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notesSlides/notesSlide1.xml" ContentType="application/vnd.openxmlformats-officedocument.presentationml.notesSlide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notesSlides/notesSlide2.xml" ContentType="application/vnd.openxmlformats-officedocument.presentationml.notesSlide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589.xml" ContentType="application/inkml+xml"/>
  <Override PartName="/ppt/ink/ink590.xml" ContentType="application/inkml+xml"/>
  <Override PartName="/ppt/ink/ink591.xml" ContentType="application/inkml+xml"/>
  <Override PartName="/ppt/notesSlides/notesSlide6.xml" ContentType="application/vnd.openxmlformats-officedocument.presentationml.notesSlide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notesSlides/notesSlide7.xml" ContentType="application/vnd.openxmlformats-officedocument.presentationml.notesSlide+xml"/>
  <Override PartName="/ppt/ink/ink642.xml" ContentType="application/inkml+xml"/>
  <Override PartName="/ppt/notesSlides/notesSlide8.xml" ContentType="application/vnd.openxmlformats-officedocument.presentationml.notesSlide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318" r:id="rId2"/>
    <p:sldId id="345" r:id="rId3"/>
    <p:sldId id="336" r:id="rId4"/>
    <p:sldId id="385" r:id="rId5"/>
    <p:sldId id="337" r:id="rId6"/>
    <p:sldId id="319" r:id="rId7"/>
    <p:sldId id="338" r:id="rId8"/>
    <p:sldId id="339" r:id="rId9"/>
    <p:sldId id="320" r:id="rId10"/>
    <p:sldId id="321" r:id="rId11"/>
    <p:sldId id="340" r:id="rId12"/>
    <p:sldId id="322" r:id="rId13"/>
    <p:sldId id="341" r:id="rId14"/>
    <p:sldId id="375" r:id="rId15"/>
    <p:sldId id="323" r:id="rId16"/>
    <p:sldId id="376" r:id="rId17"/>
    <p:sldId id="324" r:id="rId18"/>
    <p:sldId id="325" r:id="rId19"/>
    <p:sldId id="342" r:id="rId20"/>
    <p:sldId id="326" r:id="rId21"/>
    <p:sldId id="327" r:id="rId22"/>
    <p:sldId id="377" r:id="rId23"/>
    <p:sldId id="328" r:id="rId24"/>
    <p:sldId id="329" r:id="rId25"/>
    <p:sldId id="330" r:id="rId26"/>
    <p:sldId id="383" r:id="rId27"/>
    <p:sldId id="331" r:id="rId28"/>
    <p:sldId id="332" r:id="rId29"/>
    <p:sldId id="343" r:id="rId30"/>
    <p:sldId id="344" r:id="rId31"/>
    <p:sldId id="333" r:id="rId32"/>
    <p:sldId id="295" r:id="rId33"/>
    <p:sldId id="294" r:id="rId34"/>
    <p:sldId id="296" r:id="rId35"/>
    <p:sldId id="297" r:id="rId36"/>
    <p:sldId id="300" r:id="rId37"/>
    <p:sldId id="378" r:id="rId38"/>
    <p:sldId id="350" r:id="rId39"/>
    <p:sldId id="353" r:id="rId40"/>
    <p:sldId id="354" r:id="rId41"/>
    <p:sldId id="351" r:id="rId42"/>
    <p:sldId id="352" r:id="rId43"/>
    <p:sldId id="355" r:id="rId44"/>
    <p:sldId id="384" r:id="rId45"/>
    <p:sldId id="346" r:id="rId46"/>
    <p:sldId id="347" r:id="rId47"/>
    <p:sldId id="348" r:id="rId48"/>
    <p:sldId id="349" r:id="rId49"/>
    <p:sldId id="356" r:id="rId50"/>
    <p:sldId id="357" r:id="rId51"/>
    <p:sldId id="358" r:id="rId52"/>
    <p:sldId id="379" r:id="rId53"/>
    <p:sldId id="380" r:id="rId54"/>
    <p:sldId id="359" r:id="rId55"/>
    <p:sldId id="286" r:id="rId56"/>
    <p:sldId id="287" r:id="rId57"/>
    <p:sldId id="361" r:id="rId58"/>
    <p:sldId id="360" r:id="rId59"/>
    <p:sldId id="362" r:id="rId60"/>
    <p:sldId id="364" r:id="rId61"/>
    <p:sldId id="288" r:id="rId62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80" autoAdjust="0"/>
    <p:restoredTop sz="94249" autoAdjust="0"/>
  </p:normalViewPr>
  <p:slideViewPr>
    <p:cSldViewPr snapToGrid="0">
      <p:cViewPr varScale="1">
        <p:scale>
          <a:sx n="62" d="100"/>
          <a:sy n="62" d="100"/>
        </p:scale>
        <p:origin x="96" y="2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37:17.59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6DC8F92A-A8F3-49F6-99B9-863AB9FBDC05}" emma:medium="tactile" emma:mode="ink">
          <msink:context xmlns:msink="http://schemas.microsoft.com/ink/2010/main" type="inkDrawing"/>
        </emma:interpretation>
      </emma:emma>
    </inkml:annotationXML>
    <inkml:trace contextRef="#ctx0" brushRef="#br0">3938 1085 475 0,'0'0'107'15,"0"0"12"-15,0 0 73 0,0 0 48 16,0 0 61-16,0 0-66 16,0 0-10-16,0 0-14 15,0 0-31-15,0 0-37 16,0 0-33-16,0 0-40 0,0 0-33 16,0 0-23-16,-40 11 8 15,40-11-16-15,-39 0-9 0,39 0 18 16,0 0-20-16,0 0-4 15,-40-33 9-15,40 33 0 0,-19-40-21 16,12 3 21-16,7 37 3 16,0-37-16-16,0 37 15 15,0 0-21-15,7-37 7 0,-7 37 16 16,0 0-19-16,52-19 15 16,-12 12 7-16,-40 7-12 15,52 7-3-15,-12 4 8 0,-40-11 0 16,0 0 11-16,39 41-33 15,-39-41 26-15,33 33 9 16,-33-33-13-16,0 0 15 0,20 45-12 16,-20-45 6-16,13 29-17 15,-13-29 17-15,0 0 12 0,0 0-9 16,0 0 3-16,0 0-23 16,-40 30 25-16,1-12-9 0,-7-10-13 15,7-8 2-15,-14 0 10 16,7-4-21-16,-13-4 30 15,6-3-11-15,1 4-12 16,-1 0 13-16,7-5-21 0,0 1 28 16,0 0-6-16,7 0-17 15,6-7 21-15,33 18-31 0,-40-19 24 16,40 19 4-16,-32-18-19 16,32 18 11-16,0 0 18 15,0 0-32-15,0 0 22 0,0 0-21 16,0 0 5-16,0 0 12 15,0 0-16-15,0 0 17 0,0 0 5 16,32 7 2-16,-5 8 28 16,-27-15-5-16,46 33 43 0,-20-7 10 15,7 4-16 1,-20 3 4-16,7 0 17 0,-14 8 5 16,1-2-4-16,-7 6-4 15,-13-1-15-15,0 0-24 0,-14 1-8 16,-6-1-25-16,-19-7-3 15,-7 0-15-15,-14-7 13 0,-5-5-81 16,-14-6-91-16,6-12-114 16,-6-3-117-16,13-11-190 15,7-16-139-15</inkml:trace>
    <inkml:trace contextRef="#ctx0" brushRef="#br0" timeOffset="561">3333 214 521 0,'0'0'109'0,"40"37"-21"15,-40-37 42-15,0 0-12 16,0 0 9-16,0 0 32 16,46 30 16-16,-46-30-16 15,0 0-52-15,39 0-73 0,-39 0 7 16,0 0-27-16,26-37 8 16,-26 37 43-16,7-44 11 0,-7 14-14 15,0 30 6-15,-26-26-34 16,26 26-4-16,-40-22-38 0,7 18 19 15,0 4-21-15,33 0 28 16,-32 15-28-16,32-15 36 0,0 0-26 16,-20 33 17-1,20-33-11-15,0 0 11 0,26 37-17 16,-26-37 32-16,40 23-9 16,-1-9-15-16,0-10 1 0,7-8 11 15,-13-3-20-15,-33 7 5 16,46-19-11-16,-13 1 24 0,-33 18-18 15,26-30 57-15,-26 30-15 16,0 0 17-16,-19-29-38 0,19 29-8 16,-40-8-13-16,7 8 7 15,1 4 13-15,32-4-8 0,-40 11-16 16,40-11-20 0,0 0 7-16,0 0-62 0,0 0-188 15,-6 37-204-15,6-37-79 16,0 0 2-16</inkml:trace>
    <inkml:trace contextRef="#ctx0" brushRef="#br0" timeOffset="1372">2735 388 522 0,'0'0'131'0,"13"47"48"16,-13-47 32-16,33 52 4 16,-33-52-19-16,40 59-26 0,-40-59-5 15,32 48-28-15,-12-11-21 16,-20-37-17-16,0 0 25 0,0 41-31 15,0-41-47-15,0 0-6 16,0 0-21-16,-46 22-4 16,7-11-11-16,-1-11 7 0,40 0-2 15,-52-11-13-15,52 11-23 16,-33-45 6-16,13 1-17 16,14 3 17-16,6 1 10 0,6 3-10 15,-6 37 11-15,13-41 15 16,-13 41-10-16,0 0 0 0,0 0 2 15,53-26-10-15,-14 15 7 16,-39 11 18-16,46 11 1 0,-6 4-13 16,-40-15 0-16,46 26-5 15,-46-26 22-15,39 33 10 0,-39-33 10 16,0 0 22-16,13 41 13 16,-13-41 11-16,-19 48-13 15,-8-7-15-15,27-41-32 16,-59 48-12-16,0-11 2 0,-7-1 27 15,-6-2 39-15,0-1-30 16,-7-7-23-16,7 0-13 0,-1-12-10 16,8-2 2-16,5-9-3 15,8-10-6-15,-1-8 10 0,7-3 3 16,46 18-4-16,-60-34-10 16,60 34-5-16,-26-48 5 0,26 48-4 15,0-59-3-15,6 19 12 16,-6 40-4-16,0 0 0 15,60-41 1-15,-7 26-14 16,-7 11 21-16,-13 16 15 0,-33-12 20 16,53 44 35-16,-21 4 43 15,1 0-16-15,-13 0-6 0,-7 0 21 16,-13 4 41-16,-13 3-23 16,-13 1-62-16,-7-5-39 0,-26-3-11 15,-7-3 1-15,-20-8-12 16,-6-9-16-16,-7-6-17 0,0-14-56 15,7-8-63-15,0-11-34 16,14-12-47-16,12-1-98 16,7-17-167-16,19-7-142 0,14-11-26 15</inkml:trace>
    <inkml:trace contextRef="#ctx0" brushRef="#br0" timeOffset="1800">1203 0 801 0,'0'0'199'0,"0"0"-78"16,0 0-96-16,0 0 38 0,0 0 182 16,0 0 39-16,0 0-32 15,0 0 5-15,13 59-61 16,13-3-54-16,1-5-64 0,-1 1-14 15,0-4-17-15,1-3-25 16,-27-45 56-16,32 59-17 0,-32-59 7 16,20 47 4-16,-20-47-9 15,-6 44-18-15,6-44-13 0,-46 26-22 16,-7-15-10-16,-13-7 0 16,1-8 0-16,-8-3 0 15,-12-12 5-15,-7-10-2 0,0-8 11 16,0 4-10-16,6 0 45 15,-6 4 27-15,7 3 26 16,0 11 1-16,6 7 15 0,6 16 12 16,1 10-1-16,13 12-14 15,13 3-36-15,13 11-23 0,14 7-27 16,25 1-12-16,14 3-2 16,19 1-15-16,20-1-224 0,7-3-212 15,0-4-437-15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2:07:43.54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2175-3 766 0,'26'-16'96'0,"-26"16"59"15,0 0-2-15,0 0-28 0,32 47-53 16,-11 0-27-16,-11-4 30 15,-5 1 26-15,-5-1-19 16,-15 0-29-16,-12-7-26 0,-9 7-44 16,-17-8 25-16,-4-7-8 0,-6-5 0 15,0-11 13-15,-5-8 3 0,-1-4-16 16,7-12-10 0,-1-7-12-16,0-13 25 15,0 1 5-15,5 3 15 0,0 5-37 16,6 11 14-16,0 16 3 15,-1 12-16-15,6 11 22 0,-6 12 5 16,17 1-19-16,4 3-20 16,11 0 25-16,21-43 3 0,-10 51 35 0,15-7-12 15,-5-44 13-15,37 43-30 16,15-16 13-16,6-7-15 0,5-4-17 31,5-8 7-31,-5 0-9 16,-5 3 16-16,-11 1-1 0,-11-4 3 15,-36-8 0-15,32 20-3 16,-32-20-15-16,5 39 23 0,-5-39-11 16,-21 47 8-16,21-47 1 15,-47 47 5-15,10-11-21 0,-5-5-7 16,6-11 17-16,-6-8 22 0,0-4-30 16,-11-8 5-16,6 0 3 15,-5-4-11-15,-1-4-16 0,1-8-5 16,-6 0 24-16,6 1 14 0,-1 3-13 31,1 0-18-31,-1 4 9 0,11 0 25 16,-5-7-16-16,5 3 17 15,11 0-5-15,31 12-1 0,-37-16-16 16,37 16 3-16,0 0-7 16,-26-23 0-16,26 23 26 0,0 0 5 15,0 0-26-15,0 0-4 16,-5-32 4-16,5 32 14 0,0 0 10 15,0 0-16-15,0 0 0 0,0 0 0 16,0 0-7-16,0 0 17 0,0 0 5 16,0 0-5-16,0 0-10 15,0 0-10-15,31 8 21 0,-31-8 22 16,37 24 4-16,-37-24 8 0,31 31-31 31,-31-31 4-31,37 35 17 16,-37-35-15-16,0 0-5 0,21 48 3 15,-21-48-18-15,0 51 4 0,0-51-4 16,-26 43 10-16,-11-11-2 16,6-13-8-16,-6-7 0 15,0-8-8-15,0-8-2 0,6-12 10 16,-6-7 7-16,37 23-3 16,-36-48-9-16,9 9-18 15,12 4 34-15,9 3-19 0,6 32 8 0,0 0 12 16,11-31-19-16,-11 31-7 15,26-12 8-15,0 8 13 0,-26 4-1 16,32 12 0 0,-32-12-18-16,31 16 14 15,-31-16 2-15,0 0 14 0,0 0-15 16,0 0 3-16,-21 39-21 16,-10-8 12-16,-6-7 12 0,-10 4 2 15,0 3-3-15,-6 4 13 16,1 9 88-16,5 7 12 15,-1 12-19-15,1 4-37 16,11 7-22-16,4 13-25 0,16 3-3 16,6 5-22-16,15 3-1 0,11-4 8 15,15 5 0-15,6 3-156 16,15-12-328-16,11 1-273 16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2:12.54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11010 887 766 0,'0'0'245'15,"0"0"25"-15,0 0-19 0,0 18-25 16,0 4-48-16,13 4-28 16,0 7-8-16,7 1-16 0,6-1-30 15,-13 4-24-15,7-4-23 16,-7-3-8-16,0-4-8 0,-13-26 9 15,0 29 5-15,0-29-10 16,0 0-21-16,-46 22-7 0,14-14-9 16,-21-5 11-16,20-6-11 15,-6-1-6-15,6-3 15 16,33 7-9-16,-40-11-4 0,40 11 14 16,-32-8-16-16,32 8 6 15,0 0 0-15,-40 0 0 0,14 4 3 16,26-4 26-16,-40 18 1 15,40-18-22-15,-32 26 12 0,32-26-26 16,-20 33 2-16,20-33 10 16,0 41-89-16,0-41-230 0,20 33-326 15,-20-33-150-15</inkml:trace>
  <inkml:trace contextRef="#ctx0" brushRef="#br0" timeOffset="176">10852 1655 1590 0,'0'0'381'0,"33"33"-20"0,-33-33-101 16,0 0-106-16,0 0-82 16,0 0-34-16,0 0-12 0,0 0-105 15,0 0-369-15,0 0-354 16</inkml:trace>
  <inkml:trace contextRef="#ctx0" brushRef="#br0" timeOffset="715">9939 1223 1557 0,'0'0'341'16,"0"0"-79"-16,-33-33-124 16,33 33-60-16,0 0-42 15,0 0-33-15,0-45 13 0,0 45-19 16,26-40 7-16,-26 40-1 16,53-37-12-16,-14 15 9 0,1 7-9 15,-40 15-5-15,39-4 24 16,-39 4-7-16,40 15-14 0,-40-15 11 15,0 0 0-15,46 48 0 16,-46-48 20-16,26 44 54 0,-26-44 47 16,0 37 1-16,0-37-58 0,0 0-16 15,-59 33-25 1,-7-14-12-16,0-15-11 0,-19-4 8 16,26-8-8-16,-7-3 5 15,7-7-5-15,6 3-14 0,14-4 9 16,6 1-18-16,33 18-9 15,-20-33 6-15,20 33-4 0,0-30 12 16,0 30 18-16,0 0-11 0,33-7 14 16,-33 7-3-16,40 22-14 15,-40-22 18-15,32 41 13 0,-5-8 27 16,-14 4 83-16,-7 0 22 16,-12-8 12-16,-7 4-45 15,13-33-45-15,-46 37-30 16,-7-7-23-16,1-12-15 0,-1-3-6 15,-6-4-123-15,6-3-187 0,7-8-260 16,7-4-293-16</inkml:trace>
  <inkml:trace contextRef="#ctx0" brushRef="#br0" timeOffset="940">9630 336 1621 0,'0'0'374'15,"0"0"27"-15,0 0-84 0,7 30-69 16,-7 7-41-16,6 14-72 16,-6 1-73-16,7 4-34 0,-1-1-1 15,1 0-49-15,-7-7-170 16,-7-3-293-16,1-5-388 0</inkml:trace>
  <inkml:trace contextRef="#ctx0" brushRef="#br0" timeOffset="1165">9242 1075 1598 0,'0'33'480'16,"0"-33"-51"-16,-13 45-86 16,7-8-106-16,-14 0-75 0,0-4-63 15,-19-4-47-15,-7 1-22 16,-7-4-18-16,-6-4-104 0,-7 0-168 16,7-7-257-16,7-4-332 15</inkml:trace>
  <inkml:trace contextRef="#ctx0" brushRef="#br0" timeOffset="1903">8519 569 1273 0,'0'0'308'16,"0"0"58"-16,0 0-54 16,0 0-33-16,0 37-29 0,7 11-60 15,6 4-62-15,0 3-48 16,0 1-48-16,1-5 4 16,-8-6-20-16,-6-5 1 0,0-7 0 15,0-33-17-15,-20 34 16 16,20-34-14-16,-39 22-5 0,6-15 3 15,0-7-48-15,0-15-22 16,1 1-7-16,32 14-7 0,-33-41 7 16,5 4 29-16,15 0 7 15,-6 0 26-15,5 4 9 0,14 33-10 16,-6-30 9-16,6 30 7 16,0 0 5-16,-40-7-20 0,8 14 15 15,-1 8 12-15,0 15 8 16,0 3 28-16,13 8 29 15,1 3-23-15,-1 4 9 0,13 0-7 16,1 0-1-16,6 0 5 16,6-4-32-16,-6-7 9 0,0-37-12 15,7 48 7-15,-7-48 28 16,-7 41-11-16,7-41-17 0,0 0-4 16,0 0-28-16,-52 26 16 15,19-15-5-15,33-11-14 0,-46-7 10 16,46 7-7-16,-46-26 0 15,46 26 4-15,-40-56 3 0,21 5-7 16,6-9 2-16,6 5-11 16,14-4 12-16,6 7-3 15,0-3-8-15,7 3-3 0,-7 4-71 16,13 0-167-16,0 4-230 16,7-1-316-16,0 1-96 0</inkml:trace>
  <inkml:trace contextRef="#ctx0" brushRef="#br0" timeOffset="2128">9157 0 1720 0,'0'0'375'15,"0"0"-10"-15,-46 15-84 0,-7 11-113 16,-6 11-87-16,-7 3-25 0,-6 5-39 16,-13 3-34-16,-7 0-228 15,-7 0-415-15,-13 3-273 0</inkml:trace>
  <inkml:trace contextRef="#ctx0" brushRef="#br0" timeOffset="2592">6133 850 1900 0,'0'0'340'0,"0"0"37"16,0 0-46-16,0 0-59 0,0 0-70 16,0 0-52-16,0 0-38 15,0 0-46-15,26-26-44 0,1-7 27 16,6-4-52-16,-7-11-8 16,13-3 2-16,-6-16 9 0,7-3 0 15,-8 0-8-15,1 7 3 16,-7 11 9-16,-6 15-13 0,-7 11-5 15,-13 26 14-15,0 0 0 16,0 0-9-16,0 0 11 0,7 34 7 16,6 6-13-16,0 5 4 15,7 3 21-15,13 11-16 0,6 0 1 16,14 0 22-16,-1 4 4 16,14 0-17-16,-7-4-10 15,7-11 7-15,-20-4-12 0,0-7-6 16,-7-8-5-16,-39-29-66 15,33 26-131-15,-33-26-117 0,0 0-238 16,0 0-374-16</inkml:trace>
  <inkml:trace contextRef="#ctx0" brushRef="#br0" timeOffset="3256">4983 1098 1667 0,'0'0'256'0,"0"0"-59"16,0 0-62-16,7-33-61 0,-1 3-37 16,1 4-3-16,6-7-47 15,0-8 5-15,7 1 8 0,6-5-30 16,0 1 37-16,1 11-11 15,-27 33-10-15,19-33 7 0,-19 33-5 16,0 0 20-16,46-15-22 16,-13 11 21-16,0 11-3 0,0 1-1 15,0 7 3-15,0-4-14 16,-33-11 14-16,39 11-12 16,-39-11 28-16,0 0-17 0,0 0-5 15,33 11 7-15,-33-11 52 16,0 0 91-16,7 33 14 0,-7-33-17 15,-33 37-44-15,-7-7-20 16,-6-5-13-16,0-2-18 0,-6-9-10 16,-1 1 15-16,7-7 7 15,-6-5-18-15,12-3-1 0,7-3 30 16,0-5-8-16,33 8-2 16,-32-18 2-16,32 18-9 0,-27-34-22 15,8 1-24 1,5-7-7-16,8-5 4 0,6-6-6 15,6-1-19-15,1-4 10 16,0 8 6-16,6 4-10 0,-7 7-58 16,-6 0-125-16,7 8-122 15,-7 29-193-15,0 0-235 0,-7-34-80 16</inkml:trace>
  <inkml:trace contextRef="#ctx0" brushRef="#br0" timeOffset="3707">4333 292 1410 0,'0'0'359'16,"0"0"23"-16,-14 41-45 0,8 3-86 16,12 8-47-16,8 7-38 15,5 0-66-15,1 1-50 0,0-5-11 16,-7 0-15-16,0-10-16 15,-13-5 6-15,0-3 8 0,-20-7-8 16,20-30-6-16,-59 29 1 16,0-10-12-16,0-8 3 0,6-11 5 15,-6-11-9 1,13-4-12-16,7-7 9 0,6 0-1 16,33 22 0-16,-33-37-11 15,33 37 19-15,-20-30-4 0,20 30 4 16,0 0-20-16,0 0 20 15,0 0 15-15,-39 4 35 0,-1 14 31 16,-6 12 21-16,-6 0-3 16,-7 3-18-16,-14 0-17 0,-12-3-24 15,-7-8-22-15,-7-4-7 16,1-3 6-16,-1-8-12 0,7-7-9 16,0-11-2-16,7 0 11 15,19-7-17-15,-1-4-53 16,15-4-93-16,-1-8-95 0,14 1-139 15,6-7-284-15,13-1-214 16</inkml:trace>
  <inkml:trace contextRef="#ctx0" brushRef="#br0" timeOffset="3900">2551 551 1064 0,'59'4'410'0,"7"3"1"16,12-3-89-16,15 3-105 15,6 1-103-15,0-1-47 0,-14-3-35 16,-6-1-121-16,-20 1-390 16,-20 0-312-16</inkml:trace>
  <inkml:trace contextRef="#ctx0" brushRef="#br0" timeOffset="4208">1861 518 1529 0,'0'0'276'16,"0"0"61"-16,0 0 21 15,0 0-9-15,0 0-57 0,0 0-77 16,39 40-44-16,-6 9-31 16,-7-5-20-16,-6 8-23 0,-7-1-9 15,-6 1-14-15,-14-4-11 16,-6 4-17-16,-13-8-29 0,-14 0-11 16,-6-3 2-16,-13 0-3 15,0-12-87-15,-7-7-139 0,1-7-64 16,5-4-69-1,8-7-171-15,6-8-305 0,46 4-43 16</inkml:trace>
  <inkml:trace contextRef="#ctx0" brushRef="#br0" timeOffset="4432">1519 126 1824 0,'0'0'381'0,"0"0"6"16,0 0-54-16,0 0-80 15,20 59-73-15,-7 4-71 0,0 4-44 16,0-1-19-16,-6 8-28 16,-1-4-18-16,-12 4-12 0,-1-7-131 15,-19-5-199-15,0-6-257 16,-14-8-249-16</inkml:trace>
  <inkml:trace contextRef="#ctx0" brushRef="#br0" timeOffset="4664">1046 824 1619 0,'0'0'456'0,"-7"37"-15"15,7-37-103-15,-6 48-91 16,-7-3-57-16,-1-5-66 0,-12 1-44 16,-7 3-35-16,-13-3-18 15,0 0-17-15,-6-4-40 0,-1-8-106 16,7-3-116-16,0-7-136 16,46-19-89-16,-46 11-144 0,46-11-24 15</inkml:trace>
  <inkml:trace contextRef="#ctx0" brushRef="#br0" timeOffset="5099">730 429 1704 0,'0'0'271'0,"0"0"20"16,0 0-45-16,0 0-38 15,0 0-56-15,0 0-36 0,-26 48-32 16,-7-3-13-16,0-1-20 15,-6 4-2-15,-7 0 22 0,7 7 3 16,6-3-17-16,0 3-25 16,13 1-20-16,0-4-3 15,7-4 4-15,13-8-5 0,0-40-14 16,0 48 16-16,0-48-1 16,0 0-9-16,0 0 3 0,0 0 2 15,0 0 8-15,0 0-2 16,0 0-11-16,0 0-5 0,0 0 5 15,-6-40 34-15,6 40 36 16,-20-45 2-16,20 45-13 16,-26-40 7-16,26 40 0 0,-40-22-9 15,7 10-22-15,7 12-11 16,-7 8 12-16,33-8 14 16,-52 40-4-16,6 1-3 0,6 3 27 15,14 8-23-15,0 0-24 16,13 3-20-16,6 1 7 0,7 3 0 15,7-4-53-15,19 1-169 16,0-8-187-16,0 0-244 0,-26-48-500 16</inkml:trace>
  <inkml:trace contextRef="#ctx0" brushRef="#br0" timeOffset="5268">757 1815 2807 0,'52'-11'230'16,"7"-1"-68"-16,20-6-85 0,13 0-37 15,13 3-16-15,7 4-68 16,0 0-326-16,0-4-525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2:18.39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11966 931 1423 0,'0'0'131'0,"0"0"107"16,0 0-18-16,0 0-86 16,39 26-45-16,1-19-40 0,6-7-29 15,-13-3 50-15,0-1 4 16,-33 4 50-16,26-15 10 0,-26 15 17 16,0 0-20-16,20-29-4 15,-20 29-22-15,0 0-49 0,-14-30-35 16,14 30-6-16,0 0-15 15,-39-7 0-15,39 7-39 16,-46 18-174-16,46-18-331 16,-33 37-446-16</inkml:trace>
  <inkml:trace contextRef="#ctx0" brushRef="#br0" timeOffset="1050">11072 1031 1662 0,'-33'18'315'0,"7"-10"-25"0,-7-8-79 16,0-8-79-16,7 5-60 15,0-8-27-15,26 11-12 0,0 0-9 16,-26-34-33-16,12 1 15 16,21-4-12-16,13-3 1 0,13-1-11 15,6 0 7-15,7 12 9 16,-7 3 0-16,7 7-9 0,-6 12-5 15,-7 3 9-15,0 8 14 16,-33-4-9-16,32 26-5 16,-32-26 21-16,20 37 5 15,-7-4 17-15,-13-33 32 0,0 41 54 16,-6-8 4-16,6-33-25 16,-33 37-39-16,-13-11-29 0,0-8-17 15,-13-10 2-15,-7-1-11 16,0-3-12-16,-6-8 3 0,13-7 0 15,0-4 8-15,6-7-8 16,7-8-7-16,13-7-31 0,14-11-20 16,-1-3-8-16,13-5 22 15,14 8 9-15,6 0 8 16,0 11 24-16,0 4 7 0,-13 33-12 16,0 0-10-16,0 0 18 15,33-11 7-15,-33 11-17 0,33 18 6 16,-33-18 19-16,20 48 8 15,-14-3 33-15,-6-1 9 16,-6-7 1-16,-7 0 17 0,-7-4-21 16,-6-3-21-16,-14-4-25 15,1-8-4-15,-7-7 2 0,0-3-3 16,0-5-9-16,13-10-5 16,0-4 6-16,33 11 4 15,-33-33-16-15,13-8-15 0,1 4 1 16,12 0 19-16,1 8 4 0,6 29 3 15,0-30-15-15,0 30-9 16,0 0 14-16,0 0 12 16,0 0-1-16,-27 30 8 0,1 3 19 15,6 4 32-15,-6 3 16 16,-7-3-15-16,0-3-24 0,0-5-1 16,33-29 26-16,-46 30 24 15,20-16 8-15,26-14-7 0,0 0-37 16,-46-14-3-16,46 14 9 15,-26-48-22-15,13-4-24 16,6-7-6-16,14-8-7 0,-7-14 0 16,6 0 0-16,7-4 0 15,-6 7-18-15,6 4-31 16,7 11-171-16,-7 12-139 0,-6 6-189 16,6 5-456-16</inkml:trace>
  <inkml:trace contextRef="#ctx0" brushRef="#br0" timeOffset="1252">11033 0 2458 0,'26'4'360'0,"-26"-4"-68"16,0 0-82-16,0 0-110 15,0 0-51-15,0 0-18 0,0 0-41 16,0 0-224-16,0 0-342 16,0 0-437-16</inkml:trace>
  <inkml:trace contextRef="#ctx0" brushRef="#br0" timeOffset="1480">10008 425 1729 0,'0'0'315'0,"0"0"-31"16,0 0-115-16,0 0-89 15,0 0-44-15,0 0-1 0,0 0-85 16,0 0-206-16,0 0-269 15,0 0-57-15,0 0 54 0</inkml:trace>
  <inkml:trace contextRef="#ctx0" brushRef="#br0" timeOffset="2086">9397 684 1016 0,'0'0'240'0,"0"0"-2"15,0 0-72 1,32-8-74-16,-32 8-8 0,0 0 7 15,0 0 2-15,0 0 29 16,0 0-30-16,-13 30-25 0,-13 3 42 16,-7 4 22-16,-6 4-11 15,-1 7-26-15,-6 3-37 0,7 5 3 16,-1 3 9-16,8-4-2 16,-1 4-4-16,6-7 16 0,1-7 17 15,0-1 12-15,0-11 2 16,26-33-18-16,-27 33-18 0,27-33-14 15,-39 23-2-15,6-12 9 16,33-11-1-16,-33-15-12 16,33 15 1-16,-33-44-34 15,20-1-19-15,20-10-2 0,-1-12-4 16,14-7 4-16,6-3-11 16,7 3 2-16,0 4-24 0,0 7-118 15,-7 7-108-15,7 12-187 16,-33 44-340-16,26-40-284 0</inkml:trace>
  <inkml:trace contextRef="#ctx0" brushRef="#br0" timeOffset="2679">7898 787 1595 0,'0'0'317'15,"0"0"-39"-15,0 0-38 0,0 0-105 16,0 0-47-16,0 0-48 16,0 0-26-16,0 0-5 0,13-37-22 15,7 0 23-15,6 0-8 16,7-3-7-16,0-1 12 0,0 0-22 16,6 12 2-16,-6-1 18 15,-6 12-13-15,5 10 2 0,-32 8 6 16,40 11-4-16,-7 8 15 15,-33-19-19-15,39 44 18 16,-13-10-8-16,-6-1-9 0,-20-33 11 16,20 40 1-16,-20-40 6 15,0 34 37-15,0-34-9 16,-33 37 10-16,-13-12-2 0,-13-10-3 16,0-7 16-16,-7-5-11 15,7-3 25-15,0-11 2 0,6-4-15 16,14-7 7-16,-1-11-28 15,1-11-6-15,13-12-28 0,6-6 7 16,0-1 1-16,7 0-14 16,13 11 8-16,-7 4-14 0,7 11-4 15,0 4 16-15,0 33-70 16,0 0-173-16,0 0-242 16,0 0-224-16,0 0-93 0</inkml:trace>
  <inkml:trace contextRef="#ctx0" brushRef="#br0" timeOffset="3102">7412 248 2102 0,'0'0'252'0,"0"0"3"15,0 0 17-15,0 0-26 0,46 29-45 16,-7 16-74-16,-6 10-67 15,0 0-24-15,-13 5-13 16,0-1-17-16,-14-8 12 0,-6 1-8 16,-20-4-13-16,-12-11-8 15,-8-7-34-15,-12-8-35 0,-1-11-23 16,0-7 31-16,7-12 13 16,0-10-5-16,7-12 6 0,6-7-3 15,7 4 43-15,13-4 8 16,13 37-1-16,-20-33 26 0,20 33-24 15,0 0 21-15,0 0 27 16,0 0 77-16,0 0 24 16,0 0 6-16,-39 33 21 15,-1 4-21-15,1 0-23 0,-14 0-54 16,-6 0-14-16,-20-4-40 16,-13-3-1-16,-6-5-10 0,-8-6-7 15,-5-8 9-15,6-4-32 16,0-10-90-16,13-5-122 0,0-6-100 15,13-5-234-15,6-7-390 16</inkml:trace>
  <inkml:trace contextRef="#ctx0" brushRef="#br0" timeOffset="3271">5828 359 1478 0,'86'-19'353'16,"6"-3"-91"-16,6 3-130 16,-6-3-55-16,0 4-56 0,-13 7-321 15,-20 3-435-15</inkml:trace>
  <inkml:trace contextRef="#ctx0" brushRef="#br0" timeOffset="3694">3949 1227 1568 0,'53'7'358'0,"-7"-11"-53"16,0-10-101-16,-7-5-77 0,0-7-46 16,7-7-41-16,-6 0-4 15,-1-15-18-15,1-4-21 0,-7-14 14 16,6-16-24-16,-6-6 18 16,6-8-1-16,-6-4-17 0,0 7 21 15,-7 12-8-15,-6 22 57 16,-13 11-20-16,6 15-26 0,-13 33-1 15,0 0 6-15,0 0 28 16,0 0-8-16,33 44 11 16,-1 12-1-16,1 6-15 0,0 5 6 15,7 3-26-15,-1 0-7 16,0 4 11-16,7-7-19 0,-6-5 15 16,-1-6-39-16,-6-8-158 15,-13-7-275-15,-20-41-293 16</inkml:trace>
  <inkml:trace contextRef="#ctx0" brushRef="#br0" timeOffset="4091">2878 865 1648 0,'0'0'185'0,"0"0"93"15,0 0-30-15,0 0-97 0,0 0-26 16,0 0 8-16,0 0 7 16,0 0-21-16,26 29-6 0,-26-29-35 15,-13 37-9-15,13-37 3 16,-39 33 16-16,6-14 12 0,0-8-22 15,7-4 17-15,26-7 15 16,-40-11-16-16,40 11-21 0,-33-33-43 16,14-8-2-16,5-10-28 15,1-12 14-15,7-15-18 16,6-3-7-16,-7-8 7 0,7 4-3 16,0 0-28-16,0 12-126 15,0 6-62-15,7 19-97 0,-14 7-159 16,7 41-357-16,0 0-48 15</inkml:trace>
  <inkml:trace contextRef="#ctx0" brushRef="#br0" timeOffset="4263">2950 314 2023 0,'33'4'297'15,"13"-11"-2"-15,0-5-133 0,0-2-82 16,7-5-29-16,-1 8-51 16,-6 4-168-16,-6 3-455 0,-40 4-211 15</inkml:trace>
  <inkml:trace contextRef="#ctx0" brushRef="#br0" timeOffset="4702">2109 802 1550 0,'0'0'297'0,"0"0"-15"16,-7 33-87-16,7-33-56 0,7 37-57 15,-7-37-8-15,-7 37-29 16,1-7-17-16,6-30-24 0,-20 37 13 15,20-37-4-15,-33 29-7 16,0-14 9-16,33-15-23 16,-46 7 14-16,14-10-21 15,-1-9 2-15,33 12-6 0,-40-29-1 16,7-1 23-16,33 30-17 16,-32-37 21-16,32 37-7 0,-33-25 11 15,33 25 15-15,-40-12 13 16,-6 16 22-16,-6 7 24 0,-1 4-15 15,-19 7-28-15,0 0-21 16,-20 4 4-16,-14 4-2 0,-12-4-9 16,-13-4 22-16,-7-7 13 15,6-4-21-15,1-8-23 16,6-6-2-16,13-5 6 0,7-6-7 16,26-1-11-16,14-7-115 15,12-8-295-15,27-7-368 0,13-11-83 16</inkml:trace>
  <inkml:trace contextRef="#ctx0" brushRef="#br0" timeOffset="4863">479 577 1377 0,'73'-19'222'15,"19"-10"92"-15,6-5-33 16,20-3-127-16,14 4-84 15,6 0-23-15,0 3-105 0,-7 8-396 16,1 4-315-16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2:33.02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4295 1374 337 0,'7'-22'5'16,"-7"-4"27"-16,6-4-9 15,-6-10 18-15,14-5-9 0,-14-6 51 16,13-5-7-16,-13 1 33 0,13 3-7 16,-7 8 23-16,-6 7-4 15,7 7 0-15,-7 30-21 0,0-25-43 16,0 25-22-16,0 0 25 16,0 0 4-16,0 0 77 0,-13 29-25 15,-13 8-19-15,12 15 16 16,8-1-51-16,-7 9-18 15,6 2-2-15,7-6 5 0,-6 3 10 16,6-4-30-16,6-7 6 16,-6-3-14-16,0-12-3 0,0-33 7 15,-6 37-10-15,6-37 37 0,0 0 10 16,0 0-31-16,0 0-8 16,-53 15-18-16,27-15 16 0,-20-11-29 15,19-4 25-15,-5-7-15 16,5-4 5-16,8-7-14 0,-8-8-1 15,14 4 24-15,0 4-17 16,0-1-4-16,6 12 11 16,7 22-18-16,-6-22 14 0,6 22-6 15,0 0-11-15,0 0 25 0,0 0-18 16,0 0 47-16,-33 33 29 16,7 4-15-16,-1-3 11 0,1 6-16 15,-7-3-9-15,13 4-5 16,-6-8-26-16,0 4 16 0,0-4-13 15,26-33-13-15,-33 37 16 16,33-37-95-16,-40 26-221 0,40-26-321 16,-46 7-122-16</inkml:trace>
  <inkml:trace contextRef="#ctx0" brushRef="#br0" timeOffset="280">4980 0 610 0,'0'0'108'16,"0"0"102"-16,0 0 73 15,0 0 24-15,0 0-32 16,0 0-30-16,-20 48-37 0,-13 11-61 15,-19 4-30-15,-14 11-67 16,7 3 5-16,-7 4-49 0,-6 4 13 16,-1-3-14-16,7-1-1 15,0-7-21-15,-6-8-261 0,19-3-246 16,-6-7-121-16</inkml:trace>
  <inkml:trace contextRef="#ctx0" brushRef="#br0" timeOffset="536">3691 454 863 0,'-40'59'249'15,"14"4"20"-15,0 7-25 0,-7 4-47 16,26 4-73-16,1-1-77 0,-7 1-5 16,13-1-21-16,-7-6-4 15,7-9-11-15,0-6-126 0,0-8-277 16,-6-7-115-16</inkml:trace>
  <inkml:trace contextRef="#ctx0" brushRef="#br0" timeOffset="900">3177 1256 470 0,'0'0'96'0,"0"0"25"0,0 0 28 15,0 0-48-15,0 0-4 16,46 15-43-16,-46-15-11 0,40 22 22 15,-40-22-9-15,0 0 77 16,39 22 46-16,-39-22-8 0,0 0 8 16,0 0-76-16,0 0-23 15,0 0-33-15,0 0-36 0,0 0-2 16,0 0 45-16,-52 15 54 16,6 3-18-16,0 8-30 0,0 7 13 15,46-33-1-15,-53 67-13 16,0-1-28-16,27 1-14 0,0-4 11 15,13 3-18-15,6-3 2 0,-6 0-12 16,13-8-4-16,13-3 9 16,-6-4 5-16,-7-48-120 15,0 0-248-15,13 55-223 0,-13-55-176 16</inkml:trace>
  <inkml:trace contextRef="#ctx0" brushRef="#br0" timeOffset="1480">2223 1315 1068 0,'0'0'357'0,"0"0"6"15,0 0-33-15,0 0-44 0,0 0-85 16,0 0-58-16,0 0-35 16,0 0-33-16,0 0-34 0,0 0-34 15,0 0 1-15,40 11-12 0,6-15 13 16,-7-10-4-16,1-9-11 16,6-2-21-16,-7-9-11 0,8 5 9 15,-7 3-4-15,-8 7 12 16,-32 19 6-16,53-11 20 15,-20 15 1-15,6 7-20 0,-39-11 11 16,46 30 10-16,-46-30 1 16,46 33 0-16,-46-33-25 0,0 0 8 15,0 0 18-15,27 37-13 0,-27-37 15 16,0 0 4-16,0 0-15 16,-33 26 6-16,-20-12-16 0,-6-6 18 15,-7-4 5-15,7-4-10 16,0-4-3-16,5 0 8 0,2-3 55 15,6-1 28-15,6 1-1 0,40 7-22 16,-39-22-10 0,39 22 3-16,0 0-18 0,-39-33-11 15,39 33-19-15,-14-52-2 0,8 8-4 16,6-5-7-16,6-2-3 16,8-1 3-16,-1 0 5 0,-13 4-5 15,13 8-6-15,0 3-1 16,-6 7-2-16,-7 30-118 0,0 0-156 15,0 0-206-15,6-37-236 0,-6 37-45 16</inkml:trace>
  <inkml:trace contextRef="#ctx0" brushRef="#br0" timeOffset="2200">1816 728 1141 0,'0'0'273'0,"0"0"-87"0,0 0-41 15,0 0 61-15,0 0 63 16,0 0-30-16,0 0-68 0,-7 66-59 16,7-3-52-16,0 3-27 0,0-7 7 15,7 4-19 1,-7-11-16-16,0-4 4 0,-7-7 1 15,7-41-17-15,-6 44 11 0,6-44 9 16,0 0 4-16,-13 37-12 16,13-37-9-16,0 0 22 0,-53 11-13 15,53-11-5-15,-59-15-4 16,26 0 0-16,33 15 13 0,-33-37-13 16,14 4-6-16,5-4 10 0,14 37-5 15,0-40-6-15,0 40 8 16,-6-37-5-16,6 37 18 0,0 0-10 15,0 0-12-15,0 0-2 16,0 0 17-16,0 0-3 16,0 0-12-16,0 0 12 0,0 0 7 0,0 0 1 15,0 0-8 1,0 0-4-16,0 0-3 0,0 0 15 16,0 0-4-16,0 0-10 0,0 0 6 15,0 0 8-15,0 0 1 16,0 0-17-16,0 0 8 0,0 0 0 15,0 0 0-15,0 0 10 16,0 0-5-16,0 0-16 0,0 0 1 16,0 0 19-16,0 0-2 0,0 0-11 15,-33 37 4-15,33-37 16 16,-39 26-8-16,-2-8-3 0,2-7-13 16,-7-4 15-16,0 1 3 15,6-4-16-15,-6-1-1 16,0 1 17-16,0-4 1 0,0-4-6 15,0 4-5-15,0-7 0 16,46 7 15-16,-65-15-10 0,19-3-8 16,46 18 0-16,-60-26 17 0,60 26-17 15,-46-34 3-15,46 34 0 16,-46-40-8-16,46 40-1 0,-39-48 18 16,39 48-35-16,-33-48-154 15,33 48-161-15,-26-56-266 0,26 56-108 16</inkml:trace>
  <inkml:trace contextRef="#ctx0" brushRef="#br0" timeOffset="2397">908 657 901 0,'59'-3'215'0,"-13"-1"51"0,0 4-83 15,7-7-100-15,-7-1-42 16,-7 4-29-16,-39 4-1 0,59-3 2 16,-59 3-25-16,53 0-198 15,-53 0-171-15,0 0-61 16</inkml:trace>
  <inkml:trace contextRef="#ctx0" brushRef="#br0" timeOffset="2793">0 1086 439 0,'0'0'168'15,"-13"52"59"-15,13-52 41 0,0 0-35 16,33 55-45-16,-33-55-67 0,0 0-47 15,59 48-32-15,-59-48-20 16,53 26 44-16,-53-26 45 0,0 0 20 16,52 7 7-16,-52-7-4 15,0 0 3-15,0 0-23 0,0 0-46 16,0 0-54-16,0 0-9 0,0 0 10 16,0 0-3-16,0 0-12 15,-46-29-7-15,46 29 20 0,-46-26 26 16,46 26 23-16,0 0 0 15,0 0-16-15,-46-44-6 16,46 44-24-16,-19-52-26 0,19 7 1 16,6-3 15-16,7 0-6 15,14-3-39-15,-8-1-124 0,1 4-125 16,-20 48-146-16,39-67-153 0,-6 19 30 16</inkml:trace>
  <inkml:trace contextRef="#ctx0" brushRef="#br0" timeOffset="3049">309 809 664 0,'0'0'249'16,"-66"33"80"-16,66-33-10 0,-46 0-42 16,46 0-44-16,0 0-43 15,0 0-45-15,-46-48-47 0,14 4-26 16,32 44-30-16,-7-63-21 15,7 0-27-15,20 4 6 0,-7 0 13 16,13 0-10-16,-6 11 9 0,6-4-12 16,0 11-12-16,-26 41 4 15,40-44 4-15,-40 44-63 16,0 0-202-16,0 0-154 0,66-48-97 16,-66 48-8-16</inkml:trace>
  <inkml:trace contextRef="#ctx0" brushRef="#br0" timeOffset="4480">4111 3048 720 0,'0'0'165'0,"0"0"99"16,0 0 11-16,0 0-32 15,0 0-26-15,0 0-68 16,0 0-43-16,0 0-55 0,0 0-32 16,0 0 20-16,0 0-24 15,0 0-20-15,0 0 21 0,27-8-7 16,-27 8-17-16,0 0 14 16,13-26 0-16,-13 26-9 0,13-40-6 15,7 3 46-15,-14 7-52 16,1-3 1-16,-1 3 21 0,-6 30-10 15,7-36-21-15,-7 36 28 0,6-26-1 16,-6 26-27-16,0 0 21 16,0 0-10-16,0 0 5 15,0 0 20-15,7 40-12 16,6 1-9-16,0-4 13 0,7 7 1 16,-7-3-5-16,0-4 11 15,0 3-5-15,-13-6-20 0,14-8 27 16,-14-1-16-16,0-25 0 0,0 0 5 15,13 26 9-15,-13-26 2 16,0 0 11-16,0 0-16 0,-33 4 12 16,0-8-18-16,-13-3 6 15,13-12-17-15,-6 1 17 0,12-4-2 16,-5-4-18 0,5-7 14-16,8 3 8 0,5-7-26 15,8 0 16-15,6 8 0 0,0 29-16 16,13-37 19-16,-13 37-8 15,0 0-5-15,7-34 23 0,-7 34-29 16,0 0 16-16,0 0 0 16,0 0 0-16,0 0-13 0,0 0 18 15,-27-3 13-15,-12 6-18 16,-7 12 0-16,-7 4 0 0,7 3-8 16,13 7 20-16,1 1-12 15,-1 3-10-15,20 1 10 0,6-1 0 16,0 0 14-16,14-3-19 15,-7-30 7-15,20 37 4 16,-7-8-18-16,-13-29 24 0,0 0-21 16,26 33 0-16,-26-33 25 15,0 0-14-15,0 0 19 0,0 0-1 16,0 0-6-16,-39 15-8 16,12-11 12-16,-5-8-18 0,32 4-8 15,-40-22 24-15,40 22-16 16,-33-33 0-16,7 3 3 0,13 4-8 15,6-11 8-15,14-3-3 16,-7-5-7-16,13 1 11 16,0 3-26-16,-6 4 28 0,-7 37-21 15,6-29 1-15,-6 29 14 16,0 0-7-16,0 0 2 0,0 0 5 16,-26 41 14-16,-7-1-14 15,7 1 6-15,-8 3-14 0,8-7 17 16,-14 0 6-16,40-37-93 15,-32 44-257-15,32-44-233 0,-53 37-83 16</inkml:trace>
  <inkml:trace contextRef="#ctx0" brushRef="#br0" timeOffset="4956">3006 2959 1049 0,'0'0'201'0,"0"0"22"15,0 0-46-15,-46-18-52 16,46 18-43-16,0 0-66 0,0 0 11 15,0 0-9-15,0 0-45 16,-13-48 27-16,13 48 17 16,0 0-40-16,46-37 16 0,-6 18 7 15,-40 19-15-15,39 0 1 16,-39 0 19-16,40 19-3 0,-40-19-2 16,0 0 0-16,26 44-20 15,-26-44 54-15,0 44 152 0,0-44 30 16,-20 45 7-16,20-45-38 15,-52 29-37-15,-21-10-6 0,14-5-40 16,-7-10-30-16,1-8-14 16,-14 1-15-16,7-8-17 0,-1-4 1 15,-6-4-16-15,0-3-11 16,13-4 12-16,7 0-6 16,0 1-14-16,-1-1 17 0,28 4-48 15,32 22-138-15,-53-34-164 16,53 34-293-16,-26-40-184 0</inkml:trace>
  <inkml:trace contextRef="#ctx0" brushRef="#br0" timeOffset="5144">2652 2623 1290 0,'46'-11'247'0,"-46"11"-19"0,0 0-100 16,46-11-52-16,-46 11-35 16,0 0-49-16,0 0-18 0,0 0-334 15,0 0-251-15</inkml:trace>
  <inkml:trace contextRef="#ctx0" brushRef="#br0" timeOffset="5405">1796 2205 1375 0,'0'0'89'15,"0"0"8"-15,0 0 49 16,0 0 147-16,0 0-61 0,-46 52-82 15,20 7-62-15,6 4-53 0,7 3 9 16,0 8-28-16,6-7-16 16,1-1 16-16,-7 1-52 15,0-15-291-15,-1-1-276 16,-18-10-105-16</inkml:trace>
  <inkml:trace contextRef="#ctx0" brushRef="#br0" timeOffset="5860">1368 2523 978 0,'0'0'45'0,"0"0"161"0,0 0-9 15,0 0-31-15,0 0-50 16,-33 52-20-16,33-52-71 0,-19 55 14 16,19-55-39-16,-14 52 12 0,14-52 17 15,0 0-12-15,0 0-26 16,0 0 23-16,0 0 12 0,0 0-15 16,0 0-6-16,0 0 4 15,0 0-24-15,-46 15 26 16,46-15 17-16,0 0 22 15,-59-15 53-15,13 8 29 0,7 3 4 16,-14 0 31-16,1 4 7 0,-21 4-25 16,14 3-9-16,-6 1-31 15,-8-5-1-15,8 5-24 0,-1-5-33 16,7 1-7-16,5-4-12 16,2 0-13-16,6-7-4 0,46 7-19 15,-60-11-1-15,60 11 8 16,-52-23-74-16,52 23-115 0,0 0-137 15,-46-48-212-15,46 48-205 16,-33-73 74-16</inkml:trace>
  <inkml:trace contextRef="#ctx0" brushRef="#br0" timeOffset="6032">434 2161 893 0,'73'-7'116'15,"-14"-1"64"-15,1 5 42 0,5-1-36 16,1 4-80-16,0 4-59 16,-1-1-26-16,1 1-12 0,0 3-12 15,-14-3-285-15,-52-4-158 16,53 4-38-16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3:18.74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9862 731 355 0,'-13'-4'167'15,"13"4"-1"-15,0 0-19 0,0 0-39 16,0 0-26-16,0 0 36 15,0 0-8-15,0 0 5 0,0 0-30 16,0 0 45-16,0 0 8 16,0 0 5-16,0 0-6 15,0 0-37-15,0 0 5 0,0 0 8 16,0 0-1-16,0 0-42 0,0 0-17 16,0 0-19-16,0 0 10 0,0 0 38 15,-26-22-37-15,26 22-10 16,-27-22-2-16,27 22 9 0,-26-23 16 15,26 23-7-15,-26-22 2 0,6 7-16 16,-6 4-4-16,26 11 4 16,-33-18-13-16,7 3 7 0,-1 0-13 15,-6 4 13-15,7 0 0 0,-7-4-9 16,-6 4-6-16,-1-3 31 16,8 6-20-16,-8-7-6 0,1 8 0 15,6-4-6-15,-7 0-11 16,1 3 10-16,-7 1 3 0,7 0-13 15,-7-1 16-15,13 1-3 16,-7 0-12-16,-6-1 12 0,7 4-1 16,-1-3-16-16,-6 0 0 0,-6-1 12 15,-1-3 6-15,1 4 14 16,-7-1 13-16,6 5-4 0,-6-5-20 16,6 1-3-16,1 0-2 0,-1-1-14 15,1 4-2-15,-8-3 12 16,8 3-3-16,-1-3-3 0,-6 0 5 15,7-1 16-15,-1 1-3 0,0-1-5 16,1 1 5-16,-1 3-1 16,1-3-19-16,-1 0 12 0,1-1 5 15,-1 1-12-15,-6-4-1 16,6 0 11-16,-6 3-8 0,7 1-6 16,-8-1 8-16,1 1 3 0,7 0-9 15,-1-4-5-15,1 7 10 16,-1-7 1-16,7 3-13 0,0-14 3 15,0 15 5-15,0 3-8 0,0-3 0 16,-7 3 0-16,1-3 6 16,6 3-6-16,-13-3-3 0,0-1 3 15,-1-3 11-15,1 4-3 16,-6-4-8-16,-1 3 8 0,7 5 6 16,-7-5-8-16,7 5 2 15,0 3 15-15,0-4 6 0,-7 4-10 16,7 0 5-16,-7 0 2 0,7 0-9 15,6 0-8-15,7 4 5 0,-6-1 4 16,-1 1-11-16,1 0-7 16,-14-1 9-16,0 1 0 0,-6 0-2 15,0-1-7-15,-1-3 12 0,-5 4 12 16,-8 0-11-16,7-1-2 16,-6 1 2-16,6-4 17 0,-6 4-14 15,-1 0-6-15,1-1 9 16,6-3-7-16,-13 4-9 0,6-4 4 15,-6 4 6-15,7-4 6 16,0 3 14-16,-1 1-3 0,1 0 18 16,6-1-30-16,0 5 1 0,0-1 9 15,0-3-17-15,7 3-4 16,-7 1 4-16,7 3 8 0,-7 4-13 16,7-4-3-16,-7 3 22 0,7 5-18 15,6-1-7-15,0 1 10 0,7 3 5 16,0 0-15-16,6 0 3 15,7 0 4-15,7 1-4 16,-1-1-3-16,-6 0 0 0,7 0 6 16,0 4-52-16,-1 0 73 0,-6 3-2 15,0 1-14-15,0 3-3 16,-6-3 10-16,-8-1-9 0,8 8-1 16,-14 0 11-16,-6-7-6 0,6 3 3 15,-6-3-7-15,6-1 0 16,7-3-14-16,6 4 26 0,1-5-18 15,-7 1 0-15,6 0 0 0,1 4 5 16,-1-1 6-16,0 1-17 16,1-1 3-16,-1 1 13 15,-6 3-21-15,7 0 26 0,-1 4-27 16,-6 0 25-16,13 4 2 0,-7-4-11 16,7 0-1-16,0 7 2 0,0 1 20 15,0-1-28-15,7 0-14 16,-7 8 34-16,6-4-12 0,1 7-12 15,-7-3 9-15,0 3 12 0,0 5-9 16,7-1-18-16,-1 0 15 16,-6-7 8-16,7 7-13 0,-1 0-9 15,7 0 16-15,1 4 5 0,5-8-12 16,8 4 0-16,-8 0 20 16,14 0-20-16,0 1 0 15,6-1 16-15,1-4-16 0,12 4 0 16,-6 0 0-16,7 0 16 0,0 1-20 15,6-5 7-15,0 8 9 16,7-4-16-16,-1 4 4 0,8-4 6 16,-1 4 14-16,13-1-31 0,1 5 17 15,6-4 2-15,0 0 5 0,6-1-9 16,-6-3-4-16,-6-3 0 16,12-8 9-16,-6 11-15 0,7-11-3 15,-7-4 22-15,6-10-7 0,-6 6 2 16,7-6-2-16,0-1-12 15,-7-7-5-15,6 0 18 16,1-8-3-16,-1 4-11 0,7-7-4 16,7 0 32-16,0-4-21 0,6 7 15 15,-6-7-15-15,0 0-12 16,-7 4 9-16,6-4 3 0,-5 4-10 16,-8 0 12-16,20 3-2 0,1-3 4 15,6 4-4-15,6-5 0 16,0 1-6-16,7 4 12 0,0-5 4 15,-6 1-10-15,6 7 0 0,0-3 0 16,-13 3-5-16,0-4 8 16,-14-3 5-16,1 0-12 15,-13 3 8-15,-7-10-12 0,0 10-3 0,6-10 13 16,1 3 5-16,6-8-13 16,7 5 17-16,-1-1-11 15,8-7 0-15,-8 8-11 0,8-8 1 16,5 7 4-16,8-3 12 0,-7-1 1 15,0-3-7-15,-1 8 3 16,1-4-7-16,-6-4-2 0,5 7 6 16,-5-7 5-16,12 7-8 0,-6 1 7 15,0-5 1-15,6 1-13 16,7 0-4-16,0-1 4 0,7-3-1 16,-1 0 1-16,1 0 12 15,0 0-4-15,-1-3-4 0,-6-1 20 16,0-3-16-16,-13-1 6 0,0 1-26 15,0 0 13-15,-1-1 2 16,-12-3-2-16,6-4 11 0,1 0 7 16,-1 1-6-16,-6-5-25 0,6 1 27 15,0-4-5-15,7 3-6 16,-7 1 4-16,-6-1 7 0,0 8-1 16,-7-4-11-16,-6 1 8 0,-14-1 0 15,7 7-6-15,-7 1 3 16,1 0-8-16,-1-4-3 0,1 11 2 15,-1-12 20-15,1 5-8 0,-1 0 5 16,7-1-17-16,0-7 2 16,7 8 21-16,-1 3-10 15,7-3-4-15,0 0-5 0,1-4 7 16,-1-1-9-16,-7 1 13 0,1-3 5 16,6 3-31-16,-6-8 29 0,6 8-13 15,-13-11 13-15,0 7-17 16,0-3 3-16,0-5 19 0,0-2-19 15,-7 2-3-15,1 1 11 0,-8-4-7 16,8 12 4-16,-40 14 0 16,52-37-4-16,-12 7 15 0,-1 0-11 15,-39 30-9-15,53-33 3 16,-53 33 14-16,52-44-12 0,-52 44 4 16,60-44-11-16,-60 44 24 15,52-48-25-15,-6 7 25 0,-46 41-30 16,66-41 17-16,-7 8 0 0,-6 7 5 15,-7 0 2-15,0 8-10 16,-46 18 16-16,59-41-16 0,-7 19 3 16,-12-4-9-16,-40 26 9 0,52-41 10 15,-52 41-2-15,53-36-12 0,-7 6 4 16,-46 30-18-16,59-37 18 16,-13 11 7-16,-46 26 1 0,46-40-2 15,-7 14-3-15,-39 26-10 16,46-30 0-16,-46 30 7 0,46-29-8 15,-6 3 8-15,-40 26-6 16,46-34 14-16,-46 34-8 0,46-40 6 16,-7 10 4-16,-39 30-7 0,46-40-10 15,-6 6-10-15,-40 34 10 0,52-40 14 16,-52 40-7-16,40-41 10 16,-40 41-6-16,46-41 7 0,-46 41-11 15,33-37-9-15,-33 37-2 0,39-36 8 16,-39 36 10-16,33-45-4 15,-33 45 1-15,26-40 0 16,-6 3-11-16,-20 37 1 0,20-45-5 16,-7 16 11-16,0-5-4 0,0 9 7 15,0-1 1-15,-13 26 2 16,13-37 3-16,-6 4-15 0,6 3 10 16,-13 30 3-16,7-37-3 0,6 8-9 15,-13 29-5-15,13-30-8 0,-13 30 18 16,20-37 4-16,-20 37 1 15,13-37 8-15,-13 37-13 0,6-41-3 16,-6 41-2-16,13-44-3 0,-13 44 0 16,20-44 8-16,-7 7 7 15,-13 37-1-15,7-41 3 16,-7 41-9-16,6-40 0 0,-6 40-6 16,0-45-2-16,0 45-6 0,0-44 14 15,0 44-4-15,-6-44 4 0,-1 10 8 16,7 34-4-16,-26-48 4 15,6 11 3-15,20 37-29 0,-19-48 10 16,-1 8-7-16,7 6 9 0,13 34 1 16,-13-40 2-16,13 40 7 15,-14-41 2-15,14 41 4 0,-6-41-7 16,6 41 0-16,-20-33-14 0,20 33-2 16,-13-37 2-16,13 37 7 15,-13-33 6-15,13 33 2 16,-26-44 1-16,26 44 5 0,-33-37-23 15,33 37 6-15,-33-45 13 0,33 45-1 16,-33-44 3-16,33 44-4 0,-33-37-9 16,33 37 0-16,-26-37 2 15,26 37-3-15,0 0 2 0,-33-37 6 16,33 37-2-16,0 0 3 0,-26-40-3 16,26 40 3-16,0 0 1 15,0 0-14-15,-20-34 4 0,20 34-5 16,0 0 11-16,0 0 5 15,0 0 1-15,0 0 5 0,0 0-6 16,0 0-5-16,0 0-10 0,0 0 0 16,-26-37-2-16,26 37 12 15,0 0 3-15,0 0 0 0,0 0 3 16,0 0 5-16,0 0-11 0,-13-33-11 16,13 33-2-16,0 0 13 15,0 0-12-15,0-37 12 0,0 37 4 16,0 0 7-16,0-44-7 0,0 44-15 15,0-37 11-15,0 37 4 16,0 0-10-16,-7-37-6 16,7 37-2-16,0 0 5 0,0-37 9 0,0 37 0 15,0 0 8-15,0 0-2 0,0 0 1 16,0 0-2-16,0 0-26 16,0 0 31-16,0 0-8 15,0 0-5-15,0 0 3 0,0 0 3 16,0 0-10-16,0 0 1 0,0 0-1 15,0 0 7-15,0 0 9 16,0 0-1-16,0 0 0 0,0 0-12 16,-13-37 4-16,13 37 0 0,0 0 5 15,0 0-9-15,0 0-8 16,0 0 2-16,0 0 10 0,-7-33 0 16,7 33 4-16,0 0 1 0,0 0 4 15,0 0-9-15,0 0 2 16,-6-30-2-16,6 30-4 0,0 0 1 15,0 0-12-15,0 0 15 16,0 0-5-16,0 0 9 0,0 0 2 16,-7-29-6-16,7 29 3 0,0 0 1 15,0 0-2-15,-13-30-5 16,13 30 3-16,0 0-7 0,0 0-17 16,0 0-155-16,0 0-66 0,0 0-70 15,0 0-51-15,0 0-24 0,0 0-86 16,0 0-106-16,0 0-161 15,0 0 89-15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3:23.36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9216 1534 347 0,'0'0'119'0,"0"0"-1"15,-26-33 18-15,26 33-20 16,0 0-21-16,-27-30-18 0,27 30-4 16,0 0 21-16,-19-33-7 0,19 33 7 15,0 0-54-15,-27-41 21 16,27 41 4-16,-33-41 7 0,33 41-27 15,-39-41-18-15,0 12-4 0,-1-5 19 16,-6 5-24-16,0 3 18 16,0-3 14-16,-6 3-13 15,-1-4-13-15,1 1 2 0,7 3 11 0,-7-4-26 16,-1 4 16-16,0-3 28 16,7 3-6-16,-13 4-21 15,6 0 24-15,1-1 11 0,-1 1-7 16,0 7-19-16,1-3 31 0,-1-1-16 15,-6 1-39-15,-7 3 8 16,1 0-11-16,6-3 6 0,-1 3 0 16,-4-3-10-16,-2 3 10 0,7-4 30 15,1 1 1-15,5-1-22 16,1 5-15-16,-1-1 5 0,7-4-3 16,0 8-12-16,6-3 6 0,-6-1 9 15,0 0-6-15,-7 4 6 16,7 0 34-16,0 0-9 15,-7 3-28-15,1 1 1 0,-1 0 0 16,1-1-13-16,6 0 0 0,-6 0 11 16,6 5-3-16,0-1-3 15,0-3 4-15,0-1-7 0,0 5-2 16,-6-5 8-16,13 1 2 0,-7-1-15 16,0 1 9-16,0 3 4 15,0-3-8-15,-13 0 4 0,0 3 18 16,0-4 17-16,-14 1-2 15,0 0 4-15,1-1-4 0,-7 5-19 16,1-5 5-16,6 1-1 16,0 7-20-16,6-4 25 0,-6 0 0 15,-1 1-15-15,2-1-3 16,5 4-2-16,-6 0 12 0,6-4-2 16,1 1-3-16,-1-1-7 0,-6 0 4 15,-1 1-2-15,1-1 0 16,-7-3-2-16,0-1-1 0,0 4-1 15,1-3-5-15,5 3 3 0,1-3-3 16,0 3 5-16,0-3-1 16,7 3 5-16,-1-3-4 0,-6 3-2 15,6-7 5-15,0 4-8 16,-6-1 5-16,7-3-5 0,-7-4-3 16,13 4 8-16,-7-3-3 15,0 2-7-15,6 1 5 0,1 0 4 16,7-4-4-16,-8 4-9 0,8 0 9 15,-7 4 0-15,1 0-7 16,5-1 15-16,-6 1-18 0,0 3 16 16,0 0-6-16,-7-3-8 0,1 3 19 15,-1-3-19-15,1 3 13 16,-1 1-5-16,-6-1-9 0,6 0 18 16,-6 4-9-16,6-4-5 0,7 4 9 15,-8 0-4-15,15 0-7 16,-1 4 13-16,1 0-6 15,7 0-7-15,-1 3 16 0,0 0-9 16,0 4 0-16,6 0 9 0,-5 4-9 16,6 0 13-16,-1 0-7 15,1-4 5-15,-1 4 7 0,1-1-13 16,0-2 2-16,6-1-1 0,0-4-10 16,0 0 11-16,33-7-7 0,-39 15 0 15,6-4 0-15,-7-3-4 16,7 3 11-16,33-11-15 0,-39 11 14 15,6 4-6-15,33-15-6 16,-39 11 14-16,39-11-12 0,-40 18 7 16,40-18-3-16,-39 26-6 15,39-26 11-15,-33 26-5 0,33-26-3 16,-33 29 8-16,33-29-14 0,-33 30 14 16,33-30-1-16,0 0-8 15,-26 33 15-15,26-33-14 0,0 0 3 16,-26 33 24-16,26-33-41 0,0 0 17 15,-28 35 5-15,28-35-10 16,0 0 16-16,-26 33-18 0,26-33 13 16,-33 30-9-16,33-30 9 15,-32 29 3-15,32-29-13 0,-32 26 18 16,32-26-6-16,-39 26 6 16,39-26 1-16,-39 29 13 0,39-29 12 15,-40 34-25-15,40-34-1 0,-39 33 1 16,39-33-15-16,-33 33 18 15,33-33-11-15,-39 41 14 0,12-8 0 16,27-33 12-16,-33 41 0 0,7-8-16 16,26-33 10-16,-33 44-11 15,7-7 3-15,0-7 1 0,-1 3-8 16,8 0 12-16,6-3-7 0,-7-1-2 16,7 8 0-16,6-3 9 15,-6-1-16-15,13 4 0 16,0 3 8-16,0-3-16 0,0 0 0 15,-7 5 7-15,7-5 8 0,0 3-15 16,0-3-3-16,0 0 8 0,7 0-5 16,-7 0 0-16,0 0 5 15,0 4 1-15,0-4-6 0,0 0 3 16,0 0 10-16,0 3-13 0,0 1 4 16,0 0-2-16,7 3-5 15,-1-3 3-15,1 3-3 0,6 0-1 16,-7-3 1-16,1 0 3 15,0-1 0-15,-1-3 3 0,1 1-3 16,-1-5 3-16,-6 1 2 16,0-5 4-16,0-29-6 0,0 41 3 15,-6-4-6-15,-1-8 0 0,7-29 0 16,-6 37-7-16,6 4 4 0,0-41 6 16,-7 40-1-16,7-10 1 15,0-30-3-15,0 37 3 0,0-7 2 16,0-1-2-16,0-29-9 0,7 41 6 15,-7-41 0-15,26 48 0 16,-6-8 5-16,-20-40 0 0,19 45-1 16,1-8-4-16,-20-37-4 0,26 48 0 15,1-8 4-15,-27-40 3 16,46 48 9-16,0-7-15 16,-7-8 11-16,-39-33-6 0,53 48-2 15,-7-6 0-15,6-12 0 0,-7 3-4 16,1 0 4-16,-1-11 9 0,2 11-9 15,-7-3 2-15,6-4-2 16,0 3 4-16,0-3-4 0,0 4-4 16,-7-1 4-16,0 1 0 0,-39-30 5 15,46 41 2-15,-6-1-13 16,-1-10 6-16,-39-30 6 0,53 40-6 16,-14-10 0-16,1-4 3 0,-1 0-3 15,1-4 0-15,-1-4 8 16,7 1-17-16,0-1 12 15,-7 1 8-15,7-1 2 0,-1 1-10 16,8-8 4-16,-7 7 3 0,7-3-10 16,-2 4 0-16,8-5 11 0,-6 1 0 15,6 4-15-15,-6-1 4 16,-7-7 9-16,7 8-17 0,0-5 8 16,-7 2 13-16,6-8-22 0,-6 6 9 15,0-3-8-15,0 4-3 16,0-7 7-16,0 6 4 0,-6-3 6 15,-1-3-13-15,-1 10 2 0,-38-18 5 16,46 15-12-16,0-4 12 16,-6 0-4-16,-1 8 6 15,1-5-2-15,-1 1-10 0,7 0 14 16,-1 0-4-16,1-4-6 0,0 7 1 16,7-3 12-16,-7 0-7 15,6 0-7-15,1-1 13 0,0-2 3 16,7 6-18-16,-8-3 15 0,1 0-1 15,6-1-13-15,-7-3 5 0,0 1 8 16,1-9 2-16,-1 5-4 16,1 6-3-16,-1-10-8 0,1 0 22 15,-1-1-4-15,8 1-13 16,-2 0 0-16,7 0 13 0,-5-1-8 16,5-3 0-16,1 0-2 15,-7 0 0-15,0 8 0 0,-6-8-6 16,6 7 2-16,-13-7 7 0,7 0-8 15,-7 0 7-15,-7 0-13 16,7-7 7-16,7 7-1 0,-1-8 10 16,14 5-5-16,-7-5-4 0,-13 1 8 15,7 3-4-15,-1 0-7 0,1-3 14 16,-8 0-12-16,7 7 5 16,-52 0 0-16,59-8-8 0,-6 8 8 15,0-7 7-15,-14 3 3 16,7-3-10-16,-7 3 0 0,1 0-7 15,-2-10 13-15,2 10-14 16,-1-4 8-16,-6-3 5 0,6 4-10 16,1-4 1-16,-40 11 16 0,46-19-21 15,1 5 9-15,-47 14 8 16,52-15-14-16,-12 0 10 0,-7 4 2 16,-33 11-4-16,52-22 3 0,-12 14-1 15,-40 8 8-15,59-18-15 16,-20-4 14-16,-6 11-14 0,7-4 14 15,-2 0-18-15,8 4 10 16,-7-4 2-16,1 1-1 0,-1-1-4 16,1 4-7-16,-1-4 7 0,-6 0 7 15,-33 15-7-15,58-18-6 16,-12-4 0-16,-6 10 6 0,-1-3 0 16,0-8-3-16,-39 23 3 0,53-22-4 15,-14 4 0-15,1 3-2 16,-1-7 6-16,1 3-5 0,-40 19-6 15,52-18 11-15,-6 3-14 0,1-3 11 16,-7 3 3-16,6-7-4 16,-13 7 8-16,6 0-4 15,-6-3-4-15,-33 18 4 0,52-19-8 16,-19 1 8-16,-33 18 5 0,52-26-9 16,-13 7 7-16,-39 19-3 0,46-18 3 15,-13 0-10-15,-33 18 7 16,45-26 2-16,-45 26 5 0,53-26-17 15,-20 4 15-15,-33 22-13 0,46-26 5 16,-7 4 15-16,-39 22-19 16,53-30 7-16,-21 8-3 0,-32 22 6 15,46-26 1-15,-13 8-10 0,-33 18 1 16,46-23 5-16,-46 23 5 16,46-29-9-16,-46 29 14 0,46-37-7 15,-46 37-3-15,40-30 0 16,-40 30 0-16,33-40-3 0,-7-8 0 15,-26 48 3-15,0 0 0 0,33-34 5 16,-33 34-11-16,0 0 11 16,39-37-5-16,-39 37-4 0,26-40 4 15,-26 40 0-15,20-38-7 0,-20 38 4 16,20-37 3-16,-20 37 0 16,33-33 8-16,-33 33-1 0,0 0-5 15,33-45-7-15,-33 45 1 0,0 0-1 16,33-40 2-16,-33 40 3 15,27-41 0-15,-27 41 3 0,19-37 2 16,-19 37-5-16,20-41 2 16,-20 41-7-16,13-40 5 0,-13 40-7 15,20-37 4-15,-20 37 3 0,20-33 0 16,-20 33 3-16,18-34 4 16,-18 34-7-16,20-33-3 0,-20 33-1 15,20-29 4-15,-20 29-6 0,0 0 2 16,32-34 4-16,-32 34 8 0,26-29-3 15,-26 29-5-15,33-30-3 16,-33 30-1-16,26-37 4 0,-26 37-5 16,33-29 0-16,-33 29 11 0,33-37 2 15,-7 7-4-15,-26 30-7 16,33-33-7-16,-33 33 5 16,33-33 2-16,-33 33 3 0,33-41 11 15,-14 11-6-15,-19 30-5 0,20-33-9 16,-20 33 9-16,20-38-5 15,-20 38 5-15,26-37 0 0,-13 8 0 16,-13 29-3-16,13-33 3 0,-13 33 0 16,13-34 7-16,-13 34-12 0,14-33 2 15,-14 33 7-15,0 0-4 16,13-37-3-16,-7 8 6 0,-6 29-3 16,7-30-5-16,-7 30 5 0,0-30 4 15,0 30 2-15,6-37-13 16,-6 37 7-16,0-33 0 15,0 4-4-15,0 29 13 0,-6-37-9 16,6 11-6-16,0 26 1 0,6-33 5 16,-6 33 6-16,0-30-13 0,0 30 7 15,0 0 0-15,0-37 5 16,0 37-1-16,0 0-9 0,0-37 2 16,0 37 3-16,0 0 0 0,-6-40-5 15,6 40 5-15,0 0 0 16,0 0 0-16,-20-37 0 0,20 37 4 15,0 0-4-15,0 0-4 0,0 0 4 16,0 0 0-16,-13-37-4 16,13 37 4-16,0 0 6 0,0 0-3 15,0 0-7-15,0 0-2 16,0 0 10-16,0 0-11 0,0 0 1 16,0 0 3-16,0 0-11 0,-13-30-180 15,13 30-93-15,0 0-112 16,0 0-151-16,-59-7-228 0,-7-1-30 15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3:25.25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0 501 905 0,'0'0'85'16,"60"-52"23"-16,-14 15-35 16,0 4-39-16,0 0-12 15,-7 3 11-15,-39 30 3 0,53-55-36 16,-13 9 62-16,-40 46 8 16,33-52 37-16,-33 52-26 15,13-51 2-15,-20 14-61 16,7 37 10-16,-39-37-25 0,39 37 11 15,-54-26-3-15,8 15-20 16,46 11 13-16,-52 0-24 16,52 0 57-16,0 0 38 0,0 0 15 15,-33 63 11-15,26-4-1 16,27-7-43-16,13 0-14 16,20 4-16-16,-1-1-27 0,8 1 16 15,6 6-26-15,-7-3-36 16,-13 4-156-16,0 4-184 0,-20 0-96 15,-12 3 46 1,-21 8 68-16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3:25.41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22 0 893 0,'0'0'419'0,"0"0"20"15,-21 41-41-15,21-41-72 0,0 0-50 16,-8 33-55-16,8-33-50 15,0 0-61-15,0 0-46 0,22 29-24 16,-22-29-35-16,0 0-11 16,0 0-145-16,0 0-244 15,0 0-505-15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3:27.66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2188 8 464 0,'0'0'82'0,"0"0"-10"0,0 0-24 16,0 0 5-16,0 0 4 16,-39-11 26-16,-7 11 32 0,7 11-22 15,-1 8-43-15,1 3 33 16,-1 4-43-16,14 3 25 0,6 1 10 15,7 4-5-15,13-1-12 16,7 4-30-16,19 0-8 16,0-4 3-16,14 1 16 0,-1-1-39 15,1-7 26-15,-8-8-6 16,1 1-16-16,-33-19-1 16,33 14 40-16,-33-14 74 0,0 0-51 15,0 0-51-15,0 0 4 16,0 0-2-16,-33-11-6 0,-13 0-5 15,-6 0-1-15,6 0-11 16,-7 0 17-16,7 4-6 0,0 3 0 16,7 0 1-16,6 1-9 15,33 3 6-15,-26 7 36 0,26-7 69 16,-27 33 35-16,14 8-29 16,13 12-16-16,0 2-20 0,26 11-24 15,7-3-11-15,-6 7 14 16,12 5-26-16,-6-8-16 15,13-4-3-15,-7-1-6 0,-6-9-1 16,-7-5-12-16,-6-15-44 16,-20-33-193-16,7 30-362 0,-7-30-210 15</inkml:trace>
  <inkml:trace contextRef="#ctx0" brushRef="#br0" timeOffset="407">1315 1053 1239 0,'0'0'334'15,"0"0"-25"-15,-40-33-33 16,40 33-80-16,0 0-39 0,-46-30-53 15,46 30-43-15,-39-26-23 16,39 26-10-16,-40-22-10 0,40 22-18 16,0 0 16-16,0 0-12 15,0 0 0-15,0 0-11 16,-33-37 7-16,33 37 0 0,14-29-10 16,-14 29 16-16,39-15-11 15,-6 15-1-15,-33 0 2 0,33 7 4 16,-33-7-8-16,0 0 17 15,26 41-9-15,-26-4 44 0,-7 3 90 16,-12-3-30-16,19-37-13 16,-46 48-52-16,6-2-9 0,1-13-13 15,-7-3-12-15,0-8-17 16,-13-4-161-16,19-3-266 0,-6-11-368 16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3:31.08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1087 784 0,'0'0'111'0,"0"0"19"0,0 0 13 15,0 0 1-15,0 0-52 16,0 0 18-16,0 0-10 0,33-34-3 16,-33 34 12-16,26-37-38 15,0 1-35-15,1-5-27 0,-1-7 17 16,7-15-37-16,6-7 6 15,7-11 22-15,7-19-30 0,-1 0 9 16,8 4-20-16,-8 4 41 16,-6 7-20-16,-13 15-12 0,0 18 36 15,-7 11 70 1,-26 41-21-16,13-41-55 0,-13 41-10 16,0 0 16-16,0 0-26 15,0 0-4-15,0 0 31 0,-13 37-28 16,0 8-1-16,0-1 13 15,0 12 14-15,0 6-12 0,-1 9 2 16,1 6 11-16,7 1-7 16,-1 3 0-16,1-3-2 0,12-1-26 15,-6-3 28-15,13-7-29 16,-6-12 27-16,6-11-32 0,-6-3-7 16,-7-41-209-16,19 41-206 15,-19-41-134-15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3:32.14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4048 780 799 0,'0'0'12'16,"0"0"-3"-16,0 0 64 16,26 7 98-16,-26-7 7 15,46 44-21-15,-7 8-60 0,-6 3-37 16,7 5 18-16,-8-5-32 15,-18-3-21-15,-1-4-2 0,0-8 6 16,-13-3 38-16,0-37-20 16,-40 30-19-16,1-15-6 0,-20-15-2 15,-7-8-17-15,0-3-18 16,7-11 28-16,13-4 7 0,7-3-33 16,13-5-8-16,6-3 21 15,20-7 11-15,6 0-15 16,21-1 0-16,12 8-12 15,-6 8 28-15,-33 29-9 0,26-33-25 16,-26 33 26-16,0 0-9 0,0 0-3 16,0 0 2-16,0 0 29 15,0 0-23-15,-46 33 12 16,-6 0 9-16,12 4-16 0,-6 0-15 16,7 4 31-16,13 3-9 15,6 0-12-15,20 1-4 0,0-1-8 16,33-3 21-16,0-4 3 15,-1-4-7-15,14-4-17 0,0-10 8 16,-6-4 29-16,-14-4-30 16,-26-11 28-16,33 7 119 0,-33-7 29 15,0 0-48-15,0 0-67 16,0 0-32-16,-66-26 0 16,1 4-20-16,-8 0 15 15,1 0-29-15,0 0 18 0,-1-1 2 16,8 1-8-16,6 0-9 15,6-4 16-15,14 4-12 0,39 22 3 16,-40-41-5-16,40 41 0 16,-26-44 8-16,26 44-12 0,0-37-3 15,0 37 12-15,0 0-18 16,0 0 18-16,0 0 5 0,0 0-11 16,-26 48 57-16,-1-4 15 15,-5 8-16-15,12 0 1 16,-13 0-34-16,0-4 10 0,7-4-22 15,-20 0-8-15,20-7-56 16,-34-7-282-16,14-8-260 0,-13-11-117 16</inkml:trace>
  <inkml:trace contextRef="#ctx0" brushRef="#br0" timeOffset="395">2536 1260 1465 0,'-39'-15'275'0,"39"15"-11"16,-40-26-52-16,40 26-67 0,0 0-38 15,-46-44-62-15,46 44-20 16,-13-48-13-16,13 7-22 0,0 41 12 15,27-44-2-15,12 11-5 16,-6 10 8-16,-33 23-10 0,52-7 9 16,-12 7-21-16,-40 0 13 15,0 0 11-15,20 48 0 16,-14 0 84-16,-12 0 53 0,-14-4 25 16,-6 4-42-16,-7-3-4 15,-13-5-20-15,0-6-21 0,-13-5-22 16,-1-7-35-16,-12-7-5 15,-13-7-7-15,-1-8-11 0,-6-8 2 16,7-10-12-16,6-1-100 16,7-3-136-16,13-11-236 0,6-8-262 15,33-7-105-15</inkml:trace>
  <inkml:trace contextRef="#ctx0" brushRef="#br0" timeOffset="592">2510 650 1396 0,'39'4'261'0,"-39"-4"60"16,0 0-80-16,53-4-113 15,-53 4-78-15,0 0-2 0,0 0-91 16,0 0-297-16,0 0-396 15</inkml:trace>
  <inkml:trace contextRef="#ctx0" brushRef="#br0" timeOffset="1767">1899 399 1521 0,'0'0'187'0,"0"0"82"0,0 0-13 16,0 0-31-16,0 0-51 16,0 0-64-16,0 0-27 0,0 0-30 15,0 0-33-15,0 0-5 16,0 0-15-16,0 0 16 0,0 0-22 15,0 0-3-15,0 0 22 16,0 0-13-16,0 0 12 0,0 0-20 16,0 0-1-16,-7 37 16 15,7-37-20-15,0 37 31 0,0-37-14 16,0 0-4-16,7 44 4 16,-7-44-4-16,0 0-5 15,6 37 12-15,-6-37-15 0,0 0 18 16,14 41-7-16,-14-41-11 15,0 0 19-15,0 0-11 0,0 0 0 16,0 0 6-16,0 0-6 16,-40 26 3-16,-6-19 0 0,46-7-3 15,-46-4 4-15,46 4-21 16,-46-11 17-16,46 11-5 0,0 0-9 16,-26-48-9-16,19 4-40 15,7 3 16-15,13-3-3 16,-13 3 32-16,20 4 2 15,-20 37 10-15,7-33 11 0,-7 33-19 16,0 0 14-16,0 0-10 16,0 0-2-16,0 0 16 0,0 0-2 15,-53 19 5-15,53-19 0 16,0 0-22-16,-46 51 15 0,46-51 5 16,-26 52-15-16,26-52 23 15,-7 48-21-15,7-48 24 0,20 41-16 16,-20-41-3-16,46 29 9 15,-46-29-17-15,39 11 16 0,-39-11-8 16,0 0-12-16,0 0 15 16,0 0-8-16,0 0-2 0,0 0 15 15,0 0-12-15,-59 23 7 16,0-9 10-16,0 5-10 16,-7-4 12-16,7 3-32 0,-7-3 37 15,1-4-17-15,-1-4-3 16,13-7 18-16,-6 0-15 15,7 0 3-15,6-11 5 0,46 11-8 16,-53-26 17-16,53 26-20 16,0 0-10-16,-39-51 22 0,39 51-14 15,-13-52 15-15,13 52-20 16,0 0 6-16,0 0-7 0,0 0-3 16,0 0 25-16,0 0-31 15,0 0 27-15,0 0 6 16,0 0-17-16,0 0 20 0,13 44-29 15,-13-44 31-15,6 59-8 16,-6-14-18-16,0-45 25 0,-6 44-9 16,6-44-8-16,0 0 12 15,0 0-12-15,0 0-5 0,0 0 23 16,-46 37-23-16,46-37 14 16,0 0-12-16,0 0-3 0,0 0 16 15,-33-52-26-15,26 8 9 16,14 0 17-16,-7 44-25 0,20-56 23 15,-20 56-21-15,19-44 21 16,-19 44-12-16,0 0-1 16,0 0 5-16,0 0-21 15,0 0 33-15,0 0 3 0,0 0-1 16,-59 40 26-16,0-3-4 16,13-3-16-16,0-1-12 0,0 0 2 15,0-7-10-15,46-26 0 16,-59 33 7-16,6-11-4 0,53-22 2 15,-59 15-5-15,13-11 3 16,46-4-3-16,-46-15-27 0,46 15-152 16,0 0-197-16,-39-59-267 15,19 4-52-15</inkml:trace>
  <inkml:trace contextRef="#ctx0" brushRef="#br0" timeOffset="1972">979 7 1083 0,'52'8'163'0,"1"-5"39"15,0-6-122-15,-1-1-29 16,1 0-28-16,-7 1-60 15,-7-1-300-15,-39 4-200 0</inkml:trace>
  <inkml:trace contextRef="#ctx0" brushRef="#br0" timeOffset="2167">775 100 1285 0,'0'0'70'0,"0"0"165"0,0 0 75 16,0 0-62-16,0 0-140 15,0 0-31-15,0 0-62 0,0 0-77 16,0 0-294-16,0 0-329 16</inkml:trace>
  <inkml:trace contextRef="#ctx0" brushRef="#br0" timeOffset="2800">414 680 403 0,'0'0'60'0,"0"0"0"16,0 0 18-16,0 0-1 15,0 0-2-15,0 0 4 0,0 0 17 16,0 0 28-16,0 0 24 16,0 0-52-16,-53 15-21 0,53-15-3 15,0 0-4-15,0 0-17 16,0 0-17-16,0 0-4 0,-33-56-39 15,33 56 21-15,-6-66-27 16,12 10 34-16,-6 56-2 16,7-63 31-16,-7 63 6 0,13-48-49 15,-13 48-5-15,0 0 24 16,0 0 111-16,0 0 57 0,0 0-1 16,-20 52-35-16,1 4-35 15,-8 3-2-15,1-4-9 0,0 8 1 16,-7-4-2-16,7-7-28 15,-7 3-23-15,6-7-24 0,-5-4-23 16,5-3 8-16,27-41-19 16,-26 41-4-16,26-41 11 15,0 0 1-15,-26 40-16 0,26-40-44 16,0 0-171-16,0 0-325 16,0 0-316-16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2:07:43.81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0 595 1189 0,'32'-118'218'0,"15"4"85"0,0 8-42 15,11 19-52-15,10 20-34 16,-5 16-28-16,0 20-29 0,0 11-60 0,-11 20-28 16,-10 4-15-16,-11 16-5 15,-31-20-13 1,6 59 6-16,-32-4-100 0,-16 4-193 16,-16-4-244-16,-10 0-128 15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3:53.57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10251 1349 443 0,'-151'3'71'0,"-27"5"29"16,-19-5-42-16,-26-3 33 16,-14 0-24-16,1 0-2 0,-8 4 25 15,1-4-24-15,-13 4 32 16,-7-4-64-16,-19 4 63 0,-14-4 36 16,-6 0-33-16,-1-4-34 15,-6 0-5-15,-13 0-15 16,-13 1-34-16,-26-1 35 0,-7-3-4 15,0-1 47-15,13 1-30 16,13 0-28-16,20-1-3 16,20 4 5-16,20 4-22 0,6 0-23 15,19 4 22-15,21 4 13 16,25-1 21-16,21 4 9 16,19 4-27-16,7 3 20 0,19 4-25 15,7-3-33-15,13 7 33 16,14 3 5-16,19-3-43 15,6 0 2-15,14-4 14 0,6 0-14 16,20 1 33-16,7-9-22 16,6-3 6-16,33-11-8 0,-40 11 14 15,8-3-4-15,-1-4-5 16,0-4-3-16,-7 0 3 0,-6 0-13 16,-13 3 17-1,0 1 5-15,-7 0-9 0,1-1 0 16,-1 1 7-16,7 0-13 15,13-1 76-15,6-3-26 0,40 0-24 16,-32 4 14-16,32-4-5 16,0 0-7-16,0 0-7 15,0 0-15-15,0 0-9 0,0 0 4 16,0 0 11-16,0 0 4 16,0 0 1-16,0 0-2 0,26 30 23 15,-26-30 35-15,46 33 2 16,-13-7-7-16,0 0-27 0,-1 0-2 15,-5-1-12-15,-1 9 3 16,0 3 10-16,-6 7 4 16,0 11 7-16,-7 8-16 15,-7 0-3-15,-6 11-12 0,7 3 0 16,-7-3-14-16,0 4-8 16,0-8 16-16,0-3-2 0,0-12-10 15,0-3 10-15,0-4 1 16,-7-11-7-16,7-8-5 0,0-29 11 15,0 37-1-15,0-37-2 16,0 0-13-16,-6 33 5 0,6-33 13 16,0 0-8-16,0 0 0 15,0 0-8-15,0 0 20 16,0 0-12-16,0 0-6 0,0 0 3 16,-7 30 13-16,7-30-10 15,0 0-14-15,0 0 11 0,0 0 16 16,0 0-13-16,0 0 0 15,0 0-14-15,0 0 21 0,0 0-2 16,40 26-1-16,-1-15-4 16,1-4-10-16,-8-3 17 0,8 0-2 15,6-1 0-15,0 1-16 16,6-4 15-16,1 4 0 0,6 0 3 16,-6-1-7-16,6-3-7 15,-7 0 4-15,-6 0 12 0,0 0-14 16,0-3-3-16,-6-1 12 15,-1 0-4-15,-39 4 8 16,40-4-5-16,-40 4-9 0,0 0 11 16,0 0 5-16,0 0-6 15,33-3-18-15,-33 3 17 0,0 0 1 16,0 0-4-16,0 0 0 16,0 0 0-16,0 0 5 0,0 0-1 15,0 0-15-15,0 0 4 16,0 0 16-16,0 0-6 15,0 0-10-15,0 0 3 0,0 0 8 16,39 3 4-16,-39-3-8 16,46 0-14-16,0-3 14 15,13 3 2-15,7-4 3 0,13 0-17 16,19 4 9-16,27 0 17 16,20 0-10-16,19 0-15 0,20 8 11 15,13 3 7-15,0 0 0 16,14 4-17-16,-1 7 10 0,7 4 10 15,13 0-5-15,6 7-5 16,21-4-7-16,5 5 17 0,8-1-2 16,6 0-8-16,-7-3 11 15,-6-1-19-15,0-7 1 0,-7 1 14 16,7-9 0-16,-13 5-13 16,-20-4 8-16,-13-1-2 15,-27-3 4-15,-12-7-11 0,-27 4 14 16,-13-8-7-16,-13 0-5 15,-14-4-3-15,-6 11 17 0,-6-7-17 16,-7 0 2-16,-13-3 11 16,0-1 2-16,-14 0-7 0,1 0-5 15,-7 1 11-15,-6-1 1 16,-1 0-10-16,8 4-10 0,-8-7 10 16,7 7 14-16,-6-4-11 15,-1-3-4-15,8 3 4 16,-8 1 4-16,-6-1-1 15,7-4-7-15,-7-3-5 0,-7 4 18 16,-39 7-6-16,66-15-10 16,-20 0 7-16,-46 15 2 0,52-18 11 15,-52 18-13-15,46-22-8 16,-46 22 0-16,40-22 18 0,-40 22-4 16,0 0-4-16,46-23-13 15,-46 23 7-15,46-18 16 0,-46 18-12 16,39-22-5-16,-39 22 10 15,46-19 1-15,-46 19 5 16,40-22-8-16,-40 22 41 0,39-26 22 16,-39 26-7-16,0 0-21 15,33-37-12-15,-33 37 1 0,26-37-1 16,-26 37-1-16,13-37-11 16,-13 37 12-16,7-40 7 0,-7 40-5 15,7-52-12-15,-7 11 3 16,0 5 11-16,-7-9-8 0,7-3-19 15,0-7 8-15,-7-8-6 16,7-7-8-16,0-12 3 0,-6-6 0 16,6-12 0-16,0-3-10 15,6-1 6-15,8-10 6 16,-1 3-13-16,6 11 4 16,1 19 10-16,-13 11-6 0,12 7-1 15,-12 15 9-15,-7 48-5 16,13-48 0-16,-13 48-5 0,0 0 5 15,0 0-3-15,7-41 0 16,-7 41-3-16,0 0-2 0,0 0 4 16,0 0-9-16,0 0-93 15,0 0-96-15,0 0-87 0,0 0-102 16,0 0-106-16,-53 41-127 16,-19 7-27-16</inkml:trace>
  <inkml:trace contextRef="#ctx0" brushRef="#br0" timeOffset="792">5802 1581 409 0,'0'0'79'16,"0"0"-10"-16,0 0 45 15,26-55-7-15,-26 55 0 0,0 0 22 16,46-48-13-16,-46 48 23 16,0 0 29-16,53-44 15 0,-53 44-17 15,0 0-29 1,46-45-23-16,-46 45 10 0,0 0-14 15,0 0-10-15,39-48-13 16,-39 48 1-16,0 0 1 0,27-33-27 16,-27 33-48-16,0 0 3 15,0 0 28-15,0 0 37 0,19 63 11 16,-19 22 59-16,-6 22-13 16,-1 11-46-16,1 12-23 0,-1 3-3 15,7 3-3-15,0 1-21 16,7 0-15-16,6-8 9 0,-7-7-10 15,7-11-13-15,7-12 9 16,0-10-10-16,-7-15-13 16,0-8 7-16,0-10 2 0,-6-8-14 15,-7-48 7-15,6 48 5 16,-6-48-2-16,0 48-11 0,0-48-2 16,0 0 16-16,0 44-26 15,0-44-114-15,0 0-110 0,0 45-126 16,0-45-232-16,0 0-261 15</inkml:trace>
  <inkml:trace contextRef="#ctx0" brushRef="#br0" timeOffset="1420">3075 1378 499 0,'0'0'117'15,"0"-33"10"-15,0 33 12 0,0 0-20 16,0 0 20-16,0 0 75 16,0 0 8-16,0 0-11 15,0 0-8-15,-26 63-16 0,13 0-48 16,-1 7 44-16,14 7-14 15,0 12-2-15,0 7-19 0,7 4-44 16,6 7-14-16,0 0-31 16,0 0-26-16,14-7-9 0,-8-8-7 15,8-10-12-15,-1-16-1 16,-6-7 9-16,-7-14-19 16,-13-45 9-16,13 44-13 15,-13-44 6-15,0 0-82 0,0 0-168 16,0 0-265-16,0 0-258 15,0 0-58-15</inkml:trace>
  <inkml:trace contextRef="#ctx0" brushRef="#br0" timeOffset="2040">1294 1267 751 0,'0'0'217'16,"0"0"23"-16,20-33-3 16,-20 33-26-16,13-40-67 0,7 3-37 15,-7 3-8-15,7 1-37 16,-1-4-4-16,1-7-33 15,0-4-13-15,6-11-23 0,0-12 28 16,7-10-11-16,0-15-6 16,0 0-4-16,-7 7 4 15,0 19 56-15,-6 15-2 0,0 14-27 16,-14 12-18-16,-6 29-4 16,0 0-9-16,0 0-9 0,0 0 9 15,0 0 12-15,20 55 26 16,-7 0 46-16,0 12-11 0,-13-4-12 15,7 3-23-15,0-7-9 16,-1-3-12-16,7-5-3 0,0-6 1 16,-6-1-7-16,6 0-4 15,-6 1 15-15,6-8-2 0,-7-8-13 16,-6-29 7-16,7 41-1 16,-7-41-10-16,0 0 4 0,0 0-26 15,0 0-129-15,0 0-143 16,0 0-227-16,0 0-69 15</inkml:trace>
  <inkml:trace contextRef="#ctx0" brushRef="#br0" timeOffset="2285">1373 928 1008 0,'0'0'224'0,"0"0"73"15,0 0-14-15,0 0-73 16,0 0-79-16,0 0-43 0,53-26-41 16,6 7-12-16,13 4-20 15,0 4-10-15,7 0-132 0,-7-4-320 16,1 4-159-16</inkml:trace>
  <inkml:trace contextRef="#ctx0" brushRef="#br0" timeOffset="2687">4159 174 542 0,'33'-33'183'16,"-33"33"62"-16,0 0-4 15,33-34-31-15,-33 34-41 0,0 0-25 16,39-3 5-16,-39 3-8 16,33 29-11-16,-6 8-43 0,-14 7-43 15,-7 5-26-15,-6 2 6 16,-6 5-21-16,-14-1-83 0,0-3-212 15,-6 0-109-15,-7-4-72 16,0 0-30-16</inkml:trace>
  <inkml:trace contextRef="#ctx0" brushRef="#br0" timeOffset="3220">4120 251 843 0,'0'0'184'16,"-7"-48"22"-16,14 8 0 15,-1 7-88-15,-6 33-34 16,33-49-11-16,0 20-22 0,13 3 0 16,0 11-17-16,7 8-27 15,-7 3-4-15,6 12 22 0,1 3-14 16,-1 7 8-16,-12 4 7 15,-14 4-3-15,-6 4 3 0,-14 3-3 16,-12 0 0-16,-14 4-16 16,-13-4 9-16,-13-3-25 0,0 0 16 15,-6-5-7-15,12-2 0 16,1-1-16-16,6-11 20 0,33-11-4 16,0 0 8-16,0 0-22 15,0 0 7-15,0 0-4 16,52-4-8-16,8 4 26 0,5 0-7 15,1 8-25-15,0-1 25 16,-1 8 10-16,-5 3 2 0,-8 1 2 16,-6 3-14-16,-6 0 20 15,-14-7 16-15,-26-15 14 0,0 0 28 16,0 0-1-16,6 33-32 16,-6-33-28-16,-46 30-1 0,-6-8-11 15,-14-8 10-15,7 1-20 16,0-11 1-16,0 3-12 15,6-3 7-15,7-4 9 0,7 0 5 16,12 0-17-16,27 0-63 16,0 0-150-16,0 0-136 15,-32-18-139-15,32 18-37 0</inkml:trace>
  <inkml:trace contextRef="#ctx0" brushRef="#br0" timeOffset="3820">7964 270 549 0,'0'0'163'16,"13"-37"-50"-16,-13 37-10 0,0 0-38 16,-39-33 20-16,-7 14 10 15,-7 16 9-15,-6 14 38 0,-7 11 23 16,-6 11-15-16,13 4 39 15,6 4-14-15,7 3-33 16,13 4-40-16,14 0-4 16,12 0 6-16,7 0-10 0,7-4-15 15,19-7 9-15,7 0-42 16,6-3 3-16,14-9-35 0,-1-2 10 16,8-1-12-16,5-11-10 15,-6 0 9-15,-6-4-7 0,-7-7-4 16,-7 4 6-16,-39-4-16 15,33 0-34-15,-33 0-140 0,0 0-203 16,0 0-167-16,0 0-112 16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4:49.82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139 98 717 0,'0'0'135'0,"0"0"50"16,0 0-54-16,0 0-49 0,0 0-40 15,0 0 17-15,0 0-16 16,0 0 84-16,-13 44-67 0,-6-3-3 16,-7-1 24-16,0 5 0 15,-1 0-13-15,14-4-36 16,0-1 29-16,13-3 20 15,0-37-25-15,20 45-11 0,-20-45 9 16,52 44 11-16,0-18-36 16,0-15 11-16,-6-4 42 0,0-10-31 15,-6-12-10-15,-1-15-7 16,0-7-22-16,-6-11-9 16,-7-7 17-16,0-15-35 0,-13-5 46 15,0 5 29-15,-6 7-23 16,-7 11-2-16,-7 15-35 0,7 37 18 15,0 0-21-15,-59-18 11 16,0 25-17-16,-12 15 16 16,5 8-1-16,7 7-1 0,0 0-5 15,14 7-5-15,12 0-25 16,0 1-165-16,20 0-156 0,6-1-203 16,14-3-57-16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4:50.35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239 152 1077 0,'0'0'257'0,"0"0"-46"16,0 0-59-1,0 0-34-15,0 0-22 0,-60-11-48 16,14 18-1-16,7 12-9 15,0 10-5-15,39-29 7 0,-33 56-18 16,13-8-5-16,20 0 28 16,13 0-13-16,20-8-7 0,13 5-12 15,7-8-23-15,-1-8-7 16,1-7 29-16,-1-3 8 0,1-15-11 16,-7-8-9-16,0-7 9 15,0-11 67-15,0-19-12 0,-13-11-2 16,0-11 3-16,-14-3 36 15,1-1-25-15,-20 8 25 0,-7 8-36 16,-6 3-30-16,-20 11-19 16,-13 7-11-16,-6 8-10 15,-7 11 5-15,0 3 8 16,-1 8-8-16,14 4-13 0,0 4 20 16,14 6-31-16,32-14-149 15,0 0-127-15,-33 48-111 0,20-3-150 16,26-5-38-16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4:50.89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0 337 618 0,'32'-4'258'0,"-32"4"45"16,0 0-18-16,0 0-33 15,0 0-36-15,0 0-36 16,0 0-66-16,0 0-12 0,0 0-47 16,0 0-28-16,0 0-10 15,0 0-26-15,0 0 22 0,0 0 4 16,0 0 12-16,33 37-23 16,-6-4 19-16,-1-3-15 0,20-4-10 15,0 3 10-15,21 1-5 16,-2-12-5-16,21-3-6 0,-7-8 6 15,6-10 10-15,-6-9-4 16,1-13-14-16,-8-20 2 0,-13-6 2 16,-6-12-3-16,-14-4 19 15,-19 1 2-15,-14 3 6 16,-25 8-8-16,-27 10-7 0,-33 12-15 16,-13 14 3-16,-14 8 7 15,1 15 8-15,-1 11 5 0,14 7-8 16,7 4 0-16,18 3 1 15,8 1-15-15,13 3-72 16,46-33-186-16,-33 52-224 0,7-11-141 16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4:55.18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110 178 800 0,'-26'45'167'15,"26"-45"149"-15,0 0-28 16,-26 48-79-16,26-48-46 16,-20 51-47-16,0-14 0 0,20-37-55 15,-13 48-26-15,13-48-16 16,-6 48-10-16,12-11-21 15,-6-37 15-15,33 41 8 0,6-15 1 16,1-8-15-16,6-7-8 16,6-7 31-16,1-8-20 15,0-10 19-15,-7-12-16 0,0-7 0 16,0-16 4-16,0-13-4 16,-7-9 2-16,-13-6-5 0,-6-1 3 15,-13 15 15-15,-14 8-6 16,7 55-7-16,-39-44 6 15,-21 29-5-15,-12 22-6 16,0 16-19-16,-7 10 16 0,13 7-8 16,14 1 4-16,6 0 7 15,46-41-202-15,-27 59-236 16,27-11-159-16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4:55.67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198 164 1607 0,'7'-45'276'16,"-7"45"-16"-16,0 0-81 15,0 0-89-15,0 0-60 16,0 0-15-16,0 0-5 0,0 0-2 16,-33 41 0-16,7 0-16 15,26-41 8-15,-27 49-15 16,21-12 23-16,6-37-3 0,13 48-9 15,-13-48 12-15,39 44-8 16,7-15 4-16,0-14-17 0,-6-7 13 16,0-8 6-16,0-11-6 15,-8-8 18-15,8-18-10 16,-1-7-3-16,2-12-11 0,-8-7 6 16,-1-4 6-16,-18 12 69 15,-1 10 4-15,-13 45-26 16,0 0-19-16,0 0-25 0,-86-33-3 15,-7 26 12-15,1 14-9 16,-1 8-9-16,8 3 0 16,12 4-10-16,20 4-67 15,14 0-164-15,39-26-222 0,-7 37-192 16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4:55.99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1468 0,'0'0'290'0,"0"0"2"0,0 0-81 15,0 0-110-15,0 0-30 16,33 11 126-16,-13 22-69 0,-7 22-70 16,0 15-38-1,0 12 1-15,7 6-26 0,0 9-1 16,-1 2-125-16,1 1-282 15,0 3-350-15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4:56.71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337 99 1486 0,'0'0'235'15,"0"0"-41"-15,-46-29-22 0,46 29 112 16,-39 18-66-16,39-18-86 15,-33 63-61-15,13 0-36 16,14-4-7-16,12-2-3 0,14-6-10 16,6-3-15-16,14-7 11 15,-1-8-7-15,2-7-12 16,-2-7 4-16,-6-16 6 0,6-3 3 16,1-18 11-16,-1-16-13 15,-5-14 0-15,5-7-3 16,-12-15 3-16,-8-9 0 15,-5 5 4-15,-14 8-7 0,-14 10 0 16,14 56 2-16,-85-37-6 16,-1 23 55-16,-13 25 14 0,6 15-31 15,8 7-21-15,6 11-13 16,12 8-9-16,21 0-40 16,20 3-179-16,19-2-175 0,27-5-300 15,19-7-110-15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4:56.99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1932 0,'0'0'201'0,"0"0"-30"15,0 0-55-15,0 0 119 16,0 0-44-16,7 48-80 16,-14 23-47-16,7 17-28 0,7 16-23 15,6 14-7-15,13 4-2 16,20 3-130-16,7 1-260 15,6-8-407-15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4:57.49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328 202 1179 0,'0'0'159'0,"0"0"57"16,0 0-68-16,0 0-27 15,-39 30-61-15,39-30-26 16,-26 41-40-16,13-12 29 16,13-29-23-16,-7 37 7 0,7-37-12 15,26 33 20-15,-26-33-21 16,46 22 20-16,0-10 0 0,0-9-22 15,0-6 0-15,7-16 11 16,-7-10 10-16,6-8-8 16,-6-11 22-16,-6 0 126 0,-7 3 38 15,-14 5-54-15,-5-1-27 16,-21 8-53-16,7 33-41 0,-46-37-8 16,-26 15 6-16,-14 18 3 15,-12 11-22-15,-1 12 0 16,1 7-16-16,6 3-294 15,13 8-331-15,0 7-184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2:07:44.00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36 1181 0,'37'-35'9'0,"-37"35"11"15,0 0-38 1,37-4 37-16,-37 4-117 0,0 0-126 0,26 86-206 16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4:58.58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1042 0,'0'0'175'15,"39"-3"149"-15,-39 3 44 0,20 37-36 16,0 14-48-16,-14 17-106 16,7 6-85-16,7 8-38 15,-7 7-45-15,14 0 14 0,5 1-36 16,8 2 25-16,12-6-39 16,14-4-277-16,6-7-333 0,7-9-153 15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4:59.04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211 223 1314 0,'-39'-29'41'16,"39"29"81"-16,-54 0 19 0,54 0-53 16,-46 22-25-16,46-22-43 15,-39 40-5-15,39-40-15 16,-20 60 23-16,20-9-44 0,7-10 45 15,19-4-28-15,-26-37 14 16,46 29-17-16,1-6 4 0,-1-16 8 16,0-7-25-16,0-15 36 15,0-7-31-15,0-15 25 16,-5-11-20-16,-2-11 21 0,0 0-24 16,-12-4 41-16,-14 4 9 15,-7 11 63-15,-19 4-38 16,-13 14-3-16,-13 15 24 0,-22 12-21 15,2 10-13-15,-6 8-49 16,-1 14 23-16,0 1-20 16,19 7-3-16,8 3-5 0,-1 5-193 15,27 3-252-15,13 0-156 16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4:59.53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362 123 446 0,'0'0'122'0,"0"0"47"16,0 0 36-16,0 0-93 15,0 0-37-15,0 0-50 16,0 0 160-16,0 0-58 16,0 0-59-16,-13 37-47 0,13-4 1 15,6 0 27-15,7 1-27 16,14-1-27-16,12-4-5 0,-6 1 32 15,0-4-12-15,-33-26 2 16,39 18 12-16,-39-18 41 0,40 0-38 16,-8-11-10-16,-32 11-17 15,40-29-11-15,-1-5 24 0,-12-6-7 16,5-5 7-16,-5-3-5 16,-1-3-5-16,-6-1 123 15,-7 11 74-15,-13 12-56 16,0 29-81-16,-33-19-16 0,-33 19 8 15,-19 11 17-15,-20 12-14 16,0 2-27-16,-1 9-22 0,8-1-9 16,6 4-112-16,13 3-293 15,13-6-335-15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5:07.97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 22 1261 0,'-6'-22'68'0,"6"22"143"16,0 0-21-16,0 0-70 15,0 0-59-15,0 22 146 0,0 15-86 16,13 22-64-16,7 11-17 16,-1 8-4-16,1 7 2 0,6-4-4 15,2-2-12-15,5-5-3 16,-1 0-26-16,8-4 19 16,-7-11-10-16,6-4-144 0,-5-10-95 15,-1-5-177-15,-7-10-93 16,0-4 16-16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5:08.42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267 77 1033 0,'-39'8'76'0,"-1"14"87"16,1 0 4-16,-7 8 2 0,13 3-82 15,0 0-12-15,13 0-46 16,7-3 20-16,7 3-33 0,6-33-12 15,19 41 11-15,14-12-15 16,7-6 20-16,12-5-34 16,1-11 25-16,-7-3-7 0,6-8-13 15,1-7 22-15,-1-7-28 16,-6-12 27-16,0-7-19 0,-6-7 17 16,-7-8-15-16,-7-3 23 15,-6 0 19-15,-14 6 52 0,-19 13-38 16,-13 6-1-16,-20 15-20 15,-20 8-8-15,-13 14-15 0,0 8 0 16,7 3-16-16,13 8 22 16,6 0-3-16,14 7-59 0,39-33-217 15,-13 48-230-15,26-11-74 16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5:08.69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 1361 0,'0'0'40'16,"0"0"-40"-16,26-11 170 15,-26 11 143-15,26 22-6 16,-6 15-78-16,-7 11-101 0,0 16-35 16,0 6-48-16,-6 0-19 15,6 8-22-15,0-3 9 0,0-2-13 16,0 1 0-16,1 0-78 16,5-3-304-16,1 0-363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5:09.25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49 41 267 0,'0'0'71'0,"0"0"28"15,-27-19 33-15,27 19 65 16,0 0 34-16,0 0 55 0,0 0-34 15,0 0-13-15,-13-22-18 16,13 22-29-16,0 0-32 16,0 0-29-16,0 0-79 0,0 0-10 15,0 0-28-15,0 0 116 0,-6 41-20 16,6 10-50-16,0 12-36 16,0 8-2-16,13 3-6 0,0 4-12 15,13-4-12-15,0 0 3 16,1-4 10-16,-2-3-224 0,8-8-201 15,0-3-193-15,-7-12-73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5:09.53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33 1263 0,'0'0'38'16,"32"-33"-2"-16,-32 33 58 16,0 0 149-16,0 0 30 0,0 0 33 15,33 52-96-15,-13 7-66 16,-7 11-47-16,-6 5-52 0,6 2-28 15,7 5-6-15,-1-5-11 16,8 1 4-16,5-7-4 0,1-4-269 16,0-8-251-16,7-8-147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5:10.21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183 47 802 0,'0'0'72'0,"0"0"28"16,0 0 11-16,0 0-20 16,0 0-19-16,0 0-7 0,0 0-37 15,0 0-10-15,0 0 12 0,0 0-23 16,0 0 21-16,0 0 29 16,0 0 20-16,0 0 40 0,0 0-36 15,-33-19-44-15,33 19-6 16,0 0-22-16,-26 4 21 15,-7 11 33-15,7 3-37 0,0 8 28 16,6 4 18-16,7-1-41 0,6 5 6 16,7 3-13-16,13-4-18 15,7 4 24-15,6-4-19 0,7-3-15 16,7-1 8-16,-1-7-1 16,1-3 12-16,-1-8-13 0,0-4-2 15,1-7 5-15,-1-15-12 0,7 4 7 16,-6 8-6-16,6-12 15 15,0-15-7-15,-7-7 3 16,7-3-5-16,-6-8 0 0,-14-4-11 16,0 8 15-16,-13 3-15 0,-6 8-7 15,-7 7 14-15,0 26 8 16,-53-26-13-16,-6 11 11 0,-13 12 8 16,6 3-75-16,-13 11-192 15,14 0-151-15,-8 3-92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5:10.74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25 846 0,'0'0'221'16,"0"0"-10"-16,0 0-8 0,0 0-14 15,0 0-51-15,34-25-15 16,-34 25-32-16,0 0-55 16,0 0-11-16,0 0-8 0,0 0 91 15,0 36-16-15,-7 9 3 0,1 7-36 16,-2 10-8-16,2 12-21 16,-1 0-26-16,14 4 12 0,-1 4-14 15,2-4-15-15,11-1 10 0,2-7-137 16,0-7-135-16,6-11-98 15,-6-4-116-15,0-7-13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2:07:44.16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-1 0 1308 0,'0'63'295'0,"0"-20"5"16,0-43-69-16,0 0-111 0,0 0-57 15,0 0-102-15,0 0-336 16,26 0-353-16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5:11.09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1113 0,'39'7'34'0,"-39"-7"13"0,0 0 156 15,0 0 56-15,20 48-3 0,-7-7-26 16,-13 0-14-16,-6 7-90 16,-1 3-31-16,-6 9-30 0,6 2-43 15,1 1-5-15,-1 0-6 0,7 3-8 16,0-3 1-16,13 0 7 16,-6-7-24-16,-1-5-122 0,1-6-170 15,6-1-216-15,7-11-56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5:11.42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2 428 0,'0'0'90'0,"33"-18"33"0,-33 18 38 16,0 0-28-16,0 0 188 15,0 0-67-15,6 33-11 0,-6 8-32 16,0 11-24-16,-6 8-67 0,-1 6-32 15,1 8-23-15,6 1-29 16,13 6-14-16,0-3 1 0,7 4-23 16,6-8-8-16,-6 0-122 0,13-7-162 15,-7-8-188-15,0-7-92 16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5:19.07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0 264 538 0,'0'0'125'15,"0"0"79"-15,0 0 23 0,0 0 21 16,0 0-72-16,0 0-80 16,0 0-72-16,0 0 15 0,0 0-47 15,0 0 12-15,0 0 37 16,0 0-29-16,20 48 11 15,-7 0 14-15,14-3-19 0,-1-8-18 16,20-1 32-16,0-6-26 16,6-12 2-16,-6-3-5 0,-6-11 1 15,-1-8 3-15,1-11 7 16,-40 15-8-16,39-44-25 0,-6 0 33 16,-20-8 4-16,7-3-23 15,-14-4-14-15,1-4 31 16,-14 4 2-16,1 7-32 15,-1 4 29-15,-19 15 5 0,26 33-19 16,-59-15-21-16,-7 19 55 16,0 14-18-16,1 8-28 0,12 7 15 15,7 4-9-15,7 4-11 16,19 3 13-16,7 0-135 0,13-3-290 16,26 0-155-16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5:19.59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31 0 772 0,'0'0'115'0,"0"0"-39"0,0 0 242 16,0 0-99-16,0 36-24 15,0 20-58-15,-8 14-59 0,-6 11-42 16,7 12-15-16,7 3-19 16,0 0-13-16,0-4 17 0,0 1-125 15,7-12-257-15,-7 8-138 16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5:20.08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26 0 593 0,'0'0'129'0,"0"0"79"0,20 26 49 16,-7 18 52-16,-19 12-102 15,-1 18-91-15,-6 7-40 0,0 11-47 16,0 4-8-16,6 8-21 16,14-1-3-16,-1-3-291 0,7 4-237 15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5:57.37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0 943 200 0,'0'0'81'16,"0"0"3"-16,0 0 6 16,0 0-24-16,0 0-3 0,0 0 8 15,0 0-1 1,0 0-32-16,0 0 9 0,0 0 16 15,46 18-23-15,7-7-5 16,6 0-27-16,7-7 1 0,13 3 3 16,13 1 3-16,0-5-21 15,6 1 14-15,1-4-20 0,-7 0 14 16,-13 4-2-16,-14-4 12 16,-12-4 1-16,-7 4-7 0,-46 0-6 15,39 0-16-15,-39 0 31 16,0 0-25-16,0 0 20 0,0 0 5 15,0 0 53-15,0 0-11 16,0 0-8-16,0 0-22 0,0 0-31 16,0 0 20-1,0 0-10-15,0 0-10 0,0 0-3 16,0 0 4-16,0 0-9 16,0 0 23-16,0 0-18 0,40-15-41 15,-40 15-57-15,0 0-1 16,0 0-15-16,0 0-13 0,0 0-36 15,0 0-37-15</inkml:trace>
  <inkml:trace contextRef="#ctx0" brushRef="#br0" timeOffset="996">27 1005 341 0,'0'-29'94'0,"0"29"6"16,0 0 13-16,0 0-12 15,13-37-28-15,-13 37 6 0,0 0 18 16,26-44-24-16,-26 44-16 16,26-41-6-16,-26 41-2 0,27-48-9 15,-1 11-18-15,0 0-11 16,-6 4-1-16,6-4-4 0,-6 0-25 15,0-4 30-15,-1 1-22 16,1-8-8-16,0-4 13 0,-7 0 15 16,7 0-25-16,-14 1 31 15,7 3-7-15,-6 11 8 16,-7 37 18-16,6-37-5 0,-6 37-25 16,0 0-1-16,0 0-3 15,0 0 14-15,0-37-9 16,0 37-28-16,0 0 12 0,0 0-3 15,0 0 14-15,0 0 30 16,0 0-26-16,53 0-8 0,-7 3-7 16,0 5 14-16,0-4 17 15,7-1-28-15,6 1 13 0,-7 0 4 16,-6-4-6-16,0 0-9 16,-46 0 14-16,59-11-19 15,-13-1 2-15,-46 12 30 0,53-18-29 16,-53 18-7-16,53-26-3 15,-53 26 9-15,0 0 12 0,0 0 3 16,39-44 8-16,-39 44-14 16,0 0-10-16,0 0 44 15,0 0-68-15,20-45 30 0,-20 45 22 16,0 0-7-16,0 0-22 16,0 0 17-16,0 0 6 0,0 0-34 15,0 0 29-15,0 0 2 16,0 0-30-16,0 0 8 15,0 0 16-15,0 0 14 0,0 0-1 16,0 0-32-16,13 71 3 16,0-5 26-16,-13 4 84 0,7 8-50 15,-1 3 5-15,7 4-15 16,0 0-53-16,1-4 39 0,-1-3-14 16,-7-11-29-16,14-8 52 15,-7-8-36-15,0-6 13 0,-13-45 17 16,13 44-45-16,-13-44 9 15,0 0 30-15,0 41-42 16,0-41 38-16,0 0-16 0,0 0 8 16,0 0 4-16,0 0-29 15,0 0 22-15,0 0-29 16,0 0 16-16,0 0 43 0,0 0-42 16,0 0 22-16,0 0-46 15,0 0 31-15,0 0-8 0,0 0-54 16,0 0-143-16,0 0-168 15,20 40-50-15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6:57.57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650 0 1073 0,'0'0'20'16,"0"0"111"-16,0 0 103 0,20 48-8 16,-14 4 14-16,-12 14-44 15,-1 4-2-15,-6 4-45 16,-7 4-33-16,1-1-9 16,-8-6-10-16,1-5-25 15,-7-10-17-15,-6-8-17 0,-7-8-21 16,-7-10-9-16,1-12-5 15,-1-7 7-15,1-7-13 0,12-8 14 16,1-10-2-16,39 14-2 16,-46-49 5-16,13-10-6 0,7-3-1 15,12-1 1-15,1 4-1 16,0 11 1-16,7 11 3 16,6 37-5-16,0 0 1 0,0 0 27 15,0 0 59-15,0 0 43 16,19 77 3-16,1 23-14 15,19 18-7-15,7 8-8 0,7 11-26 16,13-1-31-16,-1 12-26 16,1-4-11-16,6 4-3 15,1-4-14-15,-14-7-59 0,-7-19-172 16,-12-15-277-16,-7-21-378 16,-7-23-155-16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6:58.39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1084 0 730 0,'-46'8'163'0,"46"-8"21"16,0 0 56-16,-33 63 3 15,7-8-3-15,13-11-51 0,-7 1-90 16,7-5-22-16,13-40-9 16,-33 45-43-16,33-45 5 15,-53 29-10-15,7-10 2 0,7-12-11 16,39-7-15-16,-53-7 10 16,53 7 0-16,-39-22 5 0,39 22 1 15,-20-52-1-15,14 0-11 16,12 0 9-16,7 12-9 15,-13 40 3-15,14-41-17 0,-14 41 18 16,0 0-4-16,0 0 12 16,6 44 13-16,-12 8 4 15,-8 4 9-15,-5-5 1 16,-8 5-9-16,-12-12-12 0,0-3-8 16,-7-4-14-16,-7-8 11 15,-6-7-14-15,-7-11 13 16,7-11-2-16,0 0 1 0,6-11-5 15,7-7-4-15,7-8-1 16,39 26 17-16,-40-55-7 0,21 10-2 16,-1 8-3-16,20 37-12 15,0 0 4-15,0 0 23 16,0 0-10-16,0 0 9 0,26 48 6 16,-6 23 111-16,6 17-12 15,1 16-33-15,-1 10-21 16,13 12-20-16,1 7-25 0,-1 0-8 15,7-4 0-15,-6 0-32 16,-1-10-296-16,-13-8-405 16,-6-8-215-16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6:58.72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0 643 2549 0,'46'-37'247'0,"6"-4"9"15,14 1-23-15,20 3-60 16,-1 4-74-16,14 10-47 16,12 12-22-16,8 15-20 15,-1 3-7-15,0 12-7 0,-13 3-69 16,-19 0-132-16,-21 0-116 16,-19 8-84-16,-46-30-92 15,7 48-45-15,-33 0 39 0,-20 0 66 16</inkml:trace>
  <inkml:trace contextRef="#ctx0" brushRef="#br0" timeOffset="185">223 1024 1689 0,'-52'3'379'0,"52"-3"-87"16,0 0-86-16,0 0-27 0,0 0-21 15,46-7-16-15,19 3-56 16,14 4-35-16,13 0-26 0,20 8-19 15,0 3-6-15,6 3-19 16,7-3-207-16,-13 4-279 0,-7-4-276 16,-7-7-55-16</inkml:trace>
  <inkml:trace contextRef="#ctx0" brushRef="#br0" timeOffset="557">2320 1201 2239 0,'0'0'239'0,"0"0"-15"15,46-26-81-15,-14-11-78 16,-5-4-29-16,6-10-4 15,6-12-23-15,0 0-9 0,1-3 8 16,12-16 0-16,1-6-22 16,13-12 14-16,-1-4 4 15,1-6 1-15,0 6-5 0,0 15-5 16,-20 19 5-16,-7 15 3 16,-6 18-26-16,-33 37 17 15,0 0 24-15,39-15-10 0,-39 15 23 16,40 48-9-16,-1 11-17 15,7 19 1-15,7 22-6 0,19 7-8 16,13 11-229-16,7 4-347 16,27 7-311-16</inkml:trace>
  <inkml:trace contextRef="#ctx0" brushRef="#br0" timeOffset="2284">3555 403 76 0,'0'0'-15'16,"0"0"-9"-16,0 0 14 0,0 0 16 16,0 0 12-16,33 15 21 15,-33-15 3-15,0 0 12 0,0 0-7 16,0 0-29-16,0 0 12 15,0 0 16-15,0 0 19 16,0 0-13-16,0 0 25 0,0 0-18 16,0 0-30-16,0 0 12 15,0 0 43-15,0 0-32 16,39 44-4-16,-39-44 67 16,20 52-28-16,0-4-15 0,-7 0 46 15,13 0 45-15,0 3-16 16,7 9-32-16,0-1-46 15,0-4 3-15,13 4-46 0,-13 0 28 16,6-7-59-16,-6-4 33 16,-33-48-15-16,40 52 0 0,-40-52-19 15,32 40 6-15,-32-40 6 16,0 0-15-16,0 0 18 16,0 0-14-16,0 0 17 0,0 0 12 15,0 0-30-15,0 0 20 16,0 0-49-16,0 0 32 15,0 0-139-15,0 0-287 16,0 0-139-16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7:06.61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1269 41 804 0,'0'0'141'0,"39"-41"126"16,-39 41-84-16,0 0-26 16,0 0-23-16,0 0-8 0,13 29-36 15,-19 23 10-15,-27 7-24 16,-13 9-27-16,-27-2-28 16,1-7-28-16,-13-3 20 0,6-12-30 15,-7-7 25-15,14-11 10 16,6-3-18-16,7-8 8 15,13-11-21-15,46-4 16 0,-33-11-8 16,33 11 9-16,-13-46 4 16,13-2-24-16,7 4 21 15,-1 11 10-15,-6 33-10 0,0 0-29 16,0 0 24-16,0 0 32 16,-65 11-12-16,6 18-2 0,-7 12-26 15,-6 3-3-15,6 5-6 16,-6 3-308-16,-7 0-206 0,-7-1-131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54:32.79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8664 1807 1286 0,'0'0'206'16,"0"0"42"-16,0 0-61 0,0 0-53 15,0 0-74-15,26-37-27 16,-26 37-24-16,14-41-13 0,-8 0 4 15,1 8 5-15,-7-8-5 16,6-3-3-16,1-4-9 16,-1 4 5-16,1 7 7 15,-7 37-21-15,13-41 33 0,-13 41-12 16,0 0-22-16,0 0 22 16,0 0-6-16,0 0 19 15,0 0-13-15,0 0-15 0,40 11-1 16,-8 11 22-16,8 4 7 15,6 8 15-15,0 3-17 16,0 3-30-16,6 1 14 0,1-8-1 16,-14 0 9-16,-39-33-11 15,33 37 18-15,-33-37 9 16,0 0-5-16,-19 41-17 16,-21-12-3-16,-6-14 6 0,-13 0-5 15,-7-11 5-15,-13-4 9 16,7-4-9-16,0-7 0 0,0 0-15 15,-1-8 3-15,8 1 28 16,5-8-24-16,8-4 11 16,6 1 1-16,46 29-24 0,-40-41 6 15,40 41 32-15,-32-40-16 16,32 40 1-16,0 0-24 16,0 0 21-16,0 0 4 0,0 0-4 15,0 0-6-15,0 0-8 16,0 0 14-16,0 0 0 15,0 0 17-15,0 0-20 16,6 44 3-16,-6-44 8 0,7 37-5 16,-7-37 21-16,0 0-3 15,-20 29-28-15,20-29 2 0,-39 19 35 16,-1-15-36-16,1-8 68 16,-1-3 4-16,-6-12-30 15,7-3-24-15,-1-4-7 0,8-7 1 16,-1-12-27-16,0-6 35 15,0-12-14-15,0-7-10 16,7-8 5-16,0 1-12 16,-1-1 8-16,1 11 9 0,6 8 0 15,1 11 10-15,5 11-25 16,14 37 15-16,-19-29-3 16,19 29-2-16,0 0 12 0,0 0-16 15,0 0 18-15,0 0 0 16,0 0-15-16,-20 55-2 0,13-3 27 15,7 0-19-15,7 3 15 16,6 4-12-16,0-3 15 0,7-1-4 16,0 0-2-1,-1-3-37-15,8-4 47 0,-8-3-3 16,1-1-19-16,0-11 6 16,-20-33-6-16,20 44 6 0,-20-44-6 15,19 37-11-15,-19-37 11 16,0 0 10-16,0 0-21 0,0 0 4 15,27 37 11-15,-27-37 7 16,0 0-20-16,0 0 15 16,0 0 9-16,0 0-7 0,0 0-12 15,-46 11-5-15,0-3 22 16,-14-8-16-16,-5 0-1 0,-1-4 0 16,-13 0 13-1,7-3-7-15,0 3-5 0,-1 4 0 16,14 0 19-16,0-3-26 15,59 3 15-15,-52-4 1 0,52 4-6 16,-46-4-5-16,46 4 5 16,0 0-8-16,0 0-16 0,0 0 29 15,0 0-1-15,39 11-1 16,7 8-19-16,13-1 25 16,0 8-5-16,14 7 5 0,5 4-23 15,8 8 26-15,6 10-8 16,0 8-7-16,0 0 16 0,0 3 1 15,-7 1 2-15,-13-4 5 16,-12-8 34-16,-8 0 3 0,-26-3 3 16,-12-8 27-1,-21 1-31-15,-19-5-12 0,-27 1 6 16,-19-4-26-16,-20 0-3 16,-20-7 12-16,-13-5-10 0,-13-2-12 15,-13-5 14-15,-13-7-26 16,-13-7 7-16,-14-8 3 0,0-3-16 15,1-4 6-15,6-12 7 16,6 1-21-16,8-15-55 16,18-3-101-16,14-12-242 0,27-11-283 15,19-14-125-15</inkml:trace>
  <inkml:trace contextRef="#ctx0" brushRef="#br0" timeOffset="512">8178 580 316 0,'26'7'137'15,"-26"-7"-24"-15,0 0-48 0,0 0 16 16,0 0-7-16,0 0 26 15,26-3-44-15,-26 3 1 0,0 0 24 16,0 0 67 0,0 0-22-16,27-30-14 0,-27 30-36 15,13-26 14-15,-13 26-27 16,0 0-16-16,-7-29 24 0,7 29-50 16,0 0-7-16,0 0 10 15,-33-19-12-15,33 19-19 0,-32-3-1 16,32 3 28-16,0 0-16 15,0 0-8-15,0 0 14 0,0 0-3 16,0 0-18-16,0 0 37 16,0 0-17-16,0 0-14 0,39 25-8 15,-6-17-75-15,-7-1-207 16,7-3-158-16</inkml:trace>
  <inkml:trace contextRef="#ctx0" brushRef="#br0" timeOffset="784">8907 2959 2133 0,'46'19'100'15,"20"-19"-60"-15,6-4-10 16,20-3-18-16,7-1-9 16,13 5-224-16,-7-5-351 0</inkml:trace>
  <inkml:trace contextRef="#ctx0" brushRef="#br0" timeOffset="1372">6200 1917 1595 0,'0'0'301'16,"0"0"2"-1,-39 12-106-15,39-12-96 0,0 0-52 16,0 0-34-16,0 0-8 15,-33-23-13-15,33 23 6 0,-20-29 0 16,20 29 10-16,-7-41-10 16,7 41 10-16,20-44-32 15,-20 44 22-15,40-41-19 0,-1 19 8 16,-39 22 21-16,39-11-14 16,-39 11 14-16,0 0 1 15,40 26 14-15,-27 3 20 0,-6 8 32 16,-21 4 25-16,-12 3-31 15,-13 4-7-15,-7 0-33 0,-20 0-17 16,-6-3-19-16,-14-1 12 16,-12-3-173-16,-7-8-261 15,-1-4-340-15</inkml:trace>
  <inkml:trace contextRef="#ctx0" brushRef="#br0" timeOffset="2167">5405 1626 1888 0,'0'0'343'0,"0"0"-69"16,0 0-104-16,0 0-76 0,0 0-43 15,0 0-38-15,-46 25-2 16,46-25-7-16,-46 4 8 16,46-4-7-16,0 0-67 0,-33-48-46 15,20-11-48-15,19-4-13 16,14-11 72-16,6 4 45 0,7 7 29 16,-6 15-8-16,5 8 19 15,-32 40-6-15,40-19 32 16,-40 19-7-16,52 22-7 15,-52-22 0-15,53 45 13 0,-20-1 42 16,-20-3 2-16,0-4-9 16,-13-37-1-16,-13 44-23 0,13-44 10 15,-33 44-24-15,-13-14 6 16,0-12-2-16,-6-7 1 16,6-7-20-16,-7-8 2 0,0 1 3 15,7 3 5-15,7 3-12 16,0 1 7-16,-1 7-14 0,1 11 9 15,-1 15 26-15,-6 8 54 16,0 14-13-16,0 7 14 16,-6 8-23-16,-1 11-11 15,1 4 3-15,-1 3-7 0,0-7-8 16,1-7-13-16,6-8-11 16,0-11-2-16,6-11 11 15,40-48-6-15,-32 37-3 0,32-37-20 16,0 0 4-16,0 0 18 15,0-55-8-15,13-16 3 0,20-21-49 16,13-15-50-16,6-11 33 16,1 3 27-16,-1 12 24 15,-6 10 12-15,-13 19 0 16,-7 12 3-16,-12 10 22 0,-14 52-9 16,-14-48 8-16,14 48-7 15,-52-41-7-15,-14 15-13 0,-6 12 3 16,-7 2 25-16,0-6 25 15,7-4-14-15,6-4 35 16,7-7 5-16,6-8-26 0,14-3-29 16,6-12-8-16,13-3-4 15,7-7-3-15,13-5-1 0,0-2-5 16,7-9-12-16,13-3-142 16,6-3-177-16,13-8-379 15,14-4-203-15</inkml:trace>
  <inkml:trace contextRef="#ctx0" brushRef="#br0" timeOffset="2356">5201 137 1937 0,'72'-11'295'0,"7"-4"-142"15,7-4-69-15,6 1-46 16,6-4-18-16,-6 3-281 0,-6 1-303 16,-27 3-226-16</inkml:trace>
  <inkml:trace contextRef="#ctx0" brushRef="#br0" timeOffset="2544">4399 709 1928 0,'0'0'306'0,"53"26"-74"16,13-15-107-16,19-3-65 16,-6-5-31-16,6 5-199 0,-19-1-273 15,-13 1-338-15</inkml:trace>
  <inkml:trace contextRef="#ctx0" brushRef="#br0" timeOffset="3136">3052 1385 1796 0,'0'0'66'0,"0"0"92"0,0 0-24 16,0 0-57-16,0 0-31 15,0 0-29-15,0 0-15 0,27 45-2 16,-27-45-11-16,0 0 6 16,-7 51 5-16,7-51 12 0,0 0-12 15,-53 41-8-15,7-19 2 16,46-22-24-16,0 0-23 15,0 0-30-15,0 0-3 0,0 0-38 16,-13-70 47-16,33 11 40 16,13 7 15-16,-33 52 3 15,52-48 19-15,-52 48 14 0,0 0 54 16,0 0 41-16,53-15 15 16,-53 15 15-16,0 0 30 0,0 45-5 15,0-45-38-15,-39 63-36 16,-14-12-30-16,-19-6 7 0,-7-8 19 15,-13-8 22-15,-7-3-11 16,-19-8-15-16,-7-3-23 0,0-15 16 16,7-3-17-16,0-9 0 15,13-10-11-15,13-7-16 16,6-4-16-16,14-12-12 16,13-7 13-16,6-7-1 0,14-7-6 15,6-8-5-15,13-4-4 16,7-3-6-16,6-4 15 0,7 0-6 15,-6 4 0-15,6 3-3 16,-7 15-13-16,-6 12-71 0,0 10-94 16,13 41-109-16,-46-15-111 15,-7 19-155-15,-6 22-120 0,-13 15-38 16</inkml:trace>
  <inkml:trace contextRef="#ctx0" brushRef="#br0" timeOffset="3595">529 820 1102 0,'0'0'265'16,"13"-44"-10"-16,-13 44-85 16,0 0-99-16,0 0 50 15,0 0 22-15,40 15-4 0,-8 25-47 16,-12 12 44-16,0 18-47 16,-7 4-32-16,0 0-21 0,0-4-27 15,-6-7 4-15,-1-8 8 16,-6-3 13-16,-6-8 14 0,6-44 10 15,-20 48-15-15,20-48-17 16,0 0-10-16,-66 37 5 16,14-18 29-16,-1-15-29 0,1-4 3 15,-1-4 25-15,1 0 14 16,6 0-3-16,-7 12 20 16,7 14-16-16,0 4-1 0,46-26-10 15,-59 70-25-15,6-3-10 16,27-5-6-16,6 1-7 0,14-4-3 15,12 0-16-15,7-7-182 16,7-4-249-16,-20-48-395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7:05.75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1518 0 972 0,'0'0'174'16,"0"0"44"-16,0 0-104 15,0 0-33-15,0 0 109 0,0 0-68 16,46 56-55-16,-7 14 9 16,-6 4-36-16,13 3-19 15,0 1-10-15,0-4-21 0,-7-8 6 16,1-10-12-16,-14-8-285 15,-26-48-119-15,20 44-44 0</inkml:trace>
  <inkml:trace contextRef="#ctx0" brushRef="#br0" timeOffset="465">716 152 617 0,'-33'59'154'16,"27"-11"-5"-16,12-7 41 0,-6-41 10 16,20 59-67-16,0-15-34 15,-20-44-59-15,26 44 22 16,-26-44-50-16,0 0 50 15,26 37 22-15,-26-37 6 0,0 0-17 16,0 0-53-16,0 0 7 16,0 0-21-16,0 0-6 15,0 0 0-15,0 0 0 0,0 0 3 16,0 0-18-16,0 0 31 16,0 0-30-16,0 0 18 0,0 0-20 15,-33 19 61-15,33-19-4 16,-39 40 41-16,-1 1 21 15,8-4-2-15,-14 4-18 0,0-1-51 16,6-3 10-16,-12 0-31 16,6 0 5-16,0-7-14 15,-7-1-13-15,0-7 22 16,7 1-66-16,-6-12-156 0,6 0-164 16,46-11-83-16,-59-4-2 15,13-7 8-15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7:07.36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10432 152 1221 0,'0'0'232'15,"0"0"-4"-15,0 0-66 0,27-33-74 16,-27 33-35-16,0 0-43 16,-60-8-2-16,1 19-4 0,-6 15 1 15,-8 7-9-15,14 8 0 16,7 3 10-16,12 8-13 15,14 3 26-15,19-3-4 0,7 4-15 16,20-1-9-16,6 0 26 16,1-7-26-16,-27-48 18 15,39 52-9-15,-39-52-12 16,0 0 17-16,26 41 13 0,-26-41-7 16,0 0-11-16,-52 11 4 15,-7-18 17-15,-7-8-7 16,0-11-5-16,0 0 0 0,1 0-4 15,12 0-13-15,7 8 16 16,46 18 9-16,-59-8-28 0,59 8 11 16,-59 26-4-16,13 22 124 15,26 11-24-15,7 12-26 16,13 14-19-16,13 7-32 0,14 4-16 16,12 4 4-16,7 0-11 15,7-8 10-15,-7-11-201 16,-7-18-287-16,0-15-164 15</inkml:trace>
  <inkml:trace contextRef="#ctx0" brushRef="#br0" timeOffset="301">8473 185 1884 0,'0'0'38'0,"0"0"18"15,0 0 147-15,26 48 6 16,1 22-82-16,6 19-42 0,19 14-25 15,1 8-26-15,-1 0-19 16,7-7-4-16,-13-8-25 0,-19-15-356 16,-14-15-295-1,-33-10-108-15</inkml:trace>
  <inkml:trace contextRef="#ctx0" brushRef="#br0" timeOffset="685">7934 939 1571 0,'0'0'29'15,"0"0"100"-15,0 0 39 16,-46 7 27-16,46-7-48 0,-46 11-58 15,7 0-33-15,-1-3-7 16,-6 3-28-16,7-8 14 16,-7 1 10-16,7 0 28 0,-1-4-9 15,40 0-36-15,-46-11 5 16,13 0-23-16,33 11 16 0,-46-26-18 16,46 26 9-16,-46-52-13 15,7-3 1-15,6-8 3 16,7-4-5-16,-1-7-6 15,1-3 0-15,6 3 8 0,1 4-5 16,-1 0-15-16,0 7-104 16,7 7-118-16,7 5-149 15,-1 10-147-15,0 4-37 0</inkml:trace>
  <inkml:trace contextRef="#ctx0" brushRef="#br0" timeOffset="886">7639 196 815 0,'72'-7'199'0,"-6"3"-35"0,-7-3-80 15,-13 7-28-15,-46 0-21 16,52 3-30-16,-52-3-137 0,0 0-133 15,0 0-84-15</inkml:trace>
  <inkml:trace contextRef="#ctx0" brushRef="#br0" timeOffset="1385">6428 780 696 0,'0'0'153'0,"0"0"22"15,0 0-6-15,-19-59-27 16,19 59-51-16,0-56-27 0,0 56-41 16,0 0 3-16,26-55 15 15,-26 55-30-15,0 0-18 0,66-44-5 16,-66 44 6-16,60-23 9 15,-8 23 9-15,-52 0 60 16,60 26 7-16,-60-26 49 16,52 78-61-16,-26-4 25 0,-6-4-39 15,-7 4-34-15,-6-4-3 16,-7 0 16-16,6-3-18 16,-6-4 9-16,-6-4-18 0,-7-4 47 15,-7-7 1-15,-13-4-7 16,-19-3-14-16,-21 0-19 15,-6-12-4-15,-14-3-9 0,1-7-4 16,0-8-7-16,0-4 2 16,7-11 14-16,13-3 49 15,6-15 1-15,13-8-19 16,14-10-17-16,13-16-9 0,19-7 2 16,14-10-7-16,12-5 4 15,14-3-6-15,7 7-6 0,6-4-112 16,6 8-200-16,-6 0-248 15,0 3-99-15</inkml:trace>
  <inkml:trace contextRef="#ctx0" brushRef="#br0" timeOffset="1583">5830 314 958 0,'86'0'223'0,"12"0"-19"15,8-3-79-15,-1 3-65 0,0-4-63 16,-7 0-331-16,-5 1-220 16</inkml:trace>
  <inkml:trace contextRef="#ctx0" brushRef="#br0" timeOffset="1822">5075 603 1533 0,'6'55'286'0,"21"4"-25"15,-8 0-23-15,1 0-59 16,-7 0-67-16,-6-3-51 0,-20-4-42 16,-20-1-9-1,-13-6-133-15,-13-5-227 0,-14-10-274 16,1-15-59-16</inkml:trace>
  <inkml:trace contextRef="#ctx0" brushRef="#br0" timeOffset="2037">4825 0 1877 0,'7'78'252'16,"-7"7"-31"-16,6-4-85 0,-6 4-72 15,7 0-25-15,-1-4-28 16,1 1-98-16,-14-8-352 16,-12-8-273-16</inkml:trace>
  <inkml:trace contextRef="#ctx0" brushRef="#br0" timeOffset="2381">4115 695 1114 0,'0'0'224'0,"0"0"13"0,0 0 32 16,0 0-71-16,13 41-45 16,-13-41-23-16,-6 48-36 15,6-48-33-15,-59 40-31 0,6-10-14 16,-13-8 0-16,-13-11 7 15,0 0 0-15,-7-4 40 16,-6 5 19-16,-6 2 35 16,-7 12-28-16,-7 7-17 0,13 8-35 15,1 7-17-15,12 8-8 16,14 3-23-16,13 0 16 16,20 0-11-16,6 0-20 0,26-11-70 15,14-11-191-15,-7-37-161 16,46 37-122-16,6-19 34 0,-6-14 20 15</inkml:trace>
  <inkml:trace contextRef="#ctx0" brushRef="#br0" timeOffset="2586">3727 314 1527 0,'19'-59'245'0,"1"11"-40"16,-20 48-76-16,46-48-38 16,0 26-37-16,-46 22-33 0,60-4-10 15,-20 23 2-15,-40-19-53 16,32 55-197-16,-32 1-216 0,-26-1-98 16</inkml:trace>
  <inkml:trace contextRef="#ctx0" brushRef="#br0" timeOffset="2762">2971 643 1389 0,'79'-18'129'0,"0"3"-42"16,-1 8-40-16,-5 3-52 0,-8 4-222 15,-5-4-222-15</inkml:trace>
  <inkml:trace contextRef="#ctx0" brushRef="#br0" timeOffset="3094">2347 869 1661 0,'0'0'292'0,"0"0"36"15,0 0-81-15,-53 29-109 16,53-29-47-16,0 0-41 16,-46 15-40-16,46-15 35 15,0 0-17-15,0 0-1 0,0 0 1 16,-39-52-28-16,26 0 10 15,6-7-4-15,20-4-6 0,-6-3 15 16,6-1-20-16,0 1 7 16,7-1-6-16,-1 8-5 15,1 8 12-15,-7 6-81 0,-13 45-122 16,0 0-221-16,0 0-160 16,0 0 53-16,0 0 37 0</inkml:trace>
  <inkml:trace contextRef="#ctx0" brushRef="#br0" timeOffset="3246">1874 1297 1345 0,'0'0'199'0,"0"0"34"16,0 0-22-16,0 0-100 15,0 0-68-15,0 0-277 0,0 0-229 16,0 0-110-16</inkml:trace>
  <inkml:trace contextRef="#ctx0" brushRef="#br0" timeOffset="3805">1571 470 1328 0,'-33'44'176'15,"14"11"38"-15,6 8 29 16,-1 0-55-16,1 7-81 0,-6-3-19 16,-1 3-48-16,-13-7 0 15,-13-4-37-15,-7-8 0 0,-7-6 8 16,-12-12-26-16,0-7 22 16,-7-15 0-16,7-7-13 15,6-15 11-15,7-12-19 16,6-14 0-16,7-7 5 0,13-8-9 15,14 1 18-15,-1 6-3 16,7 8 3-16,13 37 12 0,0-37-34 16,0 37 22-16,0 0 0 15,0 0-4-15,0 0 17 0,0 0 5 16,33 41-9-16,-27 0-5 16,1-4-9-16,-14 3 16 15,-6-6-15-15,-7-1 7 16,-6-4 3-16,26-29-13 0,-39 30 19 15,-1-15-27-15,7-8 24 16,33-7-5-16,-33-18-15 0,33 18 6 16,-32-52-119-16,12-11-56 15,13-7 8-15,7-4 56 16,0 0 82-16,-6 8 23 0,6 10 14 16,-7 12 37-16,7 44-25 15,0 0 71-15,0 0-5 0,-46 4-29 16,7 18 5-16,-1 18-29 15,7 8 6-15,1 8-14 0,-8-1-35 16,7 4 19 0,0-3-4-16,-6-5-127 0,6-6-302 15,-6-5-190-15</inkml:trace>
  <inkml:trace contextRef="#ctx0" brushRef="#br0" timeOffset="4018">887 56 1771 0,'46'3'135'15,"6"1"-7"-15,1 0-51 16,-7 3-35-16,7 4-46 0,-7 4 16 15,-7 4-238-15,-39-19-315 16</inkml:trace>
  <inkml:trace contextRef="#ctx0" brushRef="#br0" timeOffset="4214">39 1718 2007 0,'20'34'328'0,"19"-9"-80"15,14-2-115-15,13-12-65 16,19 0-34-16,-6-4-208 0,6 1-388 16,-12-12-286-16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7:12.38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573 0 1042 0,'0'0'278'0,"13"3"70"0,1 20 17 16,-14 6-93-16,0 8-107 16,-14 11-47-16,1 4-38 15,-13 3-22-15,-7-3-17 0,-7 0-23 16,-13 0-10-16,-6-8-1 16,0-11-18-16,-8-3 16 0,15-12-13 15,6-3 14-15,-1-11 3 16,14-12-20-16,33 8 18 0,-33-33-12 15,13-11-5-15,20-4 20 0,0 0-10 16,7 3 0-16,-1 5 9 16,1 6 55-16,-1 12-27 0,-6 22-7 15,0 0 84-15,0 0-14 16,20 22-28-16,0 15-33 16,6 8-13-16,8 10-10 0,12 4-5 15,7 4-11-15,12 0-8 16,2 0-81-16,-1-8-222 0,-14-3-271 15,2-8-157-15,-21-7-42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7:12.92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427 0 726 0,'0'0'116'0,"0"0"24"15,0 0-19-15,0 0 56 0,0 0-34 16,-59 15-78 0,0 22-62-16,7 7 0 0,-8 4 0 0,14 4 5 15,14-4 16 1,12-4-9-16,13-3 17 0,14 0-14 16,6-8-24-16,-13-33 13 15,46 37-10-15,-7-15-3 0,-6-11-21 16,-33-11 22-16,40 4 5 15,-40-4-15-15,33-11-5 0,-33 11 20 16,0 0-11-16,0 0 19 16,0 0-14-16,0 0 24 0,0 0 2 15,0 0 50-15,-40 40-11 16,1 12 31-16,-7 0 66 0,-7 7-17 16,14 4-45-16,-1 0 1 15,7-4-23-15,20 0 23 16,20-4-21-16,19-7-18 0,14-3-24 15,25-12-17-15,14-4-2 16,26-6-8-16,14-5-9 0,5-11 4 16,-5-7-25-16,-1-7-128 15,-13-8-146-15,-13-11-203 0,-13-3-98 16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7:13.85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0 104 1701 0,'0'0'101'0,"0"0"190"16,39 11-3-16,-13 33-25 16,1 30-48-16,-8 27-85 0,1 13-15 15,0 12-43-15,6 3-48 16,0 5-5-16,7-8-1 16,7-4-23-16,-7-4 1 15,-1 0-3-15,-5-10-291 0,-14-15-329 16,-7-19-238-16</inkml:trace>
  <inkml:trace contextRef="#ctx0" brushRef="#br0" timeOffset="428">1380 0 1182 0,'-53'0'250'15,"-6"22"19"-15,0 19 23 16,6 14-55-16,1 12-64 0,12 7-36 16,21 8-50-16,12-1-21 15,14 1-31-15,19-5-18 16,13-3 1-16,14-11-5 0,19-8-13 15,-6-9 8-15,6-17-1 16,0-10-19-16,-6-16 12 16,-7-6 0-16,7-19 5 0,-7-15-1 15,0-16-13-15,-6-6 11 16,-14 3 4-16,-6 8 3 0,-7 11-16 16,-26 37 15-16,0 0 13 15,0 0 29-15,-59 45 8 0,-13 14-21 16,0 7-3-16,-1 8-3 15,8 5-11-15,-8 6-16 16,1 7-10-16,6 1-4 0,-6 6-225 16,0 6-296-16,-14-2-338 15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7:13.35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90 992 0,'0'0'314'0,"-13"-29"-81"16,13 29-46-16,40-19-45 16,6 4-34-16,13 1-44 0,21 6-43 15,18 8-1-15,1-3-1 16,14 3-13-16,5 3-6 16,-5 1 3-16,-15 0 2 15,-19-1-137-15,-12 1-225 0,-28 0-73 16,-39-4 16-16</inkml:trace>
  <inkml:trace contextRef="#ctx0" brushRef="#br0" timeOffset="189">245 415 851 0,'0'0'205'15,"0"0"92"-15,0 0-33 16,0 0-76-16,0 0-59 15,46 4-56-15,19-8-56 0,15 1 4 16,12-1-8-16,7 0-13 16,13 1 5-16,7-1-106 0,0-7-382 15,6-4-995-15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7:15.88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92 380 0,'0'0'57'0,"0"0"10"16,0 0-23-16,0 0-16 0,0 0 1 15,0 0 4-15,0 0 10 16,0 0 28-16,0 0-4 0,0 0-8 16,0 0 8-16,0 0-2 0,0 0-15 15,0 0 25-15,27-33 7 16,-27 33 7-16,0 0 43 16,19-30-9-16,-19 30-16 0,0 0-5 15,0 0-12-15,7-22-9 16,-7 22-17-16,0 0-29 0,0 0-30 15,0 0 4-15,0 0 0 16,0 0 2-16,0 0-30 0,26-7 21 16,0 14 12-16,1 1-22 15,-27-8 8-15,39 22 19 0,-6-7-19 16,0 3 15-16,-13-7 21 16,-20-11-3-16,32 26-1 0,-32-26 3 15,20 26-18-15,-20-26-17 16,20 26 14-16,-20-26-6 15,13 30-4-15,-13-30-16 0,20 26 6 16,-20-26 21-16,13 26-19 0,-13-26 1 16,20 26 14-16,-20-26-19 15,13 22 5-15,-13-22 14 0,0 0-8 16,0 0-22-16,19 22 13 16,-19-22 22-16,0 0-5 0,0 0-11 15,0 0 5-15,0 0-11 0,0 0 49 16,27 22 35-16,-27-22-26 15,0 0-24-15,26 19-23 0,-26-19 4 16,26 11 5-16,-26-11-7 16,27 11-1-16,-27-11-13 15,0 0 10-15,26 22 31 0,-26-22 0 16,20 26-15-16,-20-26-3 16,6 30-5-16,7-5-11 0,-13-25 12 15,0 27 3-15,0-27-8 0,7 30-17 16,-1-8 4-16,-6-22 10 15,0 30 11-15,0-30-10 0,7 25-5 16,-7-25 0-16,7 26-15 0,-7-26 19 16,0 0-4-16,0 0 6 15,0 0 3-15,0 0-17 0,0 0 3 16,0 0 17-16,0 0-5 0,19 26-7 16,-19-26 30-16,0 0-13 15,0 0-21-15,0 0 15 16,0 0-2-16,0 0-15 0,0 0-14 15,27-18-158-15,-27 18-189 16,39-26-177-16,-13 0-118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7:17.69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4398 824 482 0,'-33'15'182'0,"33"-15"31"16,0 0-5-16,0 0 13 15,0 0-32-15,0 0-9 0,0 0-25 16,0 0-3-16,0 0-46 16,-33 0-66-16,33 0-8 0,-19-30-23 15,5 1-15-15,1-1-15 16,13-3-22-16,0-8-9 0,7 1-3 16,-1-1-35-16,8-3-13 15,12-4 59-15,0 7 18 16,0 4 21-16,-26 37 9 0,27-22-9 15,-27 22-2-15,0 0 2 16,33 37 12-16,-7 11-25 0,0 0 37 16,0 7-38-16,-6-7 31 15,6 1 4-15,1-5-23 0,-8-4 12 16,1-6-10-16,-20-34 5 16,20 33-13-16,-20-33 41 0,0 0-25 15,0 0-10-15,0 0 2 16,0 0 15-16,0 0 12 0,-40-15-22 15,-6-3 50-15,0-1 22 16,-6-3-39-16,-1 4 3 16,-6-8-16-16,0 4 35 0,0-8 44 15,6 4-25-15,1-3 31 16,6-5-14-16,13 1-33 0,0 0-22 16,7-8-2-16,6 4-20 15,13-7 15-15,1 0-32 0,6-1 24 16,0 5-17-16,6-1 9 15,1 8-13-15,0-4 10 0,-7 4-17 16,13 3 4-16,-7 4 10 16,1 4-10-16,-7 22-1 15,6-22 4-15,-6 22 4 0,7-19-38 16,-7 19-231-16,0 0-268 16,0 0-39-16</inkml:trace>
  <inkml:trace contextRef="#ctx0" brushRef="#br0" timeOffset="213">3846 887 1355 0,'0'0'397'15,"0"0"-4"-15,20 30-77 16,-20-30-85-16,0 0-88 0,0 0-63 15,0 0-24-15,0 0-32 0,0 0-24 16,0 0-100-16,0 0-212 16,0 0-306-16,0 0-104 0</inkml:trace>
  <inkml:trace contextRef="#ctx0" brushRef="#br0" timeOffset="453">3241 606 1218 0,'0'0'332'16,"0"0"76"-16,0 0-66 0,0 0-45 16,0 0-63-16,-39 41-70 15,13 3-48-15,-7 1-8 0,-7-5-25 16,-6 5-48-16,-6-9-23 0,-7 5 0 15,0-8-33-15,-14-3-167 16,-6-4-262-16,1-8-243 16,-8-3-79-16</inkml:trace>
  <inkml:trace contextRef="#ctx0" brushRef="#br0" timeOffset="1144">2321 647 1046 0,'0'0'375'0,"0"0"2"0,0 0-77 16,7-37-109-16,-7 37-84 16,0 0-54-16,-7-37-19 0,7 37 4 15,0 0-15-15,7-41-21 16,-7 41 4-16,7-37 5 0,-7 37-11 15,0 0-9-15,32-33 19 16,-32 33-10-16,40-26-10 0,-7 11 10 16,-33 15 3-16,0 0 5 15,26-11-18-15,-26 11-5 0,0 0 15 16,0 0 11-16,0 0-1 0,0 0-16 16,0 0 1-16,0 0 9 15,0 0 2-15,0 0 2 16,0 0-17-16,0 0 15 0,0 0-6 15,0 0 4-15,0 0-4 16,0 0-6-16,0 0 6 0,0 0 6 16,0 0-6-16,33-3-3 0,-33 3-5 15,0 0 16-15,0 0 3 16,0 0-29-16,0 0 26 0,0 0 2 16,0 0-4-16,0 0 3 15,0 0 12-15,0 0 3 0,0 0-6 16,0 0-15-16,0 0-7 15,0 0 18-15,0 0-3 0,0 0-27 16,0 0 19-16,0 0 4 16,0 0 0-16,0 0-16 0,0 0-3 15,0 0 12-15,0 0 9 16,0 0-6-16,0 0-21 0,0 0 18 16,0 0 11-16,0 0-11 15,6 37 5-15,-6-37 27 0,-19 40 11 16,19-40-12-16,-46 52-2 15,0-15-7-15,0 0-12 0,6-4 1 16,-6 0 32-16,-6 1-19 0,6-1-6 16,-7-7-13-16,1-4-2 15,6 4-3-15,-7-11 0 0,0-1-11 16,7-3 16-16,0-3-39 16,7-8-154-16,39 0-148 0,0 0-186 15,-33-8-112-15</inkml:trace>
  <inkml:trace contextRef="#ctx0" brushRef="#br0" timeOffset="1532">1842 410 583 0,'0'0'133'0,"0"0"89"16,0 0-1-16,0 0 19 0,39 8-53 16,-39-8-54-16,0 0-40 15,0 0-20-15,26 44-25 0,-26-44-18 16,0 0-9-16,0 0 25 0,0 0 28 16,14 37-25-16,-14-37-5 15,0 0-10-15,0 0-14 0,0 0-13 16,0 0 6-16,0 0-13 15,-60 33-13-15,8-3 27 0,-1-1 25 16,-6 5 68-16,0 3 32 0,-7 11 15 16,1 7-23-1,-8 1-32-15,1-1-9 0,0 4-39 16,6-4-9-16,-6-7-19 0,13-3-18 16,-1-5-9-16,8-6-5 15,-1-12-117-15,7 0-230 0,7-11-258 16,6 0-118-16</inkml:trace>
  <inkml:trace contextRef="#ctx0" brushRef="#br0" timeOffset="1717">1480 1327 1787 0,'0'0'136'0,"0"0"71"0,33 18-109 16,-33-18-50-16,33-4-23 16,-33 4-214-16,26-18-304 0,-26 18-184 15</inkml:trace>
  <inkml:trace contextRef="#ctx0" brushRef="#br0" timeOffset="2224">935 543 1153 0,'0'0'21'16,"0"0"127"-16,0 0 84 16,0 0-61-16,0 0-65 0,0 0-62 15,0 0-17-15,0 0 7 16,0 0-34-16,0 0 9 0,0 0-15 15,0 0 3-15,0 0 6 0,0 0 2 16,0 0-26-16,39-25 27 16,-39 25-1-16,46 0-17 15,-46 0 19-15,0 0 22 0,33 25-9 16,-33-25 12-16,0 0 14 0,13 45-3 16,-13-45 27-16,-13 40-32 15,13-40 56-15,-46 41-7 0,-6-4 6 16,-8-11 24-16,-5 3-3 15,-8 5 3-15,-5 3-15 0,-1 3-27 16,0 8-4-16,0 0-3 0,7 4-27 16,-1 0-2-16,14-8-12 15,7 0-13-15,6-7-11 0,6-7 14 16,7-8-12-16,33-22 6 16,0 0-1-16,-32 15-4 15,32-15 4-15,0 0-13 0,0 0 9 16,0 0-1-16,-27-37-5 0,21 0 5 15,-1-4-5-15,20-10-20 16,0-1-10-16,14-11-52 0,6-3 82 16,6-1-354-16,7 4-153 0,0 0-153 15,7 4-16-15</inkml:trace>
  <inkml:trace contextRef="#ctx0" brushRef="#br0" timeOffset="2413">665 163 1883 0,'53'-8'130'16,"0"1"101"-16,-1 3-17 0,14 4-66 16,6 0-66-16,14 4-42 0,-1 3-24 15,7-3-20-15,0 7-271 16,-7-3-366-16,-19 3-156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7:22.40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0 148 573 0,'13'-23'124'0,"-13"23"-14"16,0 0-6-16,0 0-23 0,0 0 99 15,0 0 98-15,26 34 17 16,-6 10-18-16,-7 11-73 0,0 9-53 16,1 10-13-16,-1 15 67 15,0 7-48-15,0 7-60 0,0-3-48 16,7 8-14-16,-7-8-25 15,7-4 5-15,-1-11-11 0,-5-7-23 16,5-4-153-16,-6-15-289 0,-6-10-217 16,6-12-34-16</inkml:trace>
  <inkml:trace contextRef="#ctx0" brushRef="#br0" timeOffset="536">1032 0 863 0,'0'0'120'0,"0"0"-40"16,0 0 3-16,0 0 112 15,-46 15-29-15,-13 18-53 0,19 11 5 16,1 8-15-16,6 3-34 16,7 1-18-16,6 0-18 0,13-4 3 15,7-4 4-15,7-4-14 16,13-7 20-16,-20-37-31 0,52 48-15 16,7-14 22-16,0-12-15 0,1-11-7 15,-8-4 3-15,1-11-3 16,-7-10 7-16,6-8-7 0,-6-8 0 15,7-7 6-15,-7-7-22 0,0-1 26 16,0 5-22-16,-13 3 27 16,-33 37-2-16,26-30-4 0,-26 30 27 15,0 0 35-15,0 0 94 0,0 0-33 16,-20 41-21-16,-13 11 28 16,1 3 3-16,-1 8 9 0,-7 11-46 15,7 3-22-15,1 5-34 16,-1-1-17-16,6 5-8 0,-5-1-2 15,-1 0-19-15,6-4 4 0,-5-3-7 16,5-4-4-16,1-4 7 16,0-14-74-16,6-4-138 0,0-4-138 15,1-7-82-15,-8-5-43 0,14-6-20 16,13-30 16-16,-13 41 48 16</inkml:trace>
  <inkml:trace contextRef="#ctx0" brushRef="#br0" timeOffset="1056">2648 699 1218 0,'0'0'134'15,"0"0"82"-15,0 0 118 0,0 0-49 16,0 0-61-16,-39 56-9 16,6 6-22-16,-13 6-39 0,0 9-42 15,0 5-23-15,0-1-41 16,6 4-10-16,1 0-26 0,6-7 2 16,7 0-9-16,0-11-5 15,6-8 0-15,7-11-8 0,0-11-32 16,-1-8-86-16,14-29-55 0,0 0-94 15,0 0-41-15,0 0 25 0,0 0 97 16,-13-59 79-16,7-7 63 16,6-5 13-16,6-6 34 0,7-13-10 15,1-2 23-15,-1-1-28 0,6 1 41 16,-5 11-19-16,5 7 58 16,-6 10 58-16,1 16 49 15,-8 15-32-15,-6 33-47 0,0 0-42 16,0 0 118-16,0 0-21 0,0 0-37 15,0 0-27-15,40 59-5 16,-8 1-20-16,1 3-2 0,0 3 10 16,-7 1-14-16,14-1-20 0,6 1-12 15,0-1-5-15,6-3-1 0,8-4-10 16,-8-6-34-16,1-9-183 16,-14-7-275-16,-39-37-245 0,46 37-19 15</inkml:trace>
  <inkml:trace contextRef="#ctx0" brushRef="#br0" timeOffset="1728">4095 344 625 0,'0'0'206'15,"0"0"9"-15,0 0-49 16,0 0-69-16,0 0-14 0,0 0-20 16,0 0 19-16,-59 12-5 0,0-1-37 15,-1 3-4-15,1 5-13 16,0-1-23-16,13 5 22 0,0 2-31 16,46-25 1-16,-39 41 26 15,39-41-7-15,-13 41 8 0,13-41-15 16,19 44 12-16,-19-44 0 15,59 41-16-15,-6-19 17 0,0-4-6 16,-7-7-8-16,0-3-9 0,-7-8 6 16,0 0-13-16,-39 0 21 15,46-19-3-15,-46 19 9 0,40-26 15 16,-40 26 91-16,0 0-7 0,0 0-13 16,0 0-51-16,0 0-30 15,-53 8 19-15,-12 10 115 0,-14 12 34 16,0 10-26-16,0 9-42 15,7 2-36-15,6 6-7 0,12 2-17 16,15 0-20-16,6-4-4 16,27 1-11-16,6-5-2 0,19 1-5 15,14-4-5-15,13 0-6 0,8-3 3 16,5-9-17-16,7 2 14 16,6-12-13-16,7-7 12 0,-7-12-13 15,7-7 0-15,0-11-38 0,0-11-91 16,-7-8-102-16,-6-4-116 15,-7-7-158-15,-7-3-76 0,-12 0-5 16</inkml:trace>
  <inkml:trace contextRef="#ctx0" brushRef="#br0" timeOffset="1957">4667 944 817 0,'52'-11'178'0,"-6"0"68"0,-46 11-30 15,59-4-51-15,0 4-19 0,1 0-53 16,-1 4-57-16,-7 0-18 16,7 3-1-16,-13 0 3 15,-46-7-18-15,46 4-31 0,-46-4-265 16,0 0-109-16,0 0-32 0</inkml:trace>
  <inkml:trace contextRef="#ctx0" brushRef="#br0" timeOffset="2145">4903 1062 759 0,'0'0'227'16,"0"0"29"-16,0 0 15 0,0 0-61 15,26 48-73-15,-26-48-46 16,46 37-47-16,7-11-12 0,-7-11-11 16,0-4-25-16,-46-11-136 0,53 0-202 15,-14-4-138-15,-39 4-44 16</inkml:trace>
  <inkml:trace contextRef="#ctx0" brushRef="#br0" timeOffset="2612">5941 240 855 0,'0'0'207'15,"0"0"37"-15,0 0-49 0,0 0-9 16,0 0 13-16,0 0-62 0,-39 18-35 15,39-18 21-15,-46 42-19 16,20-1-33-16,26-41-41 0,-20 51 22 16,7-6-8-16,19-8-17 0,-6-37 6 15,27 40-31-15,-27-40 11 16,39 41-11-16,-6-19-6 0,-33-22 14 16,39 15-20-16,-39-15 23 0,53 0-13 15,-20-7 10-15,-33 7-21 16,46-26 18-16,-46 26-7 15,46-41-4-15,-13 4 11 0,-33 37-16 16,39-44 16-16,-39 44-7 0,0 0-16 16,0 0 25-16,0 0-18 15,0 0 6-15,0 0 14 0,0 0-11 16,-46 40 11-16,7 1 17 0,-1 7 31 16,1 0 23-16,6 4-26 15,0 0-9-15,7 3-18 0,0-3-18 16,6-7-18-16,0 3 0 0,0-4 11 15,1 1-168-15,-1-8-255 16,20-37-199-16,-20 48-29 0</inkml:trace>
  <inkml:trace contextRef="#ctx0" brushRef="#br0" timeOffset="3628">7111 378 863 0,'0'0'218'16,"0"0"-21"-16,0 0-16 16,0 0-68-16,0 0-20 0,0 0-37 15,0 0 3-15,0 0 53 0,0 0-48 16,0 0-45-16,0 0 16 15,0 0-29-15,0 0 23 0,0 0-20 16,-33 48-23-16,33-48 10 0,-46 51 26 16,46-51-33-16,-39 49 20 15,39-49 5-15,-26 51-34 0,26-51 27 16,-14 48 1-16,14-48 22 0,0 0-30 16,27 41 14-16,-27-41-14 15,0 0 12-15,46 29-8 16,-46-29-4-16,52 15 14 0,-52-15-6 15,46 0-26-15,-46 0 15 0,53-15 16 16,-53 15-13-16,0 0 15 16,0 0-5-16,0 0 38 0,0 0-25 15,0 0 8-15,0 0-21 0,0 0 18 16,0 0-17-16,-53-22-11 16,53 22 28-16,-59-3 19 0,59 3 7 15,-59 3-28-15,59-3 0 0,-53 4-31 16,53-4 15-16,-46 4-10 15,46-4-13-15,-39 7 31 0,39-7-33 16,0 0 24-16,0 0-12 16,0 0 10-16,0 0-10 0,0 0 3 15,0 0 0-15,0 0-8 0,0 0 12 16,0 0-4-16,0 0 10 16,0 0-6-16,0 0-4 0,0 0 10 15,0 0-21-15,0 0 26 0,0 0-22 16,0 0 15-16,0 0-28 15,0 0 17-15,0 0-44 0,0 0 5 16,0 0-35-16,0 0-31 16,0 0 32-16,0 0 14 0,0 0 31 15,0 0 23-15,0 0-4 16,0 0-3-16,0 0 17 0,0 0 8 16,0 0-6-16,0 0-4 0,0 0 8 15,0 0-22-15,0 0 20 16,0 0-12-16,0 0 12 0,0 0-6 15,0 0-4-15,0 0 13 0,0 0-23 16,0 0 26-16,0 0-18 16,0 0 17-16,0 0-31 0,0 0 33 15,0 0-11-15,0 0-9 0,0 0 15 16,0 0-23-16,-46-26 38 16,46 26-32-16,0 0 20 15,-53-22-17-15,53 22-9 0,0 0 25 16,-52-22-16-16,52 22 18 0,0 0-12 15,0 0 11-15,0 0 4 16,0 0-6-16,0 0 17 0,-46-15-13 16,46 15 1-16,0 0 0 0,0 0-8 15,0 0 93-15,0 0-38 16,0 0 12-16,-26 48 19 0,6-7 62 16,13-1-12-16,-6 8-36 0,7 4-39 15,-1 5-28-15,7 2-8 16,0 3-12-16,0 1-17 0,0 4 9 15,7-1-11-15,-1 1 4 16,7-4-43-16,-6-8-198 0,-1-2-260 16,1-13-191-16,-7-6-19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7:29.13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0 367 213 0,'0'0'33'0,"0"0"24"0,0 0 12 15,0 0 6-15,39-29 1 16,1 17-2-16,6 1-9 0,6 4-7 16,14 0-7-16,20-5 1 0,19 5 2 15,26-4-6-15,20 4-3 16,20 3-28-16,7-3-6 0,12-1-3 16,1 4 4-16,-1 1-2 0,-6-5-10 15,7 1-3-15,-7-4 7 16,6 4 52-16,-12-1 50 15,-1 1-28-15,-6-1-29 0,-7-5-34 16,1-2 14-16,-8 0-33 0,-12-3 21 16,6-1-4-16,0 1-18 15,0-5 84-15,-6 5 17 0,-7 3-24 16,-7 4 7-16,-6 4-37 0,-7-1-12 16,1 5 41-16,-14 3-16 15,0 3-24-15,-6 5-11 0,-1-5-12 16,1 12 16-16,-7-7-38 0,13-1 24 15,-13 4-5-15,6 0-5 16,1 0 14-16,13 0-18 16,-1 4 4-16,1 0 7 0,13 0 1 15,6-1-4-15,1 1-23 0,12 3 19 16,8-4 6-16,5 1-19 16,1-4 20-16,6 0-1 0,-13 0-15 15,-6 4 9-15,0-4 6 0,-14 0-19 16,-6 0 31-16,0-3-27 15,-14-1 26-15,8 1-24 0,-1-5 11 16,0 1 16-16,1 0-32 0,5-4 0 16,8 3 32-16,6 5-25 0,6-4-8 15,1 7 16-15,0 3-3 16,6-3 8-16,-13 8-23 16,0-4 20-16,-7 3 8 0,0-3-17 15,-6 3-8-15,7-3 26 0,-1 0-14 16,1 3 6-16,6-7-10 15,13 3-13-15,6-3 27 0,14 4-19 16,7-7 9-16,6-1 5 0,0-3-13 16,0 3 24-16,-7-3-21 15,-13 3 0-15,-12 1 15 0,-14-1-14 16,-14 0-2-16,-5 8 13 0,-14-4-19 16,-7 4 23-16,1-4-15 15,-7 7 4-15,-7-3-4 16,21 0-13-16,-14 0 36 0,0-4-23 15,6 4 14-15,1-8-10 0,-1 0-14 16,1-3 25-16,-1-4-27 16,1-4 9-16,-7-3 17 0,-7 0-17 15,7-4 15-15,-6 0-29 0,-7-4 41 16,6 4-12-16,1 0-14 16,-8-4-4-16,1 0 25 0,-6 0-26 15,-1 0 22-15,7-3 0 0,-7 3-31 16,0 0 10-16,1 4 16 15,-1-3-14-15,0-1 4 0,0 4-15 16,-6-4 37-16,0 4-30 16,0-7 21-16,-7 7-15 0,-7-3-69 15,1 2 47-15,-7 1-13 16,-7 0 29-16,-39 11 12 0,46-15-19 16,-46 15 31-16,40-7-24 0,-40 7 17 15,39-11-8-15,-39 11 3 16,39-11-7-16,-39 11 14 0,46-7-10 15,0-1 15-15,-6 1-18 0,12-1 20 16,-6 1-31-16,7 0 19 0,-20-4-2 16,19 3 8-16,-19-3-23 15,20-4 15-15,-7 0 0 0,-7 1 15 16,1 3-15-16,-40 11 7 0,46-19-12 16,-46 19 5-16,39-11 3 15,-39 11-23-15,0 0 33 16,0 0-13-16,0 0 0 0,0 0 0 15,0 0-6-15,0 0 6 0,0 0-5 16,0 0 12-16,0 0-16 16,0 0 9-16,0 0 6 0,0 41 1 15,0-1-22-15,-6-3 10 0,-8 4 23 16,1 7-18-16,-6 15 29 16,-8 6-14-16,-12 9-10 0,26 10 24 15,-14 8-3-15,8 10 44 0,6 2 30 16,-1 6-28-16,14 3-20 15,0-2-33-15,14 3-9 16,-1-8-17-16,6 1 28 0,1-4-21 16,0-8-6-16,6-7 2 0,7-7 4 15,-7-11-5-15,1-9 9 16,-1-6 8-16,-6-14-12 0,-7-8 10 16,0-11-10-16,-13-26 15 0,20 22-6 15,-20-22 56-15,0 0 4 0,0 0-51 16,0 0-3-16,-33 3-3 15,-7-6-18-15,-6-5 31 0,-13 1-30 16,-13 3 9-16,-14 4-17 0,-12 4 19 16,-14 7 1-16,-6 0-11 15,-7 8 6-15,-6 3 15 16,-14 0-2-16,1 0 25 0,-21-1 28 16,-12 1-29-16,-20 1-14 0,-14-5 4 15,-19 1 8-15,-13-5 18 16,-13 5-20-16,-13-8-18 0,-21-4-6 15,-12 1 10-15,-33-8-13 0,-20 0-18 16,-19-8 6-16,-14-3 4 16,0-7 10-16,-6-1-16 0,19-3 17 15,14 4 16-15,26 7 7 0,32-1-3 16,21 5 13-16,13 0 28 0,25-1 19 16,8 1-7-16,19 0-5 15,7 0-3-15,6 0-26 16,0-1-23-16,7-3 0 0,-7 0 16 15,7 0 7-15,7 0-14 0,6 4-17 16,6-1-4-16,1 5-2 16,6 3-2-16,7 3-8 0,13 5-6 15,-1-1-1-15,8 0 11 0,-1-3-3 16,14 0-4-16,-1 3-3 16,1-7-3-16,0 4 8 0,-1-4 0 15,7-4-2-15,-6 4 3 0,6-3-3 16,-6 3 0-16,-1-4-3 15,-6 4 5-15,7 0-2 0,-7 4 0 16,0-1 5-16,6 5-1 16,7-1-4-16,1 4 0 0,5-4 0 15,1 4-5-15,6 0 5 0,1 0-6 16,5 0 3-16,8 0 0 16,-1 0 3-16,7-4-4 0,-6 1-2 15,6-1 6-15,0 1 0 0,-7-8 0 16,1 3 5-16,-1-3-5 15,-6 0 7-15,-7 0-7 0,1-3 0 16,-8 3 3-16,8 0-3 16,5-4 0-16,14 4 0 0,0 0 0 15,14-4 0-15,5 4 4 0,14 4-4 16,7-4 3-16,-1 0-3 16,14-4 0-16,-1 4 0 0,7 8 0 15,0-8-4-15,7-4-2 0,-7 0 1 16,0-3 2-16,1-1 3 15,-1 5-4-15,0-8-8 0,0-1 5 16,33 12 3-16,-39-22-5 0,12-3 2 16,8 0 2-16,-1-9 0 15,0-3-3-15,7-7 1 0,6-4 1 16,1 0-5-16,-1-7 2 16,1 0 1-16,-1-8 8 0,1 4-3 15,-8-4 6-15,1-3-3 0,7-1-3 16,-7-2 6-16,-1-5-1 15,-5 4-7-15,12 0-6 0,1 1 13 16,-1-1-6-16,7 3-2 0,0 1 1 16,0 14 7-16,-7-11 2 15,7-2 0-15,-6-2-4 0,-1 1 0 16,1-1-7-16,-1 1-7 0,-6 4 2 16,6-1 4-16,1 7 8 15,6 5-6-15,0 6 1 16,6 5 1-16,1 3 4 0,6 8 3 0,-13 29-3 15,13-40 2-15,-13 40-2 16,20-34-7-16,-20 34 0 0,0 0 0 16,0 0 3-16,0 0 1 15,0 0 3-15,0 0-6 0,13-29-1 16,-13 29-6-16,0 0-10 0,0 0-8 16,0 0-2-16,0 0-10 15,0 0-4-15,0 0-21 0,0 0-32 16,0 0-12-16,0 0-42 0,0 0-70 15,0 0-75-15,0 0-102 16,0 0-131-16,0 0-10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54:37.13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5753 1507 1977 0,'0'0'272'16,"-53"59"-34"-16,-13 8-54 16,1 3-59-16,-8-4-49 0,1 4-24 15,6 4-39-15,1-3 4 16,-1-5-12-16,7-7-137 15,6-7-215-15,14-15-306 16,39-37-103-16</inkml:trace>
  <inkml:trace contextRef="#ctx0" brushRef="#br0" timeOffset="244">5477 273 1329 0,'0'0'32'15,"0"0"208"-15,-33 59 63 0,-7 19-45 16,-6 10-90-16,-6 12-34 16,-1 4-44-16,14-1-37 15,-1-3-29-15,8-4-9 0,5 4-4 16,1-1-11-16,6-3-233 15,1-11-354-15,-8-7-247 16</inkml:trace>
  <inkml:trace contextRef="#ctx0" brushRef="#br0" timeOffset="783">4491 964 1659 0,'-53'-4'307'0,"1"15"14"15,-14 15-70-15,-6 11-75 0,-7 11-64 16,-6 11-42-16,12 11-25 16,-6 1-22-16,14 3-14 15,12-8-9-15,14-3 9 0,12-4 0 16,8-7-6-16,12-12 0 15,14-3 6-15,-7-37 0 0,26 33-15 16,-26-33-25-16,0 0-21 16,46 8-9-16,-46-8 27 15,39-26 12-15,-39 26 2 0,20-37 13 16,-20 37 14-16,0 0-7 16,0 0 9-16,-39-18 13 15,-7 25 28-15,-13 15 10 0,-1 19 22 16,-5 7 1-16,-1 4-26 15,7 7-14-15,6 3-2 0,1-2 18 16,6-1 4-16,6-8 16 16,7-6-4-16,1-8 12 0,32-37 24 15,-40 33-35 1,7-18-22-16,33-15-21 0,-39-11 24 16,6-12-5-16,7-10-27 15,-1-18-6-15,14-20-19 0,0-14 0 16,7-11 5-16,19-11-16 15,-7 4 19-15,14 7-20 0,0 7 3 16,6 15-115-16,0 11-104 16,7 4-109-16,0 7-276 0,6 1-389 15</inkml:trace>
  <inkml:trace contextRef="#ctx0" brushRef="#br0" timeOffset="976">3610 557 2596 0,'0'0'247'0,"0"0"-64"0,0 0-84 16,0 0-55-16,0 0-30 15,0 0-111-15,0 0-272 0,0 0-359 16,0 0-88-16</inkml:trace>
  <inkml:trace contextRef="#ctx0" brushRef="#br0" timeOffset="1216">2165 897 1889 0,'0'0'251'0,"0"0"56"0,0 0 18 16,26 45-59-16,13 3-63 16,7 3-25-16,-6 5-37 15,-14 3-16-15,-13 4-32 0,-19 3-38 16,-27 5-21-16,-20-5-7 16,-26-3-35-16,-6-4-157 15,-14-4-146-15,-6-14-228 0,13-8-375 16</inkml:trace>
  <inkml:trace contextRef="#ctx0" brushRef="#br0" timeOffset="1464">1797 0 2271 0,'0'0'172'0,"0"0"54"0,-7 51-27 16,7 23-66-16,7 11-49 16,6 4-20-16,-7 0-40 0,1-1 1 15,0 1-10-15,-1-8-4 16,-12 0-1-16,-1-7-6 0,-6 0 7 16,-13 0-21-16,-14-4-165 15,-12-3-288-15,-14-12-372 0</inkml:trace>
  <inkml:trace contextRef="#ctx0" brushRef="#br0" timeOffset="2044">1087 642 1958 0,'33'0'209'0,"-33"0"13"16,7 52-7-16,-7 4-80 16,0 3-60-16,-14 4-47 0,1-4 3 15,-6 3-13-15,-8-6-27 16,-6-1 26-16,1-7-17 16,-8-14 9-16,-6-5-9 0,0-14 3 15,0-4-1-15,7-15-2 16,-14-7 8-16,14-7-21 0,-7-12 21 15,0 4-22-15,6 0 18 16,40 26-15-16,-52-25 11 0,12 17 10 16,40 8 56-16,-46 30-3 15,46-30-16-15,-39 66 4 0,19 4-22 16,7-7 6-16,20 4-13 16,6-8-7-16,6-7 2 0,1-4-17 15,-20-48 15 1,40 48-15-16,-40-48 0 0,0 0 5 15,0 0-2-15,0 0-3 16,0 0 2-16,0 0-2 0,0 0-6 16,6-59 6-16,-12 3-10 15,-14 12 22-15,20 44-12 0,0 0 22 16,-53-33-9-16,1 21 37 16,-1 31 28-16,-6 18 3 0,13 18-8 15,0 15 16-15,7 12-30 16,12 10-28-16,8 12-4 0,5 3-25 15,8 0 9-15,6 4-8 16,13-15-1-16,0-8 2 16,20-21-58-16,-7-12-141 0,7-21-145 15,-33-34-251-15,53 14-297 16</inkml:trace>
  <inkml:trace contextRef="#ctx0" brushRef="#br0" timeOffset="2256">693 129 2544 0,'-20'-41'206'16,"7"8"26"-16,13 33-54 15,-7-30-62-15,7 30-54 0,0 0-39 16,0 0 2-16,0 0-35 15,0 0-138-15,33-7-283 0,-6 14-304 16,-27-7-99-16</inkml:trace>
  <inkml:trace contextRef="#ctx0" brushRef="#br0" timeOffset="2440">502 2490 2526 0,'73'0'189'15,"12"-11"-99"-15,7-8-45 16,0-7-91-16,-7-3-285 0,7-8-460 16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2:37.74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844 1279 206 0,'0'0'73'16,"0"0"-20"-16,0 0 19 0,0 0 1 15,0 0 17-15,46 19-6 16,-14-12 22-16,-32-7 10 0,60-3-17 16,5-8-32-16,8-1-18 15,12-6-34-15,14-1-1 16,12-3-1-16,14-4 22 16,13 1-23-16,13-1-29 0,14 4 27 15,5 7-7-15,8 4 13 16,6-4-5-16,0 0-3 0,-7 0-13 15,1-3-10-15,-7-4 9 16,7 3 6-16,-1-3 13 16,1 0-10-16,-7 0 0 0,-7 3 9 15,-6 1-6-15,-1-1-1 16,1 1-5-16,-7 3-9 0,0-3 14 16,-13 3-21-16,-13 0 16 15,-7 4 15-15,-6-4-28 16,-7 4 9-16,0-4 4 15,-6 8-14-15,-7 0 14 0,0 3 13 16,-7-4-18-16,1 5-13 16,-7-1 30-16,-14 8-18 15,-5-4 21-15,-8 3 1 0,-6-3-11 16,-6 0-15-16,-40 0-11 16,32 0 17-16,-32 0 1 0,0 0 25 15,0 0 2-15,0 0 43 16,0 0-23-16,0 0-7 0,0 0-32 15,0 0 7 1,0 0 5-16,0 0-10 0,0 0 13 16,0 0-9-16,0 0-11 15,0 0 13-15,0 0 38 0,0 0-4 16,0 0-22-16,0 0 18 16,0 0-43-16,0 0 47 15,0 0-53-15,0 0 25 0,0 0-19 16,0 0 8-16,0 0 8 15,0 0-25-15,0 0-11 0,0 0 39 16,0 0-1-16,0 0-10 16,0 0-16-16,0 0 2 15,0 0 6-15,0 0-18 16,0 0 25-16,0 0-7 0,0 0 30 16,0 0-44-16,-32 41 22 15,32-41-14-15,0 0 38 0,-40 48-51 16,40-48 15-16,-26 41-12 15,0-4 47-15,26-37-40 0,-40 55 36 16,14-11-22-16,6 5 44 16,-6 2-9-16,6 1 46 15,7 3-23-15,-7 4-16 0,7 4-47 16,7-4 25-16,-1-3-20 16,-6 3 16-16,13-4-21 0,-7 1 19 15,1-1 68-15,6-3-31 16,-13 3 11-16,13-3-30 15,-7 0-10-15,7-4 3 16,-7 0-25-16,1-8 6 0,6 1 11 16,0 1-25-16,0-42 6 15,0 51 13-15,-7-10-16 0,7-4-11 16,0-37 37-16,0 52-30 16,0-15 13-16,0-37 6 0,0 37-27 15,0-37 9-15,0 0 13 16,0 37-23-16,0-37 18 15,0 0 13-15,0 0-26 0,0 0 14 16,0 0-2-16,0 0-15 16,0 0 24-16,0 0 3 15,0 0-33-15,0 0 27 0,0 0 70 16,0 29-20-16,0-29 23 16,0 0-23-16,0 0-36 15,0 0-6-15,0 0-9 0,-39 11-9 16,6-3 4-16,33-8-10 15,-39 0 6-15,-7 0 0 0,13 0-11 16,-7 0 4-16,1 0 13 16,-1 0 3-16,-6 0-9 0,-6-4 6 15,-1 0-6-15,1 4 0 16,-1 0-6-16,1 0 6 16,-8 0 0-16,8 0 0 0,-7 0 0 15,0 0-5-15,-7 0-9 16,7 4 18-16,-7-4 4 15,0 0-6-15,1 0 2 0,-1 0-4 16,0 0-4-16,-6 0 4 16,6 4-8-16,0-1 8 0,7-3 0 15,-6 4 8-15,12-4-6 16,-6 0 2-16,13 0-9 0,-7 4 5 16,7-4 0-16,-6 3-8 15,-1 1 8-15,1 4 0 16,-14-5 0-16,0 1 8 0,0-4-3 15,-6 4-8-15,-7-4 5 16,-6 3-2-16,-14 1-4 0,-6 0-7 16,-7-1 11-16,0 1-3 15,0 3 0-15,-6 1-8 16,6-4 16-16,0-4 0 0,1 3-1 16,-1 1 1-16,7 3-8 15,0 1-2-15,0-1 5 0,6 0-11 16,-13 1 20-16,1-1-19 15,-8 1 14-15,8 3-4 0,12 0 5 16,0-4-5-16,7 1 0 16,14 3 7-16,5-4-7 15,8 4 2-15,5-3-2 0,1-1-11 16,13 4-1-16,0 0 12 16,0 4 0-16,0-8 0 15,0 4 11-15,-6 0-7 0,6-3-2 16,-7-1 7-16,1 1-7 15,-1-5-2-15,7 1 3 0,0 0-3 16,46-4-9-16,-46 3 9 16,46-3 0-16,-53 0 0 0,53 0-13 15,-46-3 13-15,46 3 6 16,-46-8 6-16,46 8-12 16,-39-11 4-16,39 11-4 0,0 0 0 15,-46-15-4-15,46 15 1 16,0 0 6-16,0 0-3 0,0 0 0 15,-33-22 5-15,33 22 1 16,0 0 0-16,0 0-3 16,0 0-8-16,-33-33 7 0,33 33-8 15,-13-37-9-15,13 37 19 16,-6-44 1-16,-1 3-5 0,14-3 8 16,-1-1-8-16,1-6-9 15,6-8 6-15,0-8 3 16,0-7 0-16,7-7 3 0,0-1-11 15,-1 0-10-15,-6 5 11 16,1 3 12-16,-1 7 1 0,-7 12-6 16,1 7 0-16,-7 4-10 15,6 7 10-15,-6 37 10 16,-6-45-6-16,6 12-9 0,0 33 1 16,0-41 4-16,0 41-6 15,-7-44-5-15,7 7 7 0,0 0 4 16,-6 0 5-16,6 4-9 15,0-4 4-15,0 37-13 16,0-44 4-16,0 7 2 0,0 37 4 16,0-33-4-16,0 33 11 15,0 0 3-15,6-41-2 0,-6 41-5 16,0 0-9-16,0 0 9 16,0 0-14-16,0 0 14 15,0 0 0-15,0 0 5 0,0 0-5 16,0 0 0-16,0 0 0 15,0 0 0-15,0 0 4 0,0 0-4 16,46-26-20-16,-13 19 12 16,7 7 14-16,-8 0 0 15,8 3 4-15,-1 1-2 0,7 0-4 16,0-1-9-16,0 1 5 16,0 4-7-16,0-5-4 0,0 5 15 15,0-1-4-15,0 4-6 16,-6-4 6-16,-1 1 0 15,1-1 11-15,-40-7-2 0,46 8-3 16,0-1-6-16,-7-7 2 16,-6 0-2-16,6 0 0 0,-6 0 0 15,7-4-7-15,-8 4 4 16,-32 0-2-16,53 4 0 0,-7-4-3 16,-46 0 10-16,53 11-5 15,-53-11 23-15,52 0-10 0,-52 0-7 16,59 0 0-16,-59 0 0 15,53 0-3-15,-7 0 0 16,-46 0 0-16,59-4 0 0,-13 1-8 16,-46 3-7-16,53 3 15 15,-53-3 6-15,52 4-2 16,-6-4-4-16,-6 0 7 0,-1 0-7 16,-6-4-5-16,13 1 0 15,-7 3 9-15,7 0-16 0,-6 0 17 16,6 3-9-16,-7-3 10 15,7-3 0-15,0-5-6 0,-6 1 4 16,6 0-14-16,0-1 13 16,-7 4-15-16,0 4 20 15,1-3-8-15,6-1 4 0,-7 4 2 16,1-4-6-16,-1-3-5 16,7 3 5-16,0-3-10 15,-7 7 6-15,1-4-2 0,-1 4 8 16,7 0 14-16,-6-3-5 15,-1-1-9-15,7-4 1 0,-6-3-3 16,12 4 0-16,-5-4-8 16,-1 3-3-16,0 5 11 0,0-5-8 15,0 1 5-15,0 3 6 16,0 1 0-16,0-5 2 16,0 5 1-16,-6-5 7 0,6 1-13 15,6 3-3-15,-6-3-3 16,7 3 10-16,-1 0-1 15,1 1-11-15,-7 3 8 0,-7 0-3 16,7 0 20-16,-6-4-21 16,-1 0 4-16,1 1 0 0,-1-1-4 15,0 0-6-15,7 4 3 16,-6 4 1-16,6-4 6 0,0 0 10 16,-7-4-5-16,7 0 4 15,0 1-14-15,7-1-6 16,-7-3 15-16,6 3-14 0,1 0 15 15,6 1-2-15,-6 3-3 16,-1-4 2-16,1 4-2 0,-7-8 6 16,6 1 2-16,-6 0-12 15,0 3-5-15,7-3 4 16,-7 3 5-16,0 4-9 0,0-4 14 16,-7 4-5-16,7-3 2 15,-6 3 3-15,-1-4 4 0,-6 0-4 16,0 0-1-16,0 1-4 15,0-5 0-15,0 5-11 0,-1-1 8 16,-5 4-3-16,12 0 16 16,-6 0-10-16,0-7 3 15,0 3 3-15,6-3-10 0,1 3-8 16,6 4 15-16,0 0-8 16,0 0 8-16,-7-4 5 15,7 4 3-15,-7-4-8 0,-6 1-3 16,0-1-6-16,-33 4 6 15,33-4-8-15,-33 4 11 0,0 0-1 16,0 0 2-16,0 0 9 16,0 0-8-16,0 0-5 0,0 0-3 15,0 0-1-15,0 0-124 16,0 0-162-16,0 0-255 16,0 0-92-16</inkml:trace>
  <inkml:trace contextRef="#ctx0" brushRef="#br0" timeOffset="797">3913 1095 185 0,'0'-45'43'0,"0"45"12"15,0 0 22-15,0-48 5 0,0 48 3 16,0 0-16-16,0-44 15 16,0 44 6-16,0 0 6 15,0 0-1-15,0 0-69 16,0 0-9-16,0 0 77 0,0 0 15 16,0 0 45-16,0 0-6 15,13 67-2-15,1-8-9 0,-1 3-24 16,0-2 34-16,-7 2 17 15,1 9-23-15,0 6-5 0,6 4-10 16,-7 1-20-16,-6 6 33 16,7 1-26-16,-14 0-31 0,7-1-36 15,0-3-11-15,0-6 24 16,-6-5 6-16,-1-11-2 0,1-4 0 16,-1-11-2-1,7 0 2-15,-7-8-15 0,7-40-11 16,0 45-10-16,0-45-20 15,-6 48 4-15,6-48-8 0,-7 44 2 16,7-44 11-16,0 41 30 16,0-41 1-16,0 40-10 0,0-40-20 15,7 41-7-15,-7-41 0 16,0 37 1-16,0-37-5 0,0 0 0 16,0 0-6-16,0 0 0 15,0 0-8-15,0 0-111 0,0 0-194 16,0 0-294-16,0 0-381 15</inkml:trace>
  <inkml:trace contextRef="#ctx0" brushRef="#br0" timeOffset="1669">1796 1117 468 0,'0'0'80'0,"0"0"15"0,0 0-25 16,0 0 33-16,0 0 41 16,0 0-44-16,0 0-19 15,0 0-18-15,0 0 59 0,0 0 40 16,0 0 35-16,0 0-15 15,0 0-36-15,0 0 22 0,0 41 18 16,7 7-16-16,-7 7-38 16,0 15 3-16,-7 8-18 15,7 3-22-15,-13 8 0 16,13 7-36-16,-6 0 19 0,-1 0-18 16,1 0 2-16,-1 0-7 15,7-10-31-15,0-12 5 0,0-4-11 16,7-11 18-16,-7-7 2 15,6-8-31-15,-6-11-7 16,0-33 12-16,7 45 3 0,-7-45-15 16,0 37 0-16,0-37 14 15,0 0-12-15,0 0-2 0,0 0 0 16,0 0 9-16,0 0-9 16,0 0-6-16,0 0-12 0,0 0-35 15,0 0-114-15,0 0-173 16,0 0-316-16,0 0-307 15</inkml:trace>
  <inkml:trace contextRef="#ctx0" brushRef="#br0" timeOffset="3021">844 825 395 0,'0'0'75'0,"0"0"47"16,0 0 0-16,0 0 18 0,-7 41 7 16,7-41 33-16,0 0-22 15,0 0 3-15,0 0 20 16,0 0-14-16,0 0-46 0,0 0-40 15,0 0-41-15,0 0 0 16,20-34-38-16,6 1-16 16,-6-11 17-16,-1-4-9 0,8-9 11 15,-8-9 0-15,14-8-9 16,-6-7 10-16,5-1-6 0,-5 1-7 16,-8 15-15-16,8 10 22 15,-14 12 12-15,0 14-25 0,-13 30 16 16,0 0-11-16,0 0 15 15,0 0-3-15,13 30-4 0,-13 18 19 16,-6 11-17-16,-1 4 5 16,0 7 21-16,1-3-18 15,-1-1 13-15,1-3-7 16,-1 0 13-16,1-4-7 0,-1-3-4 16,7-4 24-16,0-4-16 15,0-11 9-15,7 0 13 0,-7-37 1 16,6 40 0-16,-6-40-22 15,0 0 6-15,0 0-21 0,0 0-4 16,13 34 5-16,-13-34-10 16,0 0 3-16,0 0-13 0,0 0 23 15,0 0-27-15,0 0 25 16,0 0-115-16,0 0-99 16,0 0-108-16,0 0-128 0,0 0-47 15,0 0 27-15</inkml:trace>
  <inkml:trace contextRef="#ctx0" brushRef="#br0" timeOffset="3346">890 624 380 0,'0'0'112'15,"0"0"-4"-15,0 0-2 0,0 0-9 16,0 0 47-16,0 0-9 16,0 0 0-16,0 0-2 0,39 0 5 15,-6-7-88-15,6 3 1 16,1-7-51-16,-7 4 10 0,6 0-4 15,-6-1 13 1,6 4-32-16,-6 1 3 0,-33 3 18 16,46-4-114-16,-46 4-229 15,46-4-127-15</inkml:trace>
  <inkml:trace contextRef="#ctx0" brushRef="#br0" timeOffset="3881">2526 262 525 0,'-7'-29'108'0,"7"29"-32"16,0 0-14-16,0 0-23 0,0 0 41 15,0 0-17-15,0 0-7 16,0 0 17-16,0 0 59 0,0 0 57 16,0 0-55-16,7 41 19 15,-7 7-50-15,6 0 28 0,-12 7-18 16,6-3-53-16,0 3-1 15,-7-3-37-15,1-4-5 16,-1-4-11-16,1-6-3 0,6-38 21 16,-14 41-33-16,14-41-6 15,0 0-157-15,0 0-116 16,0 0-65-16,0 0 6 0,0 0 33 16,0 0 15-16</inkml:trace>
  <inkml:trace contextRef="#ctx0" brushRef="#br0" timeOffset="4412">2500 148 522 0,'0'-30'112'0,"0"30"25"16,0 0-56-16,0 0 0 0,0 0-10 15,0 0-11-15,0 0 67 16,0 0-16-16,46-26-16 0,0 19-9 15,0 3-10-15,0 12-2 16,6 3-2-16,1 4-47 0,-1 3 9 16,-6 1 11-16,-6-1 5 15,-1 4 9-15,-6-3 9 16,-33-19 5-16,0 0 11 0,20 33-44 16,-20-33 0-16,-14 44-19 15,-18-14-17-15,-8-1 12 16,-6-6-24-16,0-5 8 0,7-3 18 15,-1-4-30-15,40-11 29 16,-39 0-9-16,39 0-31 0,0 0 36 16,0 0-10-16,0 0-12 15,0 0 14-15,0 0-14 0,0 0 6 16,46-11 10-16,0 7-15 16,0 4-1-16,0 4 23 0,0 3-18 15,-7 4 4-15,1 4 20 16,-7 4-33-16,-33-19 7 0,32 29 26 15,-32-29-17-15,20 37 30 16,-13-4 5-16,-7-33-32 16,-27 45 10-16,27-45-10 0,-59 51-11 15,0-17 20-15,-7-4-11 16,7-4 11-16,0-4-24 0,7-7 15 16,6-4 2-16,6-11-20 15,40 0-28-15,-39-4-197 16,39 4-334-16,0 0-102 0</inkml:trace>
  <inkml:trace contextRef="#ctx0" brushRef="#br0" timeOffset="5317">5017 8 493 0,'0'0'84'0,"0"0"37"0,0 0-17 15,0 0 8-15,0 0 19 16,0 0 54-16,0 0 1 0,0 0-120 15,0 0-27-15,0 0-15 16,-26-12-24-16,-13 16 12 0,-1 0 1 16,-6 11-21-16,0 7 33 15,0 0-25-15,7 7 11 0,-7 8 9 16,13 0-42-16,-7 0 52 16,14 4-12-16,26-41 104 15,-26 52-59-15,6-4 69 0,20-11-32 16,0-4-22-16,13-4 19 15,-13-29-17-15,40 30-3 16,-1-4-3-16,14-15-45 0,6-7-8 16,0-4 3-16,13-4-27 15,-13-3 22-15,-6-5-13 0,0 1-2 16,-14 4 11-16,-13 3-15 16,-26 4-16-16,33-7 28 0,-33 7-5 15,0 0-20-15,0 0 23 16,0 0-5-16,0 0-13 15,0 0-32-15,0 0-173 0,0 0-246 16,0 0-147-16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4:22.32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844 1278 206 0,'0'0'73'16,"0"0"-20"-16,0 0 19 0,0 0 1 15,0 0 17-15,46 19-6 16,-14-12 22-16,-32-7 10 0,60-3-17 16,5-8-32-16,8-1-18 15,12-6-34-15,14-1-1 16,12-3-1-16,14-4 22 16,13 1-23-16,13-1-29 0,14 4 27 15,5 7-7-15,8 4 13 16,6-4-5-16,0 0-3 0,-7 0-13 15,1-3-10-15,-8-4 9 16,8 3 6-16,-1-3 13 16,1 0-10-16,-7 0 0 0,-7 3 9 15,-6 1-6-15,-1-1-1 16,1 1-5-16,-7 3-9 0,0-3 14 16,-13 3-21-16,-13 0 16 15,-7 4 15-15,-6-4-28 16,-7 4 9-16,0-4 4 15,-6 8-14-15,-7 0 14 0,0 3 13 16,-7-4-18-16,1 5-13 16,-7-1 30-16,-14 8-18 15,-5-4 21-15,-8 3 1 0,-6-3-11 16,-6 0-15-16,-40 0-11 16,32 0 17-16,-32 0 1 0,0 0 25 15,0 0 2-15,0 0 43 16,0 0-23-16,0 0-7 0,0 0-32 15,0 0 7 1,0 0 5-16,0 0-10 0,0 0 13 16,0 0-9-16,0 0-11 15,0 0 13-15,0 0 38 0,0 0-4 16,0 0-22-16,0 0 18 16,0 0-43-16,0 0 47 15,0 0-53-15,0 0 25 0,0 0-19 16,0 0 8-16,0 0 8 15,0 0-25-15,0 0-11 0,0 0 39 16,0 0-1-16,0 0-10 16,0 0-16-16,0 0 2 15,0 0 6-15,0 0-18 16,0 0 25-16,0 0-7 0,0 0 30 16,0 0-44-16,-32 41 22 15,32-41-14-15,0 0 38 0,-40 48-51 16,40-48 15-16,-26 41-12 15,0-4 47-15,26-37-40 0,-40 55 36 16,14-11-22-16,6 5 44 16,-6 2-9-16,6 1 46 15,7 3-23-15,-7 4-16 0,7 4-47 16,7-4 25-16,-1-3-20 16,-6 3 16-16,13-4-21 0,-7 1 19 15,1-1 68-15,6-3-31 16,-13 3 11-16,13-3-30 15,-7 0-10-15,7-4 3 16,-7 0-25-16,1-8 6 0,6 1 11 16,0 0-25-16,0-41 6 15,0 51 13-15,-7-10-16 0,7-4-11 16,0-37 37-16,0 52-30 16,0-15 13-16,0-37 6 0,0 37-27 15,0-37 9-15,0 0 13 16,0 37-23-16,0-37 18 15,0 0 13-15,0 0-26 0,0 0 14 16,0 0-2-16,0 0-15 16,0 0 24-16,0 0 3 15,0 0-33-15,0 0 27 0,0 0 70 16,0 29-20-16,0-29 23 16,0 0-23-16,0 0-36 15,0 0-6-15,0 0-9 0,-39 11-9 16,6-3 4-16,33-8-10 15,-39 0 6-15,-7 0 0 0,13 0-11 16,-7 0 4-16,1 0 13 16,-1 0 3-16,-6 0-9 0,-6-4 6 15,-1 0-6-15,1 4 0 16,-1 0-6-16,1 0 6 16,-8 0 0-16,8 0 0 0,-7 0 0 15,0 0-5-15,-7 0-9 16,7 4 18-16,-7-4 4 15,0 0-6-15,1 0 2 0,-1 0-4 16,0 0-4-16,-6 0 4 16,6 4-8-16,0-1 8 0,7-3 0 15,-6 4 8-15,12-4-6 16,-6 0 2-16,13 0-9 0,-7 4 5 16,7-4 0-16,-6 3-8 15,-1 1 8-15,1 4 0 16,-14-5 0-16,0 1 8 0,0-4-3 15,-6 4-8-15,-7-4 5 16,-6 3-2-16,-14 1-4 0,-6 0-7 16,-7-1 11-16,1 1-3 15,-1 3 0-15,-6 1-8 16,6-4 16-16,0-4 0 0,1 3-1 16,-1 1 1-16,7 3-8 15,0 1-2-15,0-1 5 0,6 0-11 16,-13 1 20-16,1-1-19 15,-8 1 14-15,8 3-4 0,12 0 5 16,0-4-5-16,7 1 0 16,14 3 7-16,5-4-7 15,8 4 2-15,5-3-2 0,1-1-11 16,13 4-1-16,0 0 12 16,0 4 0-16,0-8 0 15,0 4 11-15,-6 0-7 0,6-3-2 16,-7-1 7-16,1 1-7 15,-1-5-2-15,7 1 3 0,0 0-3 16,46-4-9-16,-46 3 9 16,46-3 0-16,-53 0 0 0,53 0-13 15,-46-3 13-15,46 3 6 16,-46-8 6-16,46 8-12 16,-39-11 4-16,39 11-4 0,0 0 0 15,-46-15-4-15,46 15 1 16,0 0 6-16,0 0-3 0,0 0 0 15,-33-22 5-15,33 22 1 16,0 0 0-16,0 0-3 16,0 0-8-16,-33-33 7 0,33 33-8 15,-13-37-9-15,13 37 19 16,-6-44 1-16,-1 3-5 0,14-3 8 16,-1-1-8-16,1-6-9 15,6-8 6-15,0-8 3 16,0-7 0-16,7-7 3 0,0 0-11 15,-1-1-10-15,-6 5 11 16,1 3 12-16,-1 7 1 0,-7 12-6 16,1 7 0-16,-7 4-10 15,6 7 10-15,-6 37 10 16,-6-45-6-16,6 12-9 0,0 33 1 16,0-41 4-16,0 41-6 15,-7-44-5-15,7 7 7 0,0 0 4 16,-6 0 5-16,6 4-9 15,0-4 4-15,0 37-13 16,0-44 4-16,0 7 2 0,0 37 4 16,0-33-4-16,0 33 11 15,0 0 3-15,6-41-2 0,-6 41-5 16,0 0-9-16,0 0 9 16,0 0-14-16,0 0 14 15,0 0 0-15,0 0 5 0,0 0-5 16,0 0 0-16,0 0 0 15,0 0 0-15,0 0 4 0,0 0-4 16,46-26-20-16,-13 19 12 16,7 7 14-16,-8 0 0 15,8 3 4-15,-1 1-2 0,7 0-4 16,0-1-9-16,0 1 5 16,0 4-7-16,0-5-4 0,0 5 15 15,0-1-4-15,0 4-6 16,-6-4 6-16,-1 1 0 15,1-1 11-15,-40-7-2 0,46 8-3 16,0-1-6-16,-7-7 2 16,-6 0-2-16,6 0 0 0,-6 0 0 15,7-4-7-15,-8 4 4 16,-32 0-2-16,53 4 0 0,-7-4-3 16,-46 0 10-16,53 11-5 15,-53-11 23-15,52 0-10 0,-52 0-7 16,59 0 0-16,-59 0 0 15,53 0-3-15,-7 0 0 16,-46 0 0-16,59-4 0 0,-13 1-8 16,-46 3-7-16,53 3 15 15,-53-3 6-15,52 4-2 16,-6-4-4-16,-6 0 7 0,-1 0-7 16,-6-4-5-16,13 1 0 15,-7 3 9-15,7 0-16 0,-6 0 17 16,6 3-9-16,-7-3 10 15,7-3 0-15,0-5-6 0,-6 1 4 16,6 0-14-16,0-1 13 16,-7 4-15-16,0 4 20 15,1-3-8-15,6-1 4 0,-7 4 2 16,1-4-6-16,-1-3-5 16,7 3 5-16,0-3-10 15,-7 7 6-15,1-4-2 0,-1 4 8 16,7 0 14-16,-6-3-5 15,-1-1-9-15,7-4 1 0,-6-3-3 16,12 4 0-16,-6-4-8 16,0 3-3-16,0 5 11 0,0-5-8 15,0 1 5-15,0 3 6 16,0 1 0-16,0-5 2 16,0 5 1-16,-6-5 7 0,6 1-13 15,6 3-3-15,-6-3-3 16,7 3 10-16,-1 0-1 15,1 1-11-15,-7 3 8 0,-7 0-3 16,7 0 20-16,-6-4-21 16,-1 0 4-16,1 1 0 0,-1-1-4 15,0 0-6-15,7 4 3 16,-6 4 1-16,6-4 6 0,0 0 10 16,-7-4-5-16,7 0 4 15,0 1-14-15,7-1-6 16,-7-3 15-16,6 3-14 0,1 0 15 15,6 1-2-15,-6 3-3 16,-1-4 2-16,1 4-2 0,-7-8 6 16,6 1 2-16,-6 0-12 15,0 3-5-15,7-3 4 16,-7 3 5-16,0 4-9 0,0-4 14 16,-7 4-5-16,7-3 2 15,-6 3 3-15,-1-4 4 0,-6 0-4 16,0 0-1-16,0 1-4 15,0-5 0-15,0 5-11 0,-1-1 8 16,-5 4-3-16,12 0 16 16,-6 0-10-16,0-7 3 15,0 3 3-15,6-3-10 0,1 3-8 16,6 4 15-16,0 0-8 16,0 0 8-16,-7-4 5 15,7 4 3-15,-7-4-8 0,-6 1-3 16,0-1-6-16,-33 4 6 15,33-4-8-15,-33 4 11 0,0 0-1 16,0 0 2-16,0 0 9 16,0 0-8-16,0 0-5 0,0 0-3 15,0 0-1-15,0 0-124 16,0 0-162-16,0 0-255 16,0 0-92-16</inkml:trace>
  <inkml:trace contextRef="#ctx0" brushRef="#br0" timeOffset="1">3912 1094 185 0,'0'-45'43'0,"0"45"12"15,0 0 22-15,0-48 5 0,0 48 3 16,0 0-16-16,0-44 15 16,0 44 6-16,0 0 6 15,0 0-1-15,0 0-69 16,0 0-9-16,0 0 77 0,0 0 15 16,0 0 45-16,0 0-6 15,13 67-2-15,1-8-9 0,-1 3-24 16,0-2 34-16,-7 2 17 15,1 9-23-15,0 6-5 0,6 4-10 16,-7 1-20-16,-6 6 33 16,7 1-26-16,-14 0-31 0,7-1-36 15,0-3-11-15,0-7 24 16,-6-4 6-16,-1-11-2 0,1-4 0 16,-1-11-2-1,7 0 2-15,-7-8-15 0,7-40-11 16,0 45-10-16,0-45-20 15,-6 48 4-15,6-48-8 0,-7 44 2 16,7-44 11-16,0 41 30 16,0-41 1-16,0 40-10 0,0-40-20 15,7 41-7-15,-7-41 0 16,0 37 1-16,0-37-5 0,0 0 0 16,0 0-6-16,0 0 0 15,0 0-8-15,0 0-111 0,0 0-194 16,0 0-294-16,0 0-381 15</inkml:trace>
  <inkml:trace contextRef="#ctx0" brushRef="#br0" timeOffset="2">1796 1116 468 0,'0'0'80'0,"0"0"15"0,0 0-25 16,0 0 33-16,0 0 41 16,0 0-44-16,0 0-19 15,0 0-18-15,0 0 59 0,0 0 40 16,0 0 35-16,0 0-15 15,0 0-36-15,0 0 22 0,0 41 18 16,7 7-16-16,-7 7-38 16,0 15 3-16,-7 8-18 15,7 3-22-15,-13 8 0 16,13 7-36-16,-6 0 19 0,-1 0-18 16,1 0 2-16,-1 0-7 15,7-11-31-15,0-11 5 0,0-4-11 16,7-11 18-16,-7-7 2 15,6-8-31-15,-6-11-7 16,0-33 12-16,7 45 3 0,-7-45-15 16,0 37 0-16,0-37 14 15,0 0-12-15,0 0-2 0,0 0 0 16,0 0 9-16,0 0-9 16,0 0-6-16,0 0-12 0,0 0-35 15,0 0-114-15,0 0-173 16,0 0-316-16,0 0-307 15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4:25.12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844 1279 206 0,'0'0'73'16,"0"0"-20"-16,0 0 19 0,0 0 1 15,0 0 17-15,46 19-6 16,-14-12 22-16,-32-7 10 0,60-3-17 16,5-8-32-16,8-1-18 15,12-6-34-15,14-1-1 16,12-3-1-16,14-4 22 16,13 1-23-16,13-1-29 0,14 4 27 15,5 7-7-15,8 4 13 16,6-4-5-16,0 0-3 0,-7 0-13 15,1-3-10-15,-7-4 9 16,7 3 6-16,-1-3 13 16,1 0-10-16,-7-1 0 0,-7 4 9 15,-6 1-6-15,-1-1-1 16,1 1-5-16,-7 3-9 0,0-3 14 16,-13 3-21-16,-13 0 16 15,-7 4 15-15,-6-4-28 16,-7 4 9-16,0-4 4 15,-6 8-14-15,-7 0 14 0,0 3 13 16,-7-4-18-16,1 5-13 16,-7-1 30-16,-14 8-18 15,-5-4 21-15,-8 3 1 0,-6-3-11 16,-6 0-15-16,-40 0-11 16,32 0 17-16,-32 0 1 0,0 0 25 15,0 0 2-15,0 0 43 16,0 0-23-16,0 0-7 0,0 0-32 15,0 0 7 1,0 0 5-16,0 0-10 0,0 0 13 16,0 0-9-16,0 0-11 15,0 0 13-15,0 0 38 0,0 0-4 16,0 0-22-16,0 0 18 16,0 0-43-16,0 0 47 15,0 0-53-15,0 0 25 0,0 0-19 16,0 0 8-16,0 0 8 15,0 0-25-15,0 0-11 0,0 0 39 16,0 0-1-16,0 0-10 16,0 0-16-16,0 0 2 15,0 0 6-15,0 0-18 16,0 0 25-16,0 0-7 0,0 0 30 16,0 0-44-16,-32 41 22 15,32-41-14-15,0 0 38 0,-40 48-51 16,40-48 15-16,-26 41-12 15,0-4 47-15,26-37-40 0,-40 56 36 16,14-12-22-16,6 5 44 16,-6 2-9-16,6 1 46 15,7 3-23-15,-7 4-16 0,7 4-47 16,7-4 25-16,-1-3-20 16,-6 3 16-16,13-4-21 0,-7 1 19 15,1-1 68-15,6-2-31 16,-13 2 11-16,13-3-30 15,-7 0-10-15,7-4 3 16,-7 0-25-16,1-8 6 0,6 1 11 16,0 0-25-16,0-41 6 15,0 51 13-15,-7-10-16 0,7-4-11 16,0-37 37-16,0 52-30 16,0-15 13-16,0-37 6 0,0 37-27 15,0-37 9-15,0 0 13 16,0 37-23-16,0-37 18 15,0 0 13-15,0 0-26 0,0 0 14 16,0 0-2-16,0 0-15 16,0 0 24-16,0 0 3 15,0 0-33-15,0 0 27 0,0 0 70 16,0 30-20-16,0-30 23 16,0 0-23-16,0 0-36 15,0 0-6-15,0 0-9 0,-39 11-9 16,6-3 4-16,33-8-10 15,-39 0 6-15,-7 0 0 0,13 0-11 16,-7 0 4-16,1 0 13 16,-1 0 3-16,-6 0-9 0,-6-4 6 15,-1 0-6-15,1 4 0 16,-1 0-6-16,1 0 6 16,-8 0 0-16,8 0 0 0,-7 0 0 15,0 0-5-15,-7 0-9 16,7 4 18-16,-7-4 4 15,0 0-6-15,1 0 2 0,-1 0-4 16,0 0-4-16,-6 0 4 16,6 4-8-16,0-1 8 0,7-3 0 15,-6 4 8-15,12-4-6 16,-6 0 2-16,13 0-9 0,-7 4 5 16,7-4 0-16,-6 3-8 15,-1 1 8-15,1 4 0 16,-14-5 0-16,0 1 8 0,0-4-3 15,-6 4-8-15,-7-4 5 16,-6 3-2-16,-14 1-4 0,-6 0-7 16,-7-1 11-16,0 1-3 15,0 3 0-15,-6 1-8 16,6-4 16-16,0-4 0 0,1 3-1 16,-1 1 1-16,7 3-8 15,0 1-2-15,0-1 5 0,6 0-11 16,-13 1 20-16,1-1-19 15,-8 1 14-15,8 3-4 0,12 0 5 16,0-4-5-16,7 1 0 16,14 3 7-16,5-4-7 15,8 4 2-15,5-3-2 0,1-1-11 16,13 4-1-16,0 0 12 16,0 4 0-16,0-8 0 15,0 4 11-15,-6 0-7 0,6-3-2 16,-7-1 7-16,1 1-7 15,-1-5-2-15,7 1 3 0,0 0-3 16,46-4-9-16,-46 3 9 16,46-3 0-16,-53 0 0 0,53 0-13 15,-46-3 13-15,46 3 6 16,-46-8 6-16,46 8-12 16,-39-11 4-16,39 11-4 0,0 0 0 15,-46-15-4-15,46 15 1 16,0 0 6-16,0 0-3 0,0 0 0 15,-33-22 5-15,33 22 1 16,0 0 0-16,0 0-3 16,0 0-8-16,-33-33 7 0,33 33-8 15,-13-37-9-15,13 37 19 16,-6-44 1-16,-1 3-5 0,14-3 8 16,-1-1-8-16,1-7-9 15,6-7 6-15,0-8 3 16,0-7 0-16,7-7 3 0,0 0-11 15,-1-1-10-15,-6 5 11 16,1 3 12-16,-1 7 1 0,-7 12-6 16,1 6 0-16,-7 5-10 15,6 7 10-15,-6 37 10 16,-6-45-6-16,6 12-9 0,0 33 1 16,0-41 4-16,0 41-6 15,-7-44-5-15,7 7 7 0,0 0 4 16,-6 0 5-16,6 4-9 15,0-4 4-15,0 37-13 16,0-44 4-16,0 7 2 0,0 37 4 16,0-33-4-16,0 33 11 15,0 0 3-15,6-41-2 0,-6 41-5 16,0 0-9-16,0 0 9 16,0 0-14-16,0 0 14 15,0 0 0-15,0 0 5 0,0 0-5 16,0 0 0-16,0 0 0 15,0 0 0-15,0 0 4 0,0 0-4 16,46-26-20-16,-13 19 12 16,7 7 14-16,-8 0 0 15,8 3 4-15,-1 1-2 0,7 0-4 16,0-1-9-16,0 1 5 16,0 4-7-16,0-5-4 0,0 5 15 15,0-1-4-15,0 4-6 16,-6-4 6-16,-1 1 0 15,1-1 11-15,-40-7-2 0,46 8-3 16,0-1-6-16,-7-7 2 16,-6 0-2-16,6 0 0 0,-6 0 0 15,7-4-7-15,-8 4 4 16,-32 0-2-16,53 4 0 0,-7-4-3 16,-46 0 10-16,53 11-5 15,-53-11 23-15,52 0-10 0,-52 0-7 16,59 0 0-16,-59 0 0 15,53 0-3-15,-7 0 0 16,-46 0 0-16,59-4 0 0,-13 1-8 16,-46 3-7-16,53 3 15 15,-53-3 6-15,52 4-2 16,-6-4-4-16,-6 0 7 0,-1 0-7 16,-6-4-5-16,13 1 0 15,-7 3 9-15,7 0-16 0,-6 0 17 16,6 3-9-16,-7-3 10 15,7-3 0-15,0-5-6 0,-6 1 4 16,6 0-14-16,0-1 13 16,-7 4-15-16,0 4 20 15,1-3-8-15,6-1 4 0,-7 4 2 16,1-4-6-16,-1-3-5 16,7 3 5-16,0-3-10 15,-7 7 6-15,1-4-2 0,-1 4 8 16,7 0 14-16,-6-3-5 15,-1-1-9-15,7-4 1 0,-6-3-3 16,12 4 0-16,-5-4-8 16,-1 3-3-16,0 5 11 0,0-5-8 15,0 1 5-15,0 3 6 16,0 1 0-16,0-5 2 16,0 5 1-16,-6-5 7 0,6 0-13 15,6 4-3-15,-6-3-3 16,7 3 10-16,-1 0-1 15,1 1-11-15,-7 3 8 0,-7 0-3 16,7 0 20-16,-6-4-21 16,-1 0 4-16,1 1 0 0,-1-1-4 15,0 0-6-15,7 4 3 16,-6 4 1-16,6-4 6 0,0 0 10 16,-7-4-5-16,7 0 4 15,0 1-14-15,7-1-6 16,-7-3 15-16,6 3-14 0,1 0 15 15,6 1-2-15,-6 3-3 16,-1-4 2-16,1 4-2 0,-7-8 6 16,6 1 2-16,-6 0-12 15,0 3-5-15,7-3 4 16,-7 3 5-16,0 4-9 0,0-4 14 16,-7 4-5-16,7-3 2 15,-6 3 3-15,-1-4 4 0,-6 0-4 16,0 0-1-16,0 1-4 15,0-5 0-15,0 5-11 0,-1-1 8 16,-5 4-3-16,12 0 16 16,-6 0-10-16,0-7 3 15,0 3 3-15,6-3-10 0,1 3-8 16,6 4 15-16,0 0-8 16,0 0 8-16,-7-4 5 15,7 4 3-15,-7-4-8 0,-6 1-3 16,0-1-6-16,-33 4 6 15,33-4-8-15,-33 4 11 0,0 0-1 16,0 0 2-16,0 0 9 16,0 0-8-16,0 0-5 0,0 0-3 15,0 0-1-15,0 0-124 16,0 0-162-16,0 0-255 16,0 0-92-16</inkml:trace>
  <inkml:trace contextRef="#ctx0" brushRef="#br0" timeOffset="1">3913 1095 185 0,'0'-45'43'0,"0"45"12"15,0 0 22-15,0-48 5 0,0 48 3 16,0 0-16-16,0-44 15 16,0 44 6-16,0 0 6 15,0 0-1-15,0 0-69 16,0 0-9-16,0 0 77 0,0 0 15 16,0 0 45-16,0 0-6 15,13 67-2-15,1-8-9 0,-1 3-24 16,0-2 34-16,-7 2 17 15,1 9-23-15,0 6-5 0,6 4-10 16,-7 1-20-16,-6 7 33 16,7 0-26-16,-14 0-31 0,7-1-36 15,0-3-11-15,0-7 24 16,-6-4 6-16,-1-11-2 0,1-4 0 16,-1-11-2-1,7 1 2-15,-7-9-15 0,7-40-11 16,0 45-10-16,0-45-20 15,-6 48 4-15,6-48-8 0,-7 44 2 16,7-44 11-16,0 41 30 16,0-41 1-16,0 40-10 0,0-40-20 15,7 41-7-15,-7-41 0 16,0 37 1-16,0-37-5 0,0 0 0 16,0 0-6-16,0 0 0 15,0 0-8-15,0 0-111 0,0 0-194 16,0 0-294-16,0 0-381 15</inkml:trace>
  <inkml:trace contextRef="#ctx0" brushRef="#br0" timeOffset="2">1796 1117 468 0,'0'0'80'0,"0"0"15"0,0 0-25 16,0 0 33-16,0 0 41 16,0 0-44-16,0 0-19 15,0 0-18-15,0 0 59 0,0 0 40 16,0 0 35-16,0 0-15 15,0 0-36-15,0 0 22 0,0 41 18 16,7 7-16-16,-7 7-38 16,0 15 3-16,-7 8-18 15,7 3-22-15,-13 8 0 16,13 8-36-16,-6-1 19 0,-1 0-18 16,1 0 2-16,-1 0-7 15,7-11-31-15,0-11 5 0,0-4-11 16,7-11 18-16,-7-6 2 15,6-9-31-15,-6-11-7 16,0-33 12-16,7 45 3 0,-7-45-15 16,0 37 0-16,0-37 14 15,0 0-12-15,0 0-2 0,0 0 0 16,0 0 9-16,0 0-9 16,0 0-6-16,0 0-12 0,0 0-35 15,0 0-114-15,0 0-173 16,0 0-316-16,0 0-307 15</inkml:trace>
  <inkml:trace contextRef="#ctx0" brushRef="#br0" timeOffset="4">890 624 380 0,'0'0'112'15,"0"0"-4"-15,0 0-2 0,0 0-9 16,0 0 47-16,0 0-9 16,0 0 0-16,0 0-2 0,39 0 5 15,-6-7-88-15,6 3 1 16,1-7-51-16,-7 4 10 0,6 0-4 15,-6-1 13 1,6 4-32-16,-6 1 3 0,-33 3 18 16,46-4-114-16,-46 4-229 15,46-4-127-15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4:28.38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844 1278 206 0,'0'0'73'16,"0"0"-20"-16,0 0 19 0,0 0 1 15,0 0 17-15,46 19-6 16,-14-12 22-16,-32-7 10 0,60-3-17 16,5-8-32-16,8-1-18 15,12-6-34-15,14-1-1 16,12-3-1-16,14-4 22 16,13 1-23-16,13-1-29 0,14 4 27 15,5 7-7-15,8 4 13 16,6-4-5-16,0 0-3 0,-7 0-13 15,1-3-10-15,-8-4 9 16,8 3 6-16,-1-3 13 16,1 0-10-16,-7 0 0 0,-7 3 9 15,-6 1-6-15,-1-1-1 16,1 1-5-16,-7 3-9 0,0-3 14 16,-13 3-21-16,-13 0 16 15,-7 4 15-15,-6-4-28 16,-7 4 9-16,0-4 4 15,-6 8-14-15,-7 0 14 0,0 3 13 16,-7-4-18-16,1 5-13 16,-7-1 30-16,-14 8-18 15,-5-4 21-15,-8 3 1 0,-6-3-11 16,-6 0-15-16,-40 0-11 16,32 0 17-16,-32 0 1 0,0 0 25 15,0 0 2-15,0 0 43 16,0 0-23-16,0 0-7 0,0 0-32 15,0 0 7 1,0 0 5-16,0 0-10 0,0 0 13 16,0 0-9-16,0 0-11 15,0 0 13-15,0 0 38 0,0 0-4 16,0 0-22-16,0 0 18 16,0 0-43-16,0 0 47 15,0 0-53-15,0 0 25 0,0 0-19 16,0 0 8-16,0 0 8 15,0 0-25-15,0 0-11 0,0 0 39 16,0 0-1-16,0 0-10 16,0 0-16-16,0 0 2 15,0 0 6-15,0 0-18 16,0 0 25-16,0 0-7 0,0 0 30 16,0 0-44-16,-32 41 22 15,32-41-14-15,0 0 38 0,-40 48-51 16,40-48 15-16,-26 41-12 15,0-4 47-15,26-37-40 0,-40 55 36 16,14-11-22-16,6 5 44 16,-6 2-9-16,6 1 46 15,7 3-23-15,-7 4-16 0,7 4-47 16,7-4 25-16,-1-3-20 16,-6 3 16-16,13-4-21 0,-7 1 19 15,1-1 68-15,6-3-31 16,-13 3 11-16,13-3-30 15,-7 0-10-15,7-4 3 16,-7 0-25-16,1-8 6 0,6 1 11 16,0 0-25-16,0-41 6 15,0 51 13-15,-7-10-16 0,7-4-11 16,0-37 37-16,0 52-30 16,0-15 13-16,0-37 6 0,0 37-27 15,0-37 9-15,0 0 13 16,0 37-23-16,0-37 18 15,0 0 13-15,0 0-26 0,0 0 14 16,0 0-2-16,0 0-15 16,0 0 24-16,0 0 3 15,0 0-33-15,0 0 27 0,0 0 70 16,0 29-20-16,0-29 23 16,0 0-23-16,0 0-36 15,0 0-6-15,0 0-9 0,-39 11-9 16,6-3 4-16,33-8-10 15,-39 0 6-15,-7 0 0 0,13 0-11 16,-7 0 4-16,1 0 13 16,-1 0 3-16,-6 0-9 0,-6-4 6 15,-1 0-6-15,1 4 0 16,-1 0-6-16,1 0 6 16,-8 0 0-16,8 0 0 0,-7 0 0 15,0 0-5-15,-7 0-9 16,7 4 18-16,-7-4 4 15,0 0-6-15,1 0 2 0,-1 0-4 16,0 0-4-16,-6 0 4 16,6 4-8-16,0-1 8 0,7-3 0 15,-6 4 8-15,12-4-6 16,-6 0 2-16,13 0-9 0,-7 4 5 16,7-4 0-16,-6 3-8 15,-1 1 8-15,1 4 0 16,-14-5 0-16,0 1 8 0,0-4-3 15,-6 4-8-15,-7-4 5 16,-6 3-2-16,-14 1-4 0,-6 0-7 16,-7-1 11-16,1 1-3 15,-1 3 0-15,-6 1-8 16,6-4 16-16,0-4 0 0,1 3-1 16,-1 1 1-16,7 3-8 15,0 1-2-15,0-1 5 0,6 0-11 16,-13 1 20-16,1-1-19 15,-8 1 14-15,8 3-4 0,12 0 5 16,0-4-5-16,7 1 0 16,14 3 7-16,5-4-7 15,8 4 2-15,5-3-2 0,1-1-11 16,13 4-1-16,0 0 12 16,0 4 0-16,0-8 0 15,0 4 11-15,-6 0-7 0,6-3-2 16,-7-1 7-16,1 1-7 15,-1-5-2-15,7 1 3 0,0 0-3 16,46-4-9-16,-46 3 9 16,46-3 0-16,-53 0 0 0,53 0-13 15,-46-3 13-15,46 3 6 16,-46-8 6-16,46 8-12 16,-39-11 4-16,39 11-4 0,0 0 0 15,-46-15-4-15,46 15 1 16,0 0 6-16,0 0-3 0,0 0 0 15,-33-22 5-15,33 22 1 16,0 0 0-16,0 0-3 16,0 0-8-16,-33-33 7 0,33 33-8 15,-13-37-9-15,13 37 19 16,-6-44 1-16,-1 3-5 0,14-3 8 16,-1-1-8-16,1-6-9 15,6-8 6-15,0-8 3 16,0-7 0-16,7-7 3 0,0 0-11 15,-1-1-10-15,-6 5 11 16,1 3 12-16,-1 7 1 0,-7 12-6 16,1 7 0-16,-7 4-10 15,6 7 10-15,-6 37 10 16,-6-45-6-16,6 12-9 0,0 33 1 16,0-41 4-16,0 41-6 15,-7-44-5-15,7 7 7 0,0 0 4 16,-6 0 5-16,6 4-9 15,0-4 4-15,0 37-13 16,0-44 4-16,0 7 2 0,0 37 4 16,0-33-4-16,0 33 11 15,0 0 3-15,6-41-2 0,-6 41-5 16,0 0-9-16,0 0 9 16,0 0-14-16,0 0 14 15,0 0 0-15,0 0 5 0,0 0-5 16,0 0 0-16,0 0 0 15,0 0 0-15,0 0 4 0,0 0-4 16,46-26-20-16,-13 19 12 16,7 7 14-16,-8 0 0 15,8 3 4-15,-1 1-2 0,7 0-4 16,0-1-9-16,0 1 5 16,0 4-7-16,0-5-4 0,0 5 15 15,0-1-4-15,0 4-6 16,-6-4 6-16,-1 1 0 15,1-1 11-15,-40-7-2 0,46 8-3 16,0-1-6-16,-7-7 2 16,-6 0-2-16,6 0 0 0,-6 0 0 15,7-4-7-15,-8 4 4 16,-32 0-2-16,53 4 0 0,-7-4-3 16,-46 0 10-16,53 11-5 15,-53-11 23-15,52 0-10 0,-52 0-7 16,59 0 0-16,-59 0 0 15,53 0-3-15,-7 0 0 16,-46 0 0-16,59-4 0 0,-13 1-8 16,-46 3-7-16,53 3 15 15,-53-3 6-15,52 4-2 16,-6-4-4-16,-6 0 7 0,-1 0-7 16,-6-4-5-16,13 1 0 15,-7 3 9-15,7 0-16 0,-6 0 17 16,6 3-9-16,-7-3 10 15,7-3 0-15,0-5-6 0,-6 1 4 16,6 0-14-16,0-1 13 16,-7 4-15-16,0 4 20 15,1-3-8-15,6-1 4 0,-7 4 2 16,1-4-6-16,-1-3-5 16,7 3 5-16,0-3-10 15,-7 7 6-15,1-4-2 0,-1 4 8 16,7 0 14-16,-6-3-5 15,-1-1-9-15,7-4 1 0,-6-3-3 16,12 4 0-16,-6-4-8 16,0 3-3-16,0 5 11 0,0-5-8 15,0 1 5-15,0 3 6 16,0 1 0-16,0-5 2 16,0 5 1-16,-6-5 7 0,6 1-13 15,6 3-3-15,-6-3-3 16,7 3 10-16,-1 0-1 15,1 1-11-15,-7 3 8 0,-7 0-3 16,7 0 20-16,-6-4-21 16,-1 0 4-16,1 1 0 0,-1-1-4 15,0 0-6-15,7 4 3 16,-6 4 1-16,6-4 6 0,0 0 10 16,-7-4-5-16,7 0 4 15,0 1-14-15,7-1-6 16,-7-3 15-16,6 3-14 0,1 0 15 15,6 1-2-15,-6 3-3 16,-1-4 2-16,1 4-2 0,-7-8 6 16,6 1 2-16,-6 0-12 15,0 3-5-15,7-3 4 16,-7 3 5-16,0 4-9 0,0-4 14 16,-7 4-5-16,7-3 2 15,-6 3 3-15,-1-4 4 0,-6 0-4 16,0 0-1-16,0 1-4 15,0-5 0-15,0 5-11 0,-1-1 8 16,-5 4-3-16,12 0 16 16,-6 0-10-16,0-7 3 15,0 3 3-15,6-3-10 0,1 3-8 16,6 4 15-16,0 0-8 16,0 0 8-16,-7-4 5 15,7 4 3-15,-7-4-8 0,-6 1-3 16,0-1-6-16,-33 4 6 15,33-4-8-15,-33 4 11 0,0 0-1 16,0 0 2-16,0 0 9 16,0 0-8-16,0 0-5 0,0 0-3 15,0 0-1-15,0 0-124 16,0 0-162-16,0 0-255 16,0 0-92-16</inkml:trace>
  <inkml:trace contextRef="#ctx0" brushRef="#br0" timeOffset="1">3912 1094 185 0,'0'-45'43'0,"0"45"12"15,0 0 22-15,0-48 5 0,0 48 3 16,0 0-16-16,0-44 15 16,0 44 6-16,0 0 6 15,0 0-1-15,0 0-69 16,0 0-9-16,0 0 77 0,0 0 15 16,0 0 45-16,0 0-6 15,13 67-2-15,1-8-9 0,-1 3-24 16,0-2 34-16,-7 2 17 15,1 9-23-15,0 6-5 0,6 4-10 16,-7 1-20-16,-6 6 33 16,7 1-26-16,-14 0-31 0,7-1-36 15,0-3-11-15,0-7 24 16,-6-4 6-16,-1-11-2 0,1-4 0 16,-1-11-2-1,7 0 2-15,-7-8-15 0,7-40-11 16,0 45-10-16,0-45-20 15,-6 48 4-15,6-48-8 0,-7 44 2 16,7-44 11-16,0 41 30 16,0-41 1-16,0 40-10 0,0-40-20 15,7 41-7-15,-7-41 0 16,0 37 1-16,0-37-5 0,0 0 0 16,0 0-6-16,0 0 0 15,0 0-8-15,0 0-111 0,0 0-194 16,0 0-294-16,0 0-381 15</inkml:trace>
  <inkml:trace contextRef="#ctx0" brushRef="#br0" timeOffset="2">1796 1116 468 0,'0'0'80'0,"0"0"15"0,0 0-25 16,0 0 33-16,0 0 41 16,0 0-44-16,0 0-19 15,0 0-18-15,0 0 59 0,0 0 40 16,0 0 35-16,0 0-15 15,0 0-36-15,0 0 22 0,0 41 18 16,7 7-16-16,-7 7-38 16,0 15 3-16,-7 8-18 15,7 3-22-15,-13 8 0 16,13 7-36-16,-6 0 19 0,-1 0-18 16,1 0 2-16,-1 0-7 15,7-11-31-15,0-11 5 0,0-4-11 16,7-11 18-16,-7-7 2 15,6-8-31-15,-6-11-7 16,0-33 12-16,7 45 3 0,-7-45-15 16,0 37 0-16,0-37 14 15,0 0-12-15,0 0-2 0,0 0 0 16,0 0 9-16,0 0-9 16,0 0-6-16,0 0-12 0,0 0-35 15,0 0-114-15,0 0-173 16,0 0-316-16,0 0-307 15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6:22.09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3912 1094 185 0,'0'-45'43'0,"0"45"12"15,0 0 22-15,0-48 5 0,0 48 3 16,0 0-16-16,0-44 15 16,0 44 6-16,0 0 6 15,0 0-1-15,0 0-69 16,0 0-9-16,0 0 77 0,0 0 15 16,0 0 45-16,0 0-6 15,13 67-2-15,1-8-9 0,-1 3-24 16,0-2 34-16,-7 2 17 15,1 9-23-15,0 6-5 0,6 4-10 16,-7 1-20-16,-6 6 33 16,7 1-26-16,-14 0-31 0,7-1-36 15,0-3-11-15,0-7 24 16,-6-4 6-16,-1-11-2 0,1-4 0 16,-1-11-2-1,7 0 2-15,-7-8-15 0,7-40-11 16,0 45-10-16,0-45-20 15,-6 48 4-15,6-48-8 0,-7 44 2 16,7-44 11-16,0 41 30 16,0-41 1-16,0 40-10 0,0-40-20 15,7 41-7-15,-7-41 0 16,0 37 1-16,0-37-5 0,0 0 0 16,0 0-6-16,0 0 0 15,0 0-8-15,0 0-111 0,0 0-194 16,0 0-294-16,0 0-381 15</inkml:trace>
  <inkml:trace contextRef="#ctx0" brushRef="#br0" timeOffset="1">1796 1116 468 0,'0'0'80'0,"0"0"15"0,0 0-25 16,0 0 33-16,0 0 41 16,0 0-44-16,0 0-19 15,0 0-18-15,0 0 59 0,0 0 40 16,0 0 35-16,0 0-15 15,0 0-36-15,0 0 22 0,0 41 18 16,7 7-16-16,-7 7-38 16,0 15 3-16,-7 8-18 15,7 3-22-15,-13 8 0 16,13 7-36-16,-6 0 19 0,-1 0-18 16,1 0 2-16,-1 0-7 15,7-11-31-15,0-11 5 0,0-4-11 16,7-11 18-16,-7-7 2 15,6-8-31-15,-6-11-7 16,0-33 12-16,7 45 3 0,-7-45-15 16,0 37 0-16,0-37 14 15,0 0-12-15,0 0-2 0,0 0 0 16,0 0 9-16,0 0-9 16,0 0-6-16,0 0-12 0,0 0-35 15,0 0-114-15,0 0-173 16,0 0-316-16,0 0-307 15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6:22.09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844 1278 206 0,'0'0'73'16,"0"0"-20"-16,0 0 19 0,0 0 1 15,0 0 17-15,46 19-6 16,-14-12 22-16,-32-7 10 0,60-3-17 16,5-8-32-16,8-1-18 15,12-6-34-15,14-1-1 16,12-3-1-16,14-4 22 16,13 1-23-16,13-1-29 0,14 4 27 15,5 7-7-15,8 4 13 16,6-4-5-16,0 0-3 0,-7 0-13 15,1-3-10-15,-8-4 9 16,8 3 6-16,-1-3 13 16,1 0-10-16,-7 0 0 0,-7 3 9 15,-6 1-6-15,-1-1-1 16,1 1-5-16,-7 3-9 0,0-3 14 16,-13 3-21-16,-13 0 16 15,-7 4 15-15,-6-4-28 16,-7 4 9-16,0-4 4 15,-6 8-14-15,-7 0 14 0,0 3 13 16,-7-4-18-16,1 5-13 16,-7-1 30-16,-14 8-18 15,-5-4 21-15,-8 3 1 0,-6-3-11 16,-6 0-15-16,-40 0-11 16,32 0 17-16,-32 0 1 0,0 0 25 15,0 0 2-15,0 0 43 16,0 0-23-16,0 0-7 0,0 0-32 15,0 0 7 1,0 0 5-16,0 0-10 0,0 0 13 16,0 0-9-16,0 0-11 15,0 0 13-15,0 0 38 0,0 0-4 16,0 0-22-16,0 0 18 16,0 0-43-16,0 0 47 15,0 0-53-15,0 0 25 0,0 0-19 16,0 0 8-16,0 0 8 15,0 0-25-15,0 0-11 0,0 0 39 16,0 0-1-16,0 0-10 16,0 0-16-16,0 0 2 15,0 0 6-15,0 0-18 16,0 0 25-16,0 0-7 0,0 0 30 16,0 0-44-16,-32 41 22 15,32-41-14-15,0 0 38 0,-40 48-51 16,40-48 15-16,-26 41-12 15,0-4 47-15,26-37-40 0,-40 55 36 16,14-11-22-16,6 5 44 16,-6 2-9-16,6 1 46 15,7 3-23-15,-7 4-16 0,7 4-47 16,7-4 25-16,-1-3-20 16,-6 3 16-16,13-4-21 0,-7 1 19 15,1-1 68-15,6-3-31 16,-13 3 11-16,13-3-30 15,-7 0-10-15,7-4 3 16,-7 0-25-16,1-8 6 0,6 1 11 16,0 0-25-16,0-41 6 15,0 51 13-15,-7-10-16 0,7-4-11 16,0-37 37-16,0 52-30 16,0-15 13-16,0-37 6 0,0 37-27 15,0-37 9-15,0 0 13 16,0 37-23-16,0-37 18 15,0 0 13-15,0 0-26 0,0 0 14 16,0 0-2-16,0 0-15 16,0 0 24-16,0 0 3 15,0 0-33-15,0 0 27 0,0 0 70 16,0 29-20-16,0-29 23 16,0 0-23-16,0 0-36 15,0 0-6-15,0 0-9 0,-39 11-9 16,6-3 4-16,33-8-10 15,-39 0 6-15,-7 0 0 0,13 0-11 16,-7 0 4-16,1 0 13 16,-1 0 3-16,-6 0-9 0,-6-4 6 15,-1 0-6-15,1 4 0 16,-1 0-6-16,1 0 6 16,-8 0 0-16,8 0 0 0,-7 0 0 15,0 0-5-15,-7 0-9 16,7 4 18-16,-7-4 4 15,0 0-6-15,1 0 2 0,-1 0-4 16,0 0-4-16,-6 0 4 16,6 4-8-16,0-1 8 0,7-3 0 15,-6 4 8-15,12-4-6 16,-6 0 2-16,13 0-9 0,-7 4 5 16,7-4 0-16,-6 3-8 15,-1 1 8-15,1 4 0 16,-14-5 0-16,0 1 8 0,0-4-3 15,-6 4-8-15,-7-4 5 16,-6 3-2-16,-14 1-4 0,-6 0-7 16,-7-1 11-16,1 1-3 15,-1 3 0-15,-6 1-8 16,6-4 16-16,0-4 0 0,1 3-1 16,-1 1 1-16,7 3-8 15,0 1-2-15,0-1 5 0,6 0-11 16,-13 1 20-16,1-1-19 15,-8 1 14-15,8 3-4 0,12 0 5 16,0-4-5-16,7 1 0 16,14 3 7-16,5-4-7 15,8 4 2-15,5-3-2 0,1-1-11 16,13 4-1-16,0 0 12 16,0 4 0-16,0-8 0 15,0 4 11-15,-6 0-7 0,6-3-2 16,-7-1 7-16,1 1-7 15,-1-5-2-15,7 1 3 0,0 0-3 16,46-4-9-16,-46 3 9 16,46-3 0-16,-53 0 0 0,53 0-13 15,-46-3 13-15,46 3 6 16,-46-8 6-16,46 8-12 16,-39-11 4-16,39 11-4 0,0 0 0 15,-46-15-4-15,46 15 1 16,0 0 6-16,0 0-3 0,0 0 0 15,-33-22 5-15,33 22 1 16,0 0 0-16,0 0-3 16,0 0-8-16,-33-33 7 0,33 33-8 15,-13-37-9-15,13 37 19 16,-6-44 1-16,-1 3-5 0,14-3 8 16,-1-1-8-16,1-6-9 15,6-8 6-15,0-8 3 16,0-7 0-16,7-7 3 0,0 0-11 15,-1-1-10-15,-6 5 11 16,1 3 12-16,-1 7 1 0,-7 12-6 16,1 7 0-16,-7 4-10 15,6 7 10-15,-6 37 10 16,-6-45-6-16,6 12-9 0,0 33 1 16,0-41 4-16,0 41-6 15,-7-44-5-15,7 7 7 0,0 0 4 16,-6 0 5-16,6 4-9 15,0-4 4-15,0 37-13 16,0-44 4-16,0 7 2 0,0 37 4 16,0-33-4-16,0 33 11 15,0 0 3-15,6-41-2 0,-6 41-5 16,0 0-9-16,0 0 9 16,0 0-14-16,0 0 14 15,0 0 0-15,0 0 5 0,0 0-5 16,0 0 0-16,0 0 0 15,0 0 0-15,0 0 4 0,0 0-4 16,46-26-20-16,-13 19 12 16,7 7 14-16,-8 0 0 15,8 3 4-15,-1 1-2 0,7 0-4 16,0-1-9-16,0 1 5 16,0 4-7-16,0-5-4 0,0 5 15 15,0-1-4-15,0 4-6 16,-6-4 6-16,-1 1 0 15,1-1 11-15,-40-7-2 0,46 8-3 16,0-1-6-16,-7-7 2 16,-6 0-2-16,6 0 0 0,-6 0 0 15,7-4-7-15,-8 4 4 16,-32 0-2-16,53 4 0 0,-7-4-3 16,-46 0 10-16,53 11-5 15,-53-11 23-15,52 0-10 0,-52 0-7 16,59 0 0-16,-59 0 0 15,53 0-3-15,-7 0 0 16,-46 0 0-16,59-4 0 0,-13 1-8 16,-46 3-7-16,53 3 15 15,-53-3 6-15,52 4-2 16,-6-4-4-16,-6 0 7 0,-1 0-7 16,-6-4-5-16,13 1 0 15,-7 3 9-15,7 0-16 0,-6 0 17 16,6 3-9-16,-7-3 10 15,7-3 0-15,0-5-6 0,-6 1 4 16,6 0-14-16,0-1 13 16,-7 4-15-16,0 4 20 15,1-3-8-15,6-1 4 0,-7 4 2 16,1-4-6-16,-1-3-5 16,7 3 5-16,0-3-10 15,-7 7 6-15,1-4-2 0,-1 4 8 16,7 0 14-16,-6-3-5 15,-1-1-9-15,7-4 1 0,-6-3-3 16,12 4 0-16,-6-4-8 16,0 3-3-16,0 5 11 0,0-5-8 15,0 1 5-15,0 3 6 16,0 1 0-16,0-5 2 16,0 5 1-16,-6-5 7 0,6 1-13 15,6 3-3-15,-6-3-3 16,7 3 10-16,-1 0-1 15,1 1-11-15,-7 3 8 0,-7 0-3 16,7 0 20-16,-6-4-21 16,-1 0 4-16,1 1 0 0,-1-1-4 15,0 0-6-15,7 4 3 16,-6 4 1-16,6-4 6 0,0 0 10 16,-7-4-5-16,7 0 4 15,0 1-14-15,7-1-6 16,-7-3 15-16,6 3-14 0,1 0 15 15,6 1-2-15,-6 3-3 16,-1-4 2-16,1 4-2 0,-7-8 6 16,6 1 2-16,-6 0-12 15,0 3-5-15,7-3 4 16,-7 3 5-16,0 4-9 0,0-4 14 16,-7 4-5-16,7-3 2 15,-6 3 3-15,-1-4 4 0,-6 0-4 16,0 0-1-16,0 1-4 15,0-5 0-15,0 5-11 0,-1-1 8 16,-5 4-3-16,12 0 16 16,-6 0-10-16,0-7 3 15,0 3 3-15,6-3-10 0,1 3-8 16,6 4 15-16,0 0-8 16,0 0 8-16,-7-4 5 15,7 4 3-15,-7-4-8 0,-6 1-3 16,0-1-6-16,-33 4 6 15,33-4-8-15,-33 4 11 0,0 0-1 16,0 0 2-16,0 0 9 16,0 0-8-16,0 0-5 0,0 0-3 15,0 0-1-15,0 0-124 16,0 0-162-16,0 0-255 16,0 0-92-16</inkml:trace>
  <inkml:trace contextRef="#ctx0" brushRef="#br0" timeOffset="1">3912 1094 185 0,'0'-45'43'0,"0"45"12"15,0 0 22-15,0-48 5 0,0 48 3 16,0 0-16-16,0-44 15 16,0 44 6-16,0 0 6 15,0 0-1-15,0 0-69 16,0 0-9-16,0 0 77 0,0 0 15 16,0 0 45-16,0 0-6 15,13 67-2-15,1-8-9 0,-1 3-24 16,0-2 34-16,-7 2 17 15,1 9-23-15,0 6-5 0,6 4-10 16,-7 1-20-16,-6 6 33 16,7 1-26-16,-14 0-31 0,7-1-36 15,0-3-11-15,0-7 24 16,-6-4 6-16,-1-11-2 0,1-4 0 16,-1-11-2-1,7 0 2-15,-7-8-15 0,7-40-11 16,0 45-10-16,0-45-20 15,-6 48 4-15,6-48-8 0,-7 44 2 16,7-44 11-16,0 41 30 16,0-41 1-16,0 40-10 0,0-40-20 15,7 41-7-15,-7-41 0 16,0 37 1-16,0-37-5 0,0 0 0 16,0 0-6-16,0 0 0 15,0 0-8-15,0 0-111 0,0 0-194 16,0 0-294-16,0 0-381 15</inkml:trace>
  <inkml:trace contextRef="#ctx0" brushRef="#br0" timeOffset="2">1796 1116 468 0,'0'0'80'0,"0"0"15"0,0 0-25 16,0 0 33-16,0 0 41 16,0 0-44-16,0 0-19 15,0 0-18-15,0 0 59 0,0 0 40 16,0 0 35-16,0 0-15 15,0 0-36-15,0 0 22 0,0 41 18 16,7 7-16-16,-7 7-38 16,0 15 3-16,-7 8-18 15,7 3-22-15,-13 8 0 16,13 7-36-16,-6 0 19 0,-1 0-18 16,1 0 2-16,-1 0-7 15,7-11-31-15,0-11 5 0,0-4-11 16,7-11 18-16,-7-7 2 15,6-8-31-15,-6-11-7 16,0-33 12-16,7 45 3 0,-7-45-15 16,0 37 0-16,0-37 14 15,0 0-12-15,0 0-2 0,0 0 0 16,0 0 9-16,0 0-9 16,0 0-6-16,0 0-12 0,0 0-35 15,0 0-114-15,0 0-173 16,0 0-316-16,0 0-307 15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6:22.10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844 1279 206 0,'0'0'73'16,"0"0"-20"-16,0 0 19 0,0 0 1 15,0 0 17-15,46 19-6 16,-14-12 22-16,-32-7 10 0,60-3-17 16,5-8-32-16,8-1-18 15,12-6-34-15,14-1-1 16,12-3-1-16,14-4 22 16,13 1-23-16,13-1-29 0,14 4 27 15,5 7-7-15,8 4 13 16,6-4-5-16,0 0-3 0,-7 0-13 15,1-3-10-15,-7-4 9 16,7 3 6-16,-1-3 13 16,1 0-10-16,-7-1 0 0,-7 4 9 15,-6 1-6-15,-1-1-1 16,1 1-5-16,-7 3-9 0,0-3 14 16,-13 3-21-16,-13 0 16 15,-7 4 15-15,-6-4-28 16,-7 4 9-16,0-4 4 15,-6 8-14-15,-7 0 14 0,0 3 13 16,-7-4-18-16,1 5-13 16,-7-1 30-16,-14 8-18 15,-5-4 21-15,-8 3 1 0,-6-3-11 16,-6 0-15-16,-40 0-11 16,32 0 17-16,-32 0 1 0,0 0 25 15,0 0 2-15,0 0 43 16,0 0-23-16,0 0-7 0,0 0-32 15,0 0 7 1,0 0 5-16,0 0-10 0,0 0 13 16,0 0-9-16,0 0-11 15,0 0 13-15,0 0 38 0,0 0-4 16,0 0-22-16,0 0 18 16,0 0-43-16,0 0 47 15,0 0-53-15,0 0 25 0,0 0-19 16,0 0 8-16,0 0 8 15,0 0-25-15,0 0-11 0,0 0 39 16,0 0-1-16,0 0-10 16,0 0-16-16,0 0 2 15,0 0 6-15,0 0-18 16,0 0 25-16,0 0-7 0,0 0 30 16,0 0-44-16,-32 41 22 15,32-41-14-15,0 0 38 0,-40 48-51 16,40-48 15-16,-26 41-12 15,0-4 47-15,26-37-40 0,-40 56 36 16,14-12-22-16,6 5 44 16,-6 2-9-16,6 1 46 15,7 3-23-15,-7 4-16 0,7 4-47 16,7-4 25-16,-1-3-20 16,-6 3 16-16,13-4-21 0,-7 1 19 15,1-1 68-15,6-2-31 16,-13 2 11-16,13-3-30 15,-7 0-10-15,7-4 3 16,-7 0-25-16,1-8 6 0,6 1 11 16,0 0-25-16,0-41 6 15,0 51 13-15,-7-10-16 0,7-4-11 16,0-37 37-16,0 52-30 16,0-15 13-16,0-37 6 0,0 37-27 15,0-37 9-15,0 0 13 16,0 37-23-16,0-37 18 15,0 0 13-15,0 0-26 0,0 0 14 16,0 0-2-16,0 0-15 16,0 0 24-16,0 0 3 15,0 0-33-15,0 0 27 0,0 0 70 16,0 30-20-16,0-30 23 16,0 0-23-16,0 0-36 15,0 0-6-15,0 0-9 0,-39 11-9 16,6-3 4-16,33-8-10 15,-39 0 6-15,-7 0 0 0,13 0-11 16,-7 0 4-16,1 0 13 16,-1 0 3-16,-6 0-9 0,-6-4 6 15,-1 0-6-15,1 4 0 16,-1 0-6-16,1 0 6 16,-8 0 0-16,8 0 0 0,-7 0 0 15,0 0-5-15,-7 0-9 16,7 4 18-16,-7-4 4 15,0 0-6-15,1 0 2 0,-1 0-4 16,0 0-4-16,-6 0 4 16,6 4-8-16,0-1 8 0,7-3 0 15,-6 4 8-15,12-4-6 16,-6 0 2-16,13 0-9 0,-7 4 5 16,7-4 0-16,-6 3-8 15,-1 1 8-15,1 4 0 16,-14-5 0-16,0 1 8 0,0-4-3 15,-6 4-8-15,-7-4 5 16,-6 3-2-16,-14 1-4 0,-6 0-7 16,-7-1 11-16,0 1-3 15,0 3 0-15,-6 1-8 16,6-4 16-16,0-4 0 0,1 3-1 16,-1 1 1-16,7 3-8 15,0 1-2-15,0-1 5 0,6 0-11 16,-13 1 20-16,1-1-19 15,-8 1 14-15,8 3-4 0,12 0 5 16,0-4-5-16,7 1 0 16,14 3 7-16,5-4-7 15,8 4 2-15,5-3-2 0,1-1-11 16,13 4-1-16,0 0 12 16,0 4 0-16,0-8 0 15,0 4 11-15,-6 0-7 0,6-3-2 16,-7-1 7-16,1 1-7 15,-1-5-2-15,7 1 3 0,0 0-3 16,46-4-9-16,-46 3 9 16,46-3 0-16,-53 0 0 0,53 0-13 15,-46-3 13-15,46 3 6 16,-46-8 6-16,46 8-12 16,-39-11 4-16,39 11-4 0,0 0 0 15,-46-15-4-15,46 15 1 16,0 0 6-16,0 0-3 0,0 0 0 15,-33-22 5-15,33 22 1 16,0 0 0-16,0 0-3 16,0 0-8-16,-33-33 7 0,33 33-8 15,-13-37-9-15,13 37 19 16,-6-44 1-16,-1 3-5 0,14-3 8 16,-1-1-8-16,1-7-9 15,6-7 6-15,0-8 3 16,0-7 0-16,7-7 3 0,0 0-11 15,-1-1-10-15,-6 5 11 16,1 3 12-16,-1 7 1 0,-7 12-6 16,1 6 0-16,-7 5-10 15,6 7 10-15,-6 37 10 16,-6-45-6-16,6 12-9 0,0 33 1 16,0-41 4-16,0 41-6 15,-7-44-5-15,7 7 7 0,0 0 4 16,-6 0 5-16,6 4-9 15,0-4 4-15,0 37-13 16,0-44 4-16,0 7 2 0,0 37 4 16,0-33-4-16,0 33 11 15,0 0 3-15,6-41-2 0,-6 41-5 16,0 0-9-16,0 0 9 16,0 0-14-16,0 0 14 15,0 0 0-15,0 0 5 0,0 0-5 16,0 0 0-16,0 0 0 15,0 0 0-15,0 0 4 0,0 0-4 16,46-26-20-16,-13 19 12 16,7 7 14-16,-8 0 0 15,8 3 4-15,-1 1-2 0,7 0-4 16,0-1-9-16,0 1 5 16,0 4-7-16,0-5-4 0,0 5 15 15,0-1-4-15,0 4-6 16,-6-4 6-16,-1 1 0 15,1-1 11-15,-40-7-2 0,46 8-3 16,0-1-6-16,-7-7 2 16,-6 0-2-16,6 0 0 0,-6 0 0 15,7-4-7-15,-8 4 4 16,-32 0-2-16,53 4 0 0,-7-4-3 16,-46 0 10-16,53 11-5 15,-53-11 23-15,52 0-10 0,-52 0-7 16,59 0 0-16,-59 0 0 15,53 0-3-15,-7 0 0 16,-46 0 0-16,59-4 0 0,-13 1-8 16,-46 3-7-16,53 3 15 15,-53-3 6-15,52 4-2 16,-6-4-4-16,-6 0 7 0,-1 0-7 16,-6-4-5-16,13 1 0 15,-7 3 9-15,7 0-16 0,-6 0 17 16,6 3-9-16,-7-3 10 15,7-3 0-15,0-5-6 0,-6 1 4 16,6 0-14-16,0-1 13 16,-7 4-15-16,0 4 20 15,1-3-8-15,6-1 4 0,-7 4 2 16,1-4-6-16,-1-3-5 16,7 3 5-16,0-3-10 15,-7 7 6-15,1-4-2 0,-1 4 8 16,7 0 14-16,-6-3-5 15,-1-1-9-15,7-4 1 0,-6-3-3 16,12 4 0-16,-5-4-8 16,-1 3-3-16,0 5 11 0,0-5-8 15,0 1 5-15,0 3 6 16,0 1 0-16,0-5 2 16,0 5 1-16,-6-5 7 0,6 0-13 15,6 4-3-15,-6-3-3 16,7 3 10-16,-1 0-1 15,1 1-11-15,-7 3 8 0,-7 0-3 16,7 0 20-16,-6-4-21 16,-1 0 4-16,1 1 0 0,-1-1-4 15,0 0-6-15,7 4 3 16,-6 4 1-16,6-4 6 0,0 0 10 16,-7-4-5-16,7 0 4 15,0 1-14-15,7-1-6 16,-7-3 15-16,6 3-14 0,1 0 15 15,6 1-2-15,-6 3-3 16,-1-4 2-16,1 4-2 0,-7-8 6 16,6 1 2-16,-6 0-12 15,0 3-5-15,7-3 4 16,-7 3 5-16,0 4-9 0,0-4 14 16,-7 4-5-16,7-3 2 15,-6 3 3-15,-1-4 4 0,-6 0-4 16,0 0-1-16,0 1-4 15,0-5 0-15,0 5-11 0,-1-1 8 16,-5 4-3-16,12 0 16 16,-6 0-10-16,0-7 3 15,0 3 3-15,6-3-10 0,1 3-8 16,6 4 15-16,0 0-8 16,0 0 8-16,-7-4 5 15,7 4 3-15,-7-4-8 0,-6 1-3 16,0-1-6-16,-33 4 6 15,33-4-8-15,-33 4 11 0,0 0-1 16,0 0 2-16,0 0 9 16,0 0-8-16,0 0-5 0,0 0-3 15,0 0-1-15,0 0-124 16,0 0-162-16,0 0-255 16,0 0-92-16</inkml:trace>
  <inkml:trace contextRef="#ctx0" brushRef="#br0" timeOffset="1">3913 1095 185 0,'0'-45'43'0,"0"45"12"15,0 0 22-15,0-48 5 0,0 48 3 16,0 0-16-16,0-44 15 16,0 44 6-16,0 0 6 15,0 0-1-15,0 0-69 16,0 0-9-16,0 0 77 0,0 0 15 16,0 0 45-16,0 0-6 15,13 67-2-15,1-8-9 0,-1 3-24 16,0-2 34-16,-7 2 17 15,1 9-23-15,0 6-5 0,6 4-10 16,-7 1-20-16,-6 7 33 16,7 0-26-16,-14 0-31 0,7-1-36 15,0-3-11-15,0-7 24 16,-6-4 6-16,-1-11-2 0,1-4 0 16,-1-11-2-1,7 1 2-15,-7-9-15 0,7-40-11 16,0 45-10-16,0-45-20 15,-6 48 4-15,6-48-8 0,-7 44 2 16,7-44 11-16,0 41 30 16,0-41 1-16,0 40-10 0,0-40-20 15,7 41-7-15,-7-41 0 16,0 37 1-16,0-37-5 0,0 0 0 16,0 0-6-16,0 0 0 15,0 0-8-15,0 0-111 0,0 0-194 16,0 0-294-16,0 0-381 15</inkml:trace>
  <inkml:trace contextRef="#ctx0" brushRef="#br0" timeOffset="2">1796 1117 468 0,'0'0'80'0,"0"0"15"0,0 0-25 16,0 0 33-16,0 0 41 16,0 0-44-16,0 0-19 15,0 0-18-15,0 0 59 0,0 0 40 16,0 0 35-16,0 0-15 15,0 0-36-15,0 0 22 0,0 41 18 16,7 7-16-16,-7 7-38 16,0 15 3-16,-7 8-18 15,7 3-22-15,-13 8 0 16,13 8-36-16,-6-1 19 0,-1 0-18 16,1 0 2-16,-1 0-7 15,7-11-31-15,0-11 5 0,0-4-11 16,7-11 18-16,-7-6 2 15,6-9-31-15,-6-11-7 16,0-33 12-16,7 45 3 0,-7-45-15 16,0 37 0-16,0-37 14 15,0 0-12-15,0 0-2 0,0 0 0 16,0 0 9-16,0 0-9 16,0 0-6-16,0 0-12 0,0 0-35 15,0 0-114-15,0 0-173 16,0 0-316-16,0 0-307 15</inkml:trace>
  <inkml:trace contextRef="#ctx0" brushRef="#br0" timeOffset="3">890 624 380 0,'0'0'112'15,"0"0"-4"-15,0 0-2 0,0 0-9 16,0 0 47-16,0 0-9 16,0 0 0-16,0 0-2 0,39 0 5 15,-6-7-88-15,6 3 1 16,1-7-51-16,-7 4 10 0,6 0-4 15,-6-1 13 1,6 4-32-16,-6 1 3 0,-33 3 18 16,46-4-114-16,-46 4-229 15,46-4-127-15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6:22.10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844 1278 206 0,'0'0'73'16,"0"0"-20"-16,0 0 19 0,0 0 1 15,0 0 17-15,46 19-6 16,-14-12 22-16,-32-7 10 0,60-3-17 16,5-8-32-16,8-1-18 15,12-6-34-15,14-1-1 16,12-3-1-16,14-4 22 16,13 1-23-16,13-1-29 0,14 4 27 15,5 7-7-15,8 4 13 16,6-4-5-16,0 0-3 0,-7 0-13 15,1-3-10-15,-8-4 9 16,8 3 6-16,-1-3 13 16,1 0-10-16,-7 0 0 0,-7 3 9 15,-6 1-6-15,-1-1-1 16,1 1-5-16,-7 3-9 0,0-3 14 16,-13 3-21-16,-13 0 16 15,-7 4 15-15,-6-4-28 16,-7 4 9-16,0-4 4 15,-6 8-14-15,-7 0 14 0,0 3 13 16,-7-4-18-16,1 5-13 16,-7-1 30-16,-14 8-18 15,-5-4 21-15,-8 3 1 0,-6-3-11 16,-6 0-15-16,-40 0-11 16,32 0 17-16,-32 0 1 0,0 0 25 15,0 0 2-15,0 0 43 16,0 0-23-16,0 0-7 0,0 0-32 15,0 0 7 1,0 0 5-16,0 0-10 0,0 0 13 16,0 0-9-16,0 0-11 15,0 0 13-15,0 0 38 0,0 0-4 16,0 0-22-16,0 0 18 16,0 0-43-16,0 0 47 15,0 0-53-15,0 0 25 0,0 0-19 16,0 0 8-16,0 0 8 15,0 0-25-15,0 0-11 0,0 0 39 16,0 0-1-16,0 0-10 16,0 0-16-16,0 0 2 15,0 0 6-15,0 0-18 16,0 0 25-16,0 0-7 0,0 0 30 16,0 0-44-16,-32 41 22 15,32-41-14-15,0 0 38 0,-40 48-51 16,40-48 15-16,-26 41-12 15,0-4 47-15,26-37-40 0,-40 55 36 16,14-11-22-16,6 5 44 16,-6 2-9-16,6 1 46 15,7 3-23-15,-7 4-16 0,7 4-47 16,7-4 25-16,-1-3-20 16,-6 3 16-16,13-4-21 0,-7 1 19 15,1-1 68-15,6-3-31 16,-13 3 11-16,13-3-30 15,-7 0-10-15,7-4 3 16,-7 0-25-16,1-8 6 0,6 1 11 16,0 0-25-16,0-41 6 15,0 51 13-15,-7-10-16 0,7-4-11 16,0-37 37-16,0 52-30 16,0-15 13-16,0-37 6 0,0 37-27 15,0-37 9-15,0 0 13 16,0 37-23-16,0-37 18 15,0 0 13-15,0 0-26 0,0 0 14 16,0 0-2-16,0 0-15 16,0 0 24-16,0 0 3 15,0 0-33-15,0 0 27 0,0 0 70 16,0 29-20-16,0-29 23 16,0 0-23-16,0 0-36 15,0 0-6-15,0 0-9 0,-39 11-9 16,6-3 4-16,33-8-10 15,-39 0 6-15,-7 0 0 0,13 0-11 16,-7 0 4-16,1 0 13 16,-1 0 3-16,-6 0-9 0,-6-4 6 15,-1 0-6-15,1 4 0 16,-1 0-6-16,1 0 6 16,-8 0 0-16,8 0 0 0,-7 0 0 15,0 0-5-15,-7 0-9 16,7 4 18-16,-7-4 4 15,0 0-6-15,1 0 2 0,-1 0-4 16,0 0-4-16,-6 0 4 16,6 4-8-16,0-1 8 0,7-3 0 15,-6 4 8-15,12-4-6 16,-6 0 2-16,13 0-9 0,-7 4 5 16,7-4 0-16,-6 3-8 15,-1 1 8-15,1 4 0 16,-14-5 0-16,0 1 8 0,0-4-3 15,-6 4-8-15,-7-4 5 16,-6 3-2-16,-14 1-4 0,-6 0-7 16,-7-1 11-16,1 1-3 15,-1 3 0-15,-6 1-8 16,6-4 16-16,0-4 0 0,1 3-1 16,-1 1 1-16,7 3-8 15,0 1-2-15,0-1 5 0,6 0-11 16,-13 1 20-16,1-1-19 15,-8 1 14-15,8 3-4 0,12 0 5 16,0-4-5-16,7 1 0 16,14 3 7-16,5-4-7 15,8 4 2-15,5-3-2 0,1-1-11 16,13 4-1-16,0 0 12 16,0 4 0-16,0-8 0 15,0 4 11-15,-6 0-7 0,6-3-2 16,-7-1 7-16,1 1-7 15,-1-5-2-15,7 1 3 0,0 0-3 16,46-4-9-16,-46 3 9 16,46-3 0-16,-53 0 0 0,53 0-13 15,-46-3 13-15,46 3 6 16,-46-8 6-16,46 8-12 16,-39-11 4-16,39 11-4 0,0 0 0 15,-46-15-4-15,46 15 1 16,0 0 6-16,0 0-3 0,0 0 0 15,-33-22 5-15,33 22 1 16,0 0 0-16,0 0-3 16,0 0-8-16,-33-33 7 0,33 33-8 15,-13-37-9-15,13 37 19 16,-6-44 1-16,-1 3-5 0,14-3 8 16,-1-1-8-16,1-6-9 15,6-8 6-15,0-8 3 16,0-7 0-16,7-7 3 0,0 0-11 15,-1-1-10-15,-6 5 11 16,1 3 12-16,-1 7 1 0,-7 12-6 16,1 7 0-16,-7 4-10 15,6 7 10-15,-6 37 10 16,-6-45-6-16,6 12-9 0,0 33 1 16,0-41 4-16,0 41-6 15,-7-44-5-15,7 7 7 0,0 0 4 16,-6 0 5-16,6 4-9 15,0-4 4-15,0 37-13 16,0-44 4-16,0 7 2 0,0 37 4 16,0-33-4-16,0 33 11 15,0 0 3-15,6-41-2 0,-6 41-5 16,0 0-9-16,0 0 9 16,0 0-14-16,0 0 14 15,0 0 0-15,0 0 5 0,0 0-5 16,0 0 0-16,0 0 0 15,0 0 0-15,0 0 4 0,0 0-4 16,46-26-20-16,-13 19 12 16,7 7 14-16,-8 0 0 15,8 3 4-15,-1 1-2 0,7 0-4 16,0-1-9-16,0 1 5 16,0 4-7-16,0-5-4 0,0 5 15 15,0-1-4-15,0 4-6 16,-6-4 6-16,-1 1 0 15,1-1 11-15,-40-7-2 0,46 8-3 16,0-1-6-16,-7-7 2 16,-6 0-2-16,6 0 0 0,-6 0 0 15,7-4-7-15,-8 4 4 16,-32 0-2-16,53 4 0 0,-7-4-3 16,-46 0 10-16,53 11-5 15,-53-11 23-15,52 0-10 0,-52 0-7 16,59 0 0-16,-59 0 0 15,53 0-3-15,-7 0 0 16,-46 0 0-16,59-4 0 0,-13 1-8 16,-46 3-7-16,53 3 15 15,-53-3 6-15,52 4-2 16,-6-4-4-16,-6 0 7 0,-1 0-7 16,-6-4-5-16,13 1 0 15,-7 3 9-15,7 0-16 0,-6 0 17 16,6 3-9-16,-7-3 10 15,7-3 0-15,0-5-6 0,-6 1 4 16,6 0-14-16,0-1 13 16,-7 4-15-16,0 4 20 15,1-3-8-15,6-1 4 0,-7 4 2 16,1-4-6-16,-1-3-5 16,7 3 5-16,0-3-10 15,-7 7 6-15,1-4-2 0,-1 4 8 16,7 0 14-16,-6-3-5 15,-1-1-9-15,7-4 1 0,-6-3-3 16,12 4 0-16,-6-4-8 16,0 3-3-16,0 5 11 0,0-5-8 15,0 1 5-15,0 3 6 16,0 1 0-16,0-5 2 16,0 5 1-16,-6-5 7 0,6 1-13 15,6 3-3-15,-6-3-3 16,7 3 10-16,-1 0-1 15,1 1-11-15,-7 3 8 0,-7 0-3 16,7 0 20-16,-6-4-21 16,-1 0 4-16,1 1 0 0,-1-1-4 15,0 0-6-15,7 4 3 16,-6 4 1-16,6-4 6 0,0 0 10 16,-7-4-5-16,7 0 4 15,0 1-14-15,7-1-6 16,-7-3 15-16,6 3-14 0,1 0 15 15,6 1-2-15,-6 3-3 16,-1-4 2-16,1 4-2 0,-7-8 6 16,6 1 2-16,-6 0-12 15,0 3-5-15,7-3 4 16,-7 3 5-16,0 4-9 0,0-4 14 16,-7 4-5-16,7-3 2 15,-6 3 3-15,-1-4 4 0,-6 0-4 16,0 0-1-16,0 1-4 15,0-5 0-15,0 5-11 0,-1-1 8 16,-5 4-3-16,12 0 16 16,-6 0-10-16,0-7 3 15,0 3 3-15,6-3-10 0,1 3-8 16,6 4 15-16,0 0-8 16,0 0 8-16,-7-4 5 15,7 4 3-15,-7-4-8 0,-6 1-3 16,0-1-6-16,-33 4 6 15,33-4-8-15,-33 4 11 0,0 0-1 16,0 0 2-16,0 0 9 16,0 0-8-16,0 0-5 0,0 0-3 15,0 0-1-15,0 0-124 16,0 0-162-16,0 0-255 16,0 0-92-16</inkml:trace>
  <inkml:trace contextRef="#ctx0" brushRef="#br0" timeOffset="1">3912 1094 185 0,'0'-45'43'0,"0"45"12"15,0 0 22-15,0-48 5 0,0 48 3 16,0 0-16-16,0-44 15 16,0 44 6-16,0 0 6 15,0 0-1-15,0 0-69 16,0 0-9-16,0 0 77 0,0 0 15 16,0 0 45-16,0 0-6 15,13 67-2-15,1-8-9 0,-1 3-24 16,0-2 34-16,-7 2 17 15,1 9-23-15,0 6-5 0,6 4-10 16,-7 1-20-16,-6 6 33 16,7 1-26-16,-14 0-31 0,7-1-36 15,0-3-11-15,0-7 24 16,-6-4 6-16,-1-11-2 0,1-4 0 16,-1-11-2-1,7 0 2-15,-7-8-15 0,7-40-11 16,0 45-10-16,0-45-20 15,-6 48 4-15,6-48-8 0,-7 44 2 16,7-44 11-16,0 41 30 16,0-41 1-16,0 40-10 0,0-40-20 15,7 41-7-15,-7-41 0 16,0 37 1-16,0-37-5 0,0 0 0 16,0 0-6-16,0 0 0 15,0 0-8-15,0 0-111 0,0 0-194 16,0 0-294-16,0 0-381 15</inkml:trace>
  <inkml:trace contextRef="#ctx0" brushRef="#br0" timeOffset="2">1796 1116 468 0,'0'0'80'0,"0"0"15"0,0 0-25 16,0 0 33-16,0 0 41 16,0 0-44-16,0 0-19 15,0 0-18-15,0 0 59 0,0 0 40 16,0 0 35-16,0 0-15 15,0 0-36-15,0 0 22 0,0 41 18 16,7 7-16-16,-7 7-38 16,0 15 3-16,-7 8-18 15,7 3-22-15,-13 8 0 16,13 7-36-16,-6 0 19 0,-1 0-18 16,1 0 2-16,-1 0-7 15,7-11-31-15,0-11 5 0,0-4-11 16,7-11 18-16,-7-7 2 15,6-8-31-15,-6-11-7 16,0-33 12-16,7 45 3 0,-7-45-15 16,0 37 0-16,0-37 14 15,0 0-12-15,0 0-2 0,0 0 0 16,0 0 9-16,0 0-9 16,0 0-6-16,0 0-12 0,0 0-35 15,0 0-114-15,0 0-173 16,0 0-316-16,0 0-307 15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6:32.92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80 0 127 0,'0'0'18'0,"0"0"8"16,0 0 7-16,0 0-10 15,0 0 9-15,0 0 5 16,0 0-17-16,0 0 35 0,0 0 44 15,0 0 8-15,0 0-7 16,0 0-6-16,0 0-14 0,-19 55 16 16,5 5-1-16,1 6-35 15,7 4-4-15,-1 4-16 16,1 7 78-16,-1 8-68 0,0 0 5 16,7-1 37-16,0 5-41 15,0 3-5-15,0-4-27 0,0-7-25 16,0-4 36-16,0-7-48 15,0-7 18-15,0-4 23 16,7-4-30-16,-7-11-3 16,0-4 23-16,0-44-10 0,0 44-3 15,0-44 5-15,0 0-23 16,0 37-1-16,0-37 51 0,0 0-18 16,0 37-36-16,0-37 27 15,0 0 7-15,0 45-26 0,0-45 19 16,-7 37-233-16,7-37-110 15,0 0-31-15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6:33.93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203 24 333 0,'0'0'25'0,"0"0"2"15,-6-33 10-15,6 33-20 0,0 0 9 16,0 0-3-16,0 0-15 16,0 0-18-16,0 0 6 0,0 0 106 15,0 0-19-15,0 0-18 16,6 41 12-16,1 7 4 16,-7 3-21-16,-7 16 53 0,1 11-54 15,-14 14 11-15,7 11 37 16,-7 8-27-16,0 0 13 15,1 7-23-15,6-3-53 16,-7-4 4-16,7-4-32 0,0-4 37 16,6-7-23-16,-6-14 2 15,6-9 25-15,1-13-25 16,-1-16-5-16,1-7 2 0,6-37-10 16,0 29 8-16,0-29 4 15,0 0-22-15,0 0-2 0,0 0-25 16,0 0-141-16,0 0-66 15,0 0-25-15,0 0-47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54:40.05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5341 41 812 0,'0'26'230'0,"7"7"106"0,-1 12 31 15,8 25-12-15,-1 22-34 16,6 23-49-16,1 14-52 15,-13 12-47-15,-1 11-42 16,-12 3-51-16,-14 4-3 0,-13-8-32 16,-19 1-9-16,-21-12-23 15,-12-7-13-15,-7-6-142 0,-13-13-275 16,-7-14-441-16</inkml:trace>
  <inkml:trace contextRef="#ctx0" brushRef="#br0" timeOffset="727">4152 1387 2342 0,'6'-41'209'0,"-6"41"-59"15,7-37-53-15,-7 37-51 0,0-40-26 16,0-1-12-16,13 8-17 16,0-8 16-16,7 1-10 0,13-12-7 15,6-7-50-15,7-15 13 16,7 0 28-16,6 0 0 16,-6 7 19-16,-1 16-18 0,-12 10 9 15,-1 14 13-15,-13 20 2 16,-26 7-6-16,0 0 21 15,13 67 1-15,-19 4 8 0,-14-1 10 16,-13 0-13-16,-13-4-15 16,-6-6-6-16,-7 2 15 0,-1-6-21 15,-5-8 0-15,-8-8 0 16,1-6 11-16,0-16-3 0,6-10-8 16,14-19 0-16,-1-1-8 15,14-10-77-15,6-18-30 16,13-16-32-16,13-7 78 0,7 1 36 15,0 10 18-15,0 15 12 16,0 37-13-16,0 0 7 0,0 0 9 16,0 0 73-16,-39 22 30 15,-7 22 4-15,-7 4-21 16,1 8-37-16,6-4-5 0,-7-1-26 16,-6-6-1-16,7-5-14 15,-1-6-3-15,7-9-9 0,0-6 4 16,7-8 12-16,39-11-2 15,-46-11-69-15,46 11-41 16,-33-48-36-16,20-8 21 0,19-3 22 16,14 4 52-16,0 7 13 15,6 11 23-15,-26 37 3 0,33-30 1 16,-33 30 21-16,39 4 40 16,-39-4 39-16,33 52 21 0,-20 3 33 15,-19-3-17-15,-14 7-48 16,-13-4-47-16,-6 1-13 15,-14-4-6-15,-6-8-3 0,0-7-67 16,-7-8-140-16,7-6-167 16,6-5-166-16,1-14-8 15,12-8 25-15</inkml:trace>
  <inkml:trace contextRef="#ctx0" brushRef="#br0" timeOffset="912">2930 988 1425 0,'-14'55'331'0,"1"-7"5"16,-13-3-70-16,26-45-74 15,-46 59-71-15,7-11-61 16,-14-8-29-16,0-3-27 0,-6-7-104 16,-6-8-135-16,-1-11-162 15,0-7-110-15,0-11-25 16</inkml:trace>
  <inkml:trace contextRef="#ctx0" brushRef="#br0" timeOffset="1196">2470 707 1145 0,'46'-4'304'0,"-46"4"56"0,0 0-46 16,0 0-29-16,0 0-37 15,13 41-10-15,-13-41-28 16,-33 55-38-16,-13-6-21 0,0-5-18 16,-13-4-19-16,-14-3-30 15,-5 0-30-15,-14-7-26 0,0-1-13 16,-14-3-3-16,8 0-6 16,-7-4-9-16,0-3-16 0,6-8-125 15,0-4-56-15,14-7-58 16,13 0-70-16,6-3-97 0,7-1-120 15,13-3 12-15,7-1 24 16</inkml:trace>
  <inkml:trace contextRef="#ctx0" brushRef="#br0" timeOffset="1556">998 755 1248 0,'0'0'192'0,"52"-22"-9"16,14-8-74-16,19-3-69 15,14 0-1-15,6-1-19 16,0 0-168-16,-13 1-254 0,0 7-130 15</inkml:trace>
  <inkml:trace contextRef="#ctx0" brushRef="#br0" timeOffset="1924">709 0 1511 0,'0'0'246'0,"6"-25"-44"0,-6 25-72 15,0 0-51-15,-46 14 49 16,-13 34 48-16,-13 26-11 0,-20 22-26 16,0 26-20-16,-7 11-27 15,14 16-52-15,12 10 1 0,21 11-34 16,19 0 11-16,20 7-13 16,19 8-2-16,21 7-6 15,32-3-178-15,20 4-156 16,19-9-241-16,7-6-130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6:58.09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66 340 1357 0,'0'0'258'0,"-20"35"-53"16,20-35-18-16,0 0-11 15,0 33-23-15,0-33 7 16,34 30-30-16,-2-12-12 0,-5-7-27 15,7-7-36-15,-34-4-21 16,32-4 4-16,1 0-24 0,-33 4 0 16,34-18-4-16,-34 18-1 15,33-26 8-15,-33 26 14 16,20-30 22-16,-20 30 1 16,13-29 1-16,-13 29-7 0,0 0-17 15,0 0-18-15,0 0 2 16,0 0-15-16,0 0 0 0,-33 4-13 15,33-4 13-15,0 0-49 16,0 0-113-16,-33 22-108 0,33-22-163 16,0 0-70-16,0 0-31 15,0 0 30-15</inkml:trace>
  <inkml:trace contextRef="#ctx0" brushRef="#br0" timeOffset="344">630 3 1407 0,'0'0'283'15,"0"0"-83"-15,0 0-84 16,0 0-37-16,0 0-22 0,-39 45 13 16,39-45-4-16,0 0 10 15,-14 37-17-15,14-37-12 0,0 0-21 16,0 0 5-16,0 0-14 15,0 0-5-15,0 0-7 16,0 0-10-16,33-23 14 16,-33 23-9-16,0 0 5 0,27-37 14 15,-27 37 20-15,0 0 14 16,0 0-9-16,0 0-15 0,0 0-14 16,-40-22 1-16,40 22-11 15,-40 4-12-15,40-4 7 0,0 0 0 16,0 0-16-16,-40 22-123 15,40-22-185-15,0 0-232 16,0 0-80-16</inkml:trace>
  <inkml:trace contextRef="#ctx0" brushRef="#br0" timeOffset="703">331 14 1210 0,'-46'30'258'16,"46"-30"-94"-16,-19 37-44 15,19-37-36-15,-8 41-27 0,8-41-9 16,14 41 23-16,-14-41 1 16,0 0-22-16,0 0 27 15,0 0-4-15,0 0 2 0,0 0-24 16,0 0-16-16,0 0-17 15,0 0-18-15,0 0 21 16,0 0-21-16,0 0-10 0,20-49 20 16,-14 12 56-16,-6 37 26 15,0 0-2-15,-32-37-9 0,32 37-33 16,-61 4-23-16,15 11-2 16,-1 3-16-16,15 4-4 15,-2 1 1-15,34-23-4 0,0 0-87 16,-46 37-166-16,46-37-260 15,0 0-189-15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6:56.54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460 81 1358 0,'0'0'148'15,"0"0"-16"-15,0 0-27 16,0 0-32-16,0 45 18 16,0-8 5-16,0-37-4 15,13 48 32-15,0-15-30 0,-13-33-38 16,27 37-5-16,-27-37-14 16,32 26-24-16,-32-26 3 0,27 15 10 15,-27-15-14-15,0 0 14 16,0 0-12-16,33-15-14 0,-33 15 31 15,6-30-13-15,-6 30-12 16,-6-37 28-16,-8 8-13 16,14 29-12-16,0 0 25 0,-32-34-13 15,32 34-21-15,-40-11 19 16,14 11-19-16,26 0 0 16,-33 11 5-16,33-11-32 15,0 0-59-15,0 0-170 0,0 0-206 16,0 0-92-16,0 0-48 15</inkml:trace>
  <inkml:trace contextRef="#ctx0" brushRef="#br0" timeOffset="345">959 177 1504 0,'0'0'272'0,"0"41"-128"16,0-41-86-16,-6 37 11 0,6-37-12 16,0 0-27-16,-7 37 20 15,7-37 7-15,0 0-19 0,0 0 4 16,0 0-5-16,0 0-21 16,0 0 7-16,0 0-10 15,40 0-22-15,-40 0 15 0,0 0 3 16,39-30-15-16,-39 30 58 15,20-36 23-15,-20 36 10 16,0 0 17-16,0 0-36 0,0 0-48 16,-33-23 9-16,0 16-18 15,-6 14-22-15,-1 8 25 16,7 0-27-16,33-15-165 0,-46 26-165 16,46-26-241-16,-39 18-73 15</inkml:trace>
  <inkml:trace contextRef="#ctx0" brushRef="#br0" timeOffset="728">223 395 1059 0,'-26'37'240'0,"26"-37"-64"16,-20 37-39-16,20-37 7 0,0 37-33 16,0-37 21-16,0 0 5 15,20 26-24-15,-20-26-2 16,0 0-24-16,0 0-13 0,33 11-46 16,-33-11-17-16,26-15 19 15,-26 15-16-15,20-29-14 0,-7-1 10 16,-13 5 2-1,0 25-3-15,-6-34 32 0,6 34 4 16,0 0-8-16,-40-22-22 16,-6 15-1-16,0 18 8 0,7 4-18 15,-1 7-4-15,1-4 16 16,39-18-27-16,-33 33-55 0,33-33-164 16,0 0-200-16,0 0-166 15,0 0-6-15</inkml:trace>
  <inkml:trace contextRef="#ctx0" brushRef="#br0" timeOffset="1024">138 41 1079 0,'0'0'218'0,"0"0"-41"15,0 0-60-15,0 0-46 16,-13 40-3-16,13-40 17 0,0 0 14 16,0 0-15-16,0 0-5 15,39 30-14-15,-39-30-1 16,46 11 2-16,-46-11-17 16,0 0 4-16,0 0-9 0,0 0-20 15,27-48-8-15,-14 15-16 16,-13 33-13-16,0 0 6 0,0 0-32 15,0 0-91-15,0 0-200 16,-33-41-261-16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6:55.35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178 275 576 0,'0'0'153'0,"-14"34"4"16,14-34 3-16,0 0-36 0,-6 48-35 16,6-48-21-16,0 44-26 15,0-44-42-15,0 41 9 0,0-41-2 16,0 0 17-16,0 0-24 16,20 37 14-16,-20-37-14 15,0 0 17-15,0 0-22 16,0 0 22-16,39 0-12 0,-39 0-14 15,0 0 34-15,33-37-28 16,-33 37 25-16,13-41 14 16,-6 4 81-16,-7 37-5 0,0 0 0 15,-7-37-50-15,7 37-36 16,0 0 4-16,0 0-21 0,-53 11-1 16,14 8 15-16,39-19-21 15,-39 44 2-15,19-7 7 0,0-4-30 16,20-33 34-1,-6 37 5-15,6-37-23 0,13 30 3 16,-13-30 9-16,0 0-42 16,46 0-124-16,-13-15-190 0,-33 15-50 15,39-41 11-15,-6 1 13 16</inkml:trace>
  <inkml:trace contextRef="#ctx0" brushRef="#br0" timeOffset="356">388 212 715 0,'0'0'206'0,"0"0"7"0,0 0-32 16,33 4-43-16,-33-4 10 16,0 0-27-16,0 0 25 0,39 19-15 15,-39-19-67-15,0 0-10 16,40 11-10-16,-40-11-12 15,0 0-4-15,0 0-14 0,0 0-12 16,0 0 14-16,32-45 1 16,-32 45 22-16,20-44 35 0,-20 44 18 15,0 0-20-15,-6-41-8 16,6 41-25-16,0 0-29 16,0 0 0-16,-53 8-4 0,14 7-3 15,6 7 3-15,33-22-6 16,-27 37-4-16,14-8-6 15,13-29-1-15,0 0-147 0,0 0-100 16,0 0-138-16,0 0-69 16,0 0 31-16,0 0 46 15</inkml:trace>
  <inkml:trace contextRef="#ctx0" brushRef="#br0" timeOffset="736">145 43 695 0,'0'0'108'16,"0"0"-20"-16,0 0-1 0,0 0 27 16,0 0 8-16,0 0 9 15,0 0-26-15,-7 40-5 0,7-40-38 16,0 0-35-16,0 0 35 15,0 0-47-15,0 0-4 0,0 0 61 16,0 0-42-16,0 0-2 16,0 0 2-16,0 0-1 15,0 0-5-15,0 0 20 16,0-44-3-16,0 44 30 0,-13-37 46 16,13 37-56-16,0 0-14 15,0 0-22-15,-39 0-9 16,39 0 0-16,-40 26 10 0,40-26-26 15,-33 37 17-15,33-37-2 16,-13 40-24-16,13-10-13 0,0-30-159 16,0 0-295-16,53 18-153 15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6:59.76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296 454 688 0,'0'0'161'0,"0"0"3"16,-6 37 15-16,6-37 40 16,-13 37-13-16,13-37-18 0,-13 41-58 15,13-41-3 1,-7 37-9-16,7-37-16 0,7 29-24 16,-7-29-14-16,0 0-32 15,0 0-2-15,46 26-15 16,-6-19-15-16,0-14 0 0,-7-4 21 15,-33 11-5-15,54-37-1 16,-21 4-4-16,1-1-15 0,-34 34-2 16,19-51 20-16,-6 14 43 15,-13 37 34-15,-6-41-16 16,6 41-34-16,0 0-10 0,-46-26-14 16,-1 19-6-16,6 11-11 15,9 7 8-15,-2 3 36 16,34-14 16-16,-33 30-19 15,33-30-28-15,-27 30 5 0,27-30-2 16,0 0-3-16,-7 29-5 16,7-29-8-16,0 0 18 0,0 0-26 15,0 0 19-15,0 0-17 16,40 15-82-16,-40-15-151 16,0 0-232-16,41-15-218 0,-41 15-11 15</inkml:trace>
  <inkml:trace contextRef="#ctx0" brushRef="#br0" timeOffset="404">176 99 928 0,'-46'-25'185'0,"46"25"35"15,-47 11-29-15,47-11 12 16,0 0-49-16,-53 48-41 0,26-11 37 16,27-37-27-16,0 0-17 15,0 40-8-15,0-40-29 0,0 0-34 16,0 0 11 0,0 0-41-16,41 15 11 0,-41-15 3 15,39-15-3-15,-39 15-9 16,41-37 1-16,-22 0-13 0,-19 37 16 15,13-48 29-15,-13 48 37 16,7-40 40-16,-7 40-28 16,0 0-33-16,0 0-19 0,0 0-32 15,-46-11 15-15,6 18 8 16,40-7-28-16,-47 22 9 0,47-22-4 16,0 0-11-16,-27 37-36 15,27-37-141-15,0 0-126 16,0 0-137-16,0 0-155 15,47 19 3-15</inkml:trace>
  <inkml:trace contextRef="#ctx0" brushRef="#br0" timeOffset="748">544 0 1208 0,'0'0'278'0,"0"0"-90"16,0 0-52 0,0 0-71-16,0 0-23 0,0 0 38 15,47 44 16-15,-47-44-3 16,0 0 18-16,0 0 4 0,0 0-18 16,0 0-42-16,0 0-34 15,0 0-14-15,0 0 12 16,0 0-12-16,26-41 67 0,-26 41 39 15,0 0-14-15,0 0-34 16,0 0-19-16,0 0-30 0,0 0-2 16,-54 15 3-16,54-15-20 15,-46 37-2-15,46-37 12 16,-34 44-30-16,34-44-125 16,0 0-186-16,-6 45-231 0,6-45-131 15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7:01.00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801 118 881 0,'0'0'256'0,"-59"26"30"16,13-7-32-16,46-19-54 0,-53 22 35 16,7-4-14-16,46-18 0 15,-46 34-65-15,14-8-63 0,32-26-7 16,-33 37-53-16,33-37 1 15,-27 33-22-15,27-33 4 16,0 0-5-16,0 0 1 16,7 29 3-16,-7-29 3 0,0 0-9 15,39 8-3-15,1-12-1 16,-1-11-5-16,-39 15 3 16,46-29-6-16,-46 29 10 0,46-45-7 15,-46 45-5-15,27-40 18 16,-27 40-1-16,0 0 6 0,0 0-6 15,0 0 1-15,0 0-13 16,-33-11 2-16,-7 18-2 0,7 0 3 16,33-7-3-16,-39 23-9 15,39-23 4-15,0 0-107 16,0 0-154-16,0 0-220 16,0 0-192-16,0 0 25 0</inkml:trace>
  <inkml:trace contextRef="#ctx0" brushRef="#br0" timeOffset="400">164 388 1573 0,'0'0'208'0,"0"0"-74"16,0 0-49-16,0 0-35 15,-26 37-3-15,26-37 15 16,0 0 30-16,0 0 11 0,6 41-8 16,-6-41 3-16,0 0-13 15,0 0-23-15,33 7-28 0,-33-7-23 16,0 0 4-16,0 0-11 16,39-33 7-16,-39 33 2 15,20-37 18-15,-20 37 19 0,-6-41 39 16,6 41 9-16,0 0-10 15,0 0-30-15,-46-29 2 16,6 18 15-16,-6 14-14 16,13 8-28-16,0 1-19 0,33-12-3 15,-32 18-11-15,32-18 0 16,0 0 4-16,0 0-19 0,0 0-39 16,0 0-97-16,46 22-128 15,19-14-169-15,8-12-203 16,12-11-102-16</inkml:trace>
  <inkml:trace contextRef="#ctx0" brushRef="#br0" timeOffset="1545">308 0 534 0,'0'0'93'0,"0"0"-3"16,0 0 6-16,0 0 28 15,0 0-15-15,0 0 106 16,0 0 7-16,0 0-68 16,0 0-71-16,0 0-8 0,-6 48 11 15,6-48-20-15,13 37-19 16,-13-37-1-16,0 0 0 0,26 37-12 16,-26-37 5-16,0 0-1 15,0 0 12-15,0 0-18 0,0 0-7 16,40 11-19-16,-40-11-3 15,0 0-3-15,0 0 0 16,33-40 4-16,-33 40 3 0,19-45-1 16,-19 45 24-16,0 0 41 15,0 0-2-15,0 0-37 16,0 0-5-16,0 0-19 16,-46-3 9-16,46 3-13 0,-39 18-4 15,39-18 0-15,0 0-11 16,-33 41-87-16,33-41-148 0,0 0-190 15,0 0-157-15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7:03.66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54 421 787 0,'0'0'194'0,"0"0"10"16,0 0-33-16,0 0 97 15,0 0-6-15,0 0 10 0,0 0-65 16,-32 51-43-16,18-9-64 15,14-42-40-15,-6 48-11 16,6-48-10-16,6 44-15 0,-6-44-2 16,0 0-6-16,27 37-16 15,-27-37 19-15,0 0-9 16,39 15-1-16,-39-15-1 16,0 0-1-16,33-30 0 0,-33 30-7 15,33-51-4-15,-20 14 4 16,-13 37-9-16,13-41 13 15,-13 41-10-15,0 0-5 0,0 0 15 16,0 0 2-16,0 0-6 16,0 0-7-16,0 0-1 0,0 0 16 15,0 0-12-15,0 0 4 16,0 0 0-16,0 0 9 16,0 0-2-16,0 0-42 0,0 0-122 15,0 0-135 1,0 0-168-16,0 0-113 0,0 0-13 15</inkml:trace>
  <inkml:trace contextRef="#ctx0" brushRef="#br0" timeOffset="416">212 139 998 0,'0'0'278'0,"0"0"-51"15,0 0-50-15,-39 15-59 16,39-15-65-16,0 0-2 16,0 0 19-16,-27 41-27 15,27-41 2-15,0 0 23 0,0 0-5 16,0 0-20-16,0 0-10 16,0 0-8-16,0 0-17 0,40 8-4 15,-40-8 5-15,0 0 9 16,33-34-23-16,-33 34 13 15,19-52-16-15,-12 7 4 0,-14 8 0 16,7 8 78-16,0 29 15 16,0 0-6-16,0 0-26 15,-46-11 16-15,7 14 15 16,6 16-6-16,33-19-17 0,-39 48-24 16,12-8-14-16,8-3-14 15,6-2-3-15,6-6-7 16,7-29 0-16,0 0 0 0,20 37 3 15,-20-37-17-15,39 22-96 16,-39-22-165-16,53 4-226 0,-7-15-191 16,6-8-22-16</inkml:trace>
  <inkml:trace contextRef="#ctx0" brushRef="#br0" timeOffset="1057">463 247 906 0,'0'0'206'0,"0"0"41"15,0 48-55-15,0-48 16 0,0 0 5 16,0 0-32-16,20 44-27 16,-20-44-39-16,0 0-25 15,0 0-26-15,0 0-11 16,0 0-26-16,39 41-11 0,-39-41 0 15,0 0-7-15,46 11-21 16,-46-11 16-16,39-7-4 0,-39 7 4 16,0 0-4-16,0 0 6 15,27-37 2-15,-27 37-8 0,-7-34 0 16,7 34 10-16,0 0 10 16,0 0 15-16,-39-25-8 15,39 25 1-15,-40 0-4 0,40 0-9 16,-46 18-7-16,46-18-4 15,0 0-4-15,-33 41 0 16,33-41 6-16,0 0-33 16,0 0-113-16,0 0-178 0,0 0-265 15,73 22-101-15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7:05.39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271 322 1174 0,'0'0'160'16,"0"0"-79"-16,0 0-37 15,-27 48-17-15,14-15 22 16,13-33-6-16,6 41 29 15,-6-41 10-15,0 0 4 0,21 33-14 16,-21-33-7-16,0 0-30 16,33 15 19-16,-33-15-60 15,0 0 33-15,26-15-37 0,-26 15 35 16,0 0-37-16,20-37 40 16,-7 8-11-16,-13 29 29 0,-7-30 30 15,7 30 19-15,0 0-34 16,0 0-17-16,-46-15-16 15,20 11 9-15,26 4 17 16,-40 19-45-16,40-19 24 0,-40 26-41 16,40-26 28-16,0 0-32 15,0 0 20-15,-19 33-13 16,19-33 12-16,0 0-50 0,0 0-106 16,0 0-176-16,39-4-181 15,0-10-37-15</inkml:trace>
  <inkml:trace contextRef="#ctx0" brushRef="#br0" timeOffset="408">463 0 1036 0,'0'0'267'0,"0"0"-49"0,-33 41-39 15,33-41-55-15,-27 44-60 16,27-44-17-16,-7 45-10 0,7-45 15 16,7 40 11-16,-7-40 28 15,0 0-3-15,0 0-16 0,0 0-16 16,0 0-32-16,33 11-10 16,-33-11-11-16,27-11 1 15,-27 11-18-15,26-29 26 16,-26 29-1-16,20-37 3 0,-20 7 53 15,0 30 16-15,0 0-1 16,0 0-11-16,0 0-32 0,0 0 5 16,-40-7 1-16,1 14-13 15,39-7-1-15,-34 22-26 0,34-22 7 16,-39 26-4-16,39-26-18 16,0 0 19-16,0 0-22 15,-27 30-13-15,27-30-128 0,0 0-127 16,0 0-124-16,0 0-174 15,0 0-5-15</inkml:trace>
  <inkml:trace contextRef="#ctx0" brushRef="#br0" timeOffset="759">0 163 763 0,'0'0'138'16,"0"0"-11"-16,0 0-22 0,-7 41-37 15,7-41-4-15,0 0 28 16,20 40 34-16,-20-40 24 16,0 0 8-16,0 0-6 15,0 0-41-15,0 0-46 0,0 0-20 16,39 8-30-16,-39-8-1 15,0 0-8-15,0 0 20 0,27-37-6 16,-13 3 28-16,-14 9 9 16,0 25 27-16,0-30 18 0,0 30-33 15,0 0-55-15,0 0 9 16,-28-30-26-16,28 30-1 16,0 0-18-16,0 0-143 0,0 0-148 15,-39 15-203-15,39-15-44 16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7:06.98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409 389 682 0,'0'0'203'0,"-6"45"71"16,6-45 25-16,-7 51-42 0,1-14-57 16,6-37-42-16,0 0-58 15,0 0 14-15,13 41 7 0,-13-41-3 16,0 0-39-16,39 4-45 16,-6-15 8-16,-33 11-37 15,53-41 16-15,-14-3-11 16,2-1-1-16,-9-3-12 0,1 0-7 15,-13 4 24-15,0 10 88 16,-20 34 22-16,0 0-21 16,0 0-46-16,0 0-36 0,0 0 1 15,0 0-5-15,0 0-6 16,-46 18-4-16,6 9 11 0,7-1 14 16,33-26-4-16,-27 29-9 15,27-29-17-15,0 0-2 16,0 0 13-16,0 0-4 0,0 0-5 15,0 0-2-15,0 0-10 16,0 0 1-16,21-29 10 16,-21 29-3-16,26-49 5 0,-6 1-27 15,-7 3-17-15,0 5 21 16,-13 40 6-16,0-41 6 16,0 41 6-16,0 0-3 0,0 0-2 15,-33-7 0-15,0 14 5 16,33-7 4-16,-47 37-2 0,21-7-10 15,26-30-2-15,-26 37-41 16,26-37-67-16,0 0-66 16,0 0-67-16,0 0-84 0,0 0-139 15,0 0-66-15,39 14 43 16</inkml:trace>
  <inkml:trace contextRef="#ctx0" brushRef="#br0" timeOffset="492">119 0 654 0,'0'0'292'0,"0"0"0"16,0 0-40-16,0 0-103 16,-20 48-42-16,26-7-28 15,-6-41 0-15,27 52 10 0,-27-52-23 16,40 40-11-16,-40-40-11 15,46 26-22-15,-46-26 27 16,46 8-21-16,-46-8-28 16,39-23 0-16,-39 23 16 0,0 0-1 15,27-48-15-15,-14 11-4 16,-13 37 4-16,-7-40 32 0,7 40 47 16,0 0 2-16,0 0-39 15,-39-26 6-15,39 26 11 16,-46 11-9-16,0 11-28 0,46-22-11 15,-40 41-11-15,14-8-8 16,26-33-5-16,-27 48-137 0,27-48-131 16,-20 48-175-16,20-48-60 15,-13 49 33-15</inkml:trace>
  <inkml:trace contextRef="#ctx0" brushRef="#br0" timeOffset="816">0 408 1278 0,'0'0'141'16,"0"0"-47"-16,0 0-64 16,-6 48 6-16,6-48 3 0,0 0 3 15,0 0 3-15,45 22 18 16,-45-22 48-16,46-7 8 15,-46 7-14-15,47-37-56 0,-7-4-32 16,-14 0 6-16,0 4 0 16,-12-4 19-16,-8 7 31 15,-6 34 54-15,7-44 25 0,-7 44-15 16,0 0-23-16,0 0-35 16,0 0-38-16,-46 4-21 0,46-4-12 15,-40 33-8-15,40-33-69 16,-19 41-158-16,19-41-201 15,0 0-295-15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7:08.55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426 261 927 0,'0'0'182'0,"-26"51"-45"0,6-6-34 16,20-45 5-16,-13 41-6 15,13-41 9-15,0 0 14 16,0 0 1-16,0 0-12 15,0 0-48-15,0 0-36 0,0 0-23 16,46 4 9-16,-46-4-10 16,46-27 5-16,-13 1-11 0,-33 26-5 15,39-40 16-15,-39 40-1 16,27-37-1-16,-27 37 20 0,0 0 57 16,19-30-10-16,-19 30-24 15,0 0 0-15,0 0-5 16,0 0-5-16,-39 30-5 15,6-4 15-15,33-26-20 0,-26 29-13 16,26-29-14-16,0 0-11 16,0 0 11-16,-20 30 6 15,20-30-1-15,0 0-10 0,0 0-11 16,33-4 4-16,0-3-8 16,-33 7-18-16,39-34-7 0,-6 1 5 15,-7 3 20-15,-26 30 15 16,20-41 0-16,-7 11-14 15,-13 30 3-15,0 0 25 0,0 0-4 16,0 0-4-16,0 0-6 16,0 0 27-16,-33 0 34 0,33 0-1 15,-39 15-18 1,39-15-28-16,-39 22 0 0,39-22 4 16,-33 19-9-16,33-19-9 15,0 0-9-15,0 0-55 0,0 0-76 16,0 0-114-16,0 0-191 15,0 0-101-15,0 0 12 0</inkml:trace>
  <inkml:trace contextRef="#ctx0" brushRef="#br0" timeOffset="572">322 0 1127 0,'0'0'298'16,"0"0"-50"-16,-39-4-69 15,39 4-73-15,0 0-49 16,-20 41-10-16,20-41-4 0,-7 41 31 16,1-7-22-16,6-34-3 15,0 0-26-15,0 0 5 0,13 29-5 16,-13-29 0-1,0 0-17-15,0 0-18 0,0 0 12 16,0 0 19-16,0 0-14 16,20-29-15-16,-20 29 16 0,6-38-2 15,-6 38 3-15,0 0-7 16,-26-37 0-16,26 37 13 0,-33-19 51 16,0 19 33-16,0 4 6 15,1 11-25-15,32-15-28 16,-40 37-7-16,1-7-2 0,39-30-20 15,-27 41-12-15,27-41-5 16,-19 33-8-16,19-33 4 0,0 0 10 16,0 0-5-1,0 0-16-15,0 0 11 0,33 4 4 16,-33-4-14-16,32-22-39 16,1-8-31-16,-13 1 6 0,0 2 33 15,-7-3 19-15,-13 30 6 16,6-33-2-16,-6 33 10 15,0 0 8-15,0 0 0 0,0 0 0 16,-26 11-14-16,26-11 25 16,-39 33-5-16,39-33-6 0,-40 38-20 15,40-38-42-15,0 0-110 16,0 0-173-16,0 0-211 0,0 0-22 16</inkml:trace>
  <inkml:trace contextRef="#ctx0" brushRef="#br0" timeOffset="1296">0 468 625 0,'0'0'134'0,"0"0"-7"16,0 0-1-1,0 0 3-15,0 0 26 0,40-29-24 16,-40 29-1-16,0 0 72 16,0 0-10-16,39-15-39 0,-13 8-48 15,-26 7-27-15,33-4-24 16,-33 4-19-16,33-7-15 16,-33 7 9-16,0 0 18 0,0 0 19 15,0 0-14-15,0 0-10 16,0 0-14-16,0 0-8 0,0 0-16 15,0 0-17-15,0 0-4 16,0 0-35-16,0 0-120 16,0 0-153-16,0 0-172 15,0 0-1-15,0 0-8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7:21.03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598 506 403 0,'0'0'86'0,"0"0"-1"16,0 0 9-16,0 0-7 16,0 0 6-16,0 0 31 0,0 0 25 15,0 0-34-15,0 0-53 16,0 0-51-16,0 0 43 0,0 0 48 16,0 0-21-1,20 48-52-15,-20-8 0 0,0 5-41 16,0-5 12-16,6 1 0 15,-6-41 5-15,7 44 6 0,-7-44 0 16,13 41 4-16,-13-41 2 16,0 0 15-16,0 0-25 15,0 0-16-15,39 11 9 0,-6-15 4 16,-33 4 16-16,40-29-3 16,-40 29-17-16,39-45-20 15,-13 12 12-15,-26 33 14 0,20-40 11 16,-20 40 19-16,0 0 9 15,0-37 6-15,0 37-23 16,0 0-28-16,-39 0 6 16,6 14-1-16,-7 1 26 0,40-15 8 15,-52 22-4-15,52-22-10 16,-33 26-12-16,33-26-7 16,0 0-10-16,0 0 15 0,0 0 10 15,0 0-16-15,0 0 0 16,0 0-5-16,0 0 0 0,0 0 13 15,0 0-6-15,39-22-5 16,-39 22-9-16,40-30-4 16,-40 30 15-16,0 0-11 15,33-33 10-15,-33 33 2 0,0 0-5 16,0 0-18-16,0 0-69 16,0 0-77-16,0 0-91 15,0 0-30-15,0 0-13 0,0 0-19 16</inkml:trace>
  <inkml:trace contextRef="#ctx0" brushRef="#br0" timeOffset="456">1012 236 951 0,'0'0'204'0,"0"0"-20"0,0 0-54 15,-13 52-73-15,13-52-18 16,-7 44-2-16,7-44 33 16,0 0-18-16,0 0-2 0,0 0 4 15,0 0-13-15,0 0-22 16,0 0 2-16,0 0-27 0,0 0 31 15,0 0-33 1,0 0 33-16,0 0-20 0,46-55 9 16,-46 55-7-16,20-48 9 15,-20 48 29-15,0 0 17 16,0 0-31-16,0 0 24 0,-53 3-9 16,7 19-14-16,-6 12-7 15,6 3-12-15,6-4-7 0,40-33 1 16,-33 37-7-16,33-37 22 15,0 0-22-15,0 0 16 16,0 0-19-16,0 0-5 0,0 0-98 16,0 0-151-16,0 0-111 15,0 0-38-15,0 0 24 16,0 0-6-16</inkml:trace>
  <inkml:trace contextRef="#ctx0" brushRef="#br0" timeOffset="864">85 642 669 0,'0'0'148'15,"0"0"-5"1,-39 45-38-16,39-45 40 0,-20 40 29 15,20-40 25-15,0 0-14 16,0 0-41-16,7 37-42 0,-7-37-2 16,0 0-25-16,0 0-30 15,0 0 6-15,0 0-26 16,39 4-4-16,-39-4-25 0,40-18 8 16,-40 18-4-16,33-41 5 15,-20 4 16-15,0 0 36 0,-13 37 29 16,0-37-18-16,0 37-8 15,0 0-31-15,0 0-6 16,0 0-10-16,-33-4 1 16,-6 8-9-16,12 11-1 15,27-15-9-15,-39 26-20 0,39-26-69 16,0 0-62-16,0 0-82 16,0 0-93-16,0 0-83 0,-33 22-38 15,33-22-37-15</inkml:trace>
  <inkml:trace contextRef="#ctx0" brushRef="#br0" timeOffset="1256">269 0 1033 0,'0'0'209'0,"-46"40"-66"16,46-40-66-16,-26 56-12 16,26-56-24-16,0 51 22 0,0-51 24 15,0 0 16-15,20 48 0 16,-20-48-13-16,0 0-32 0,0 0-21 16,46 8-15-1,-46-8-22-15,0 0 2 0,46-26-16 16,-46 26 22-16,0 0-8 15,33-52 51-15,-33 52 60 0,13-41 5 16,-13 41-11-16,0 0-50 16,0 0-31-16,-40-11-7 15,-6 15-5-15,7 15 9 0,39-19 1 16,-66 33-5-16,20-4-12 16,46-29 1-16,-39 37-6 15,39-37-78-15,0 0-182 0,0 0-253 16,0 0-95-16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54:43.27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1613 1408 1183 0,'0'0'131'0,"0"0"178"0,0 0 4 16,0 0-84-16,-60 51-100 15,8 5-43-15,6 14 25 0,0-4-42 16,-7 1-36-16,7-1-15 15,0-3-4-15,0 0-14 16,0-4-9-16,-1-11-244 0,1-11-354 16,0-11-145-16</inkml:trace>
  <inkml:trace contextRef="#ctx0" brushRef="#br0" timeOffset="271">1099 491 982 0,'13'-66'328'0,"0"14"-8"16,-13 52-92-16,7-41-76 16,-7 41 52-16,0 0-18 0,0 0-18 15,-20 78 6 1,-6 7-56-16,6 4-61 0,0 3-9 15,7 0-20-15,7-3-5 16,-1 0-9-16,14-1-1 0,-1-10-6 16,14 0-11-16,-7-8-176 15,0-11-307-15,-13-59-337 16</inkml:trace>
  <inkml:trace contextRef="#ctx0" brushRef="#br0" timeOffset="627">159 964 1567 0,'0'0'246'0,"-6"56"44"0,19-5-6 16,0 1-42-16,13 7-58 15,7-3-38-15,0-1-53 0,-7-3-37 16,-26-52-30-16,20 63 19 16,-20-63-7-16,-13 51-9 15,13-51-14-15,-59 34-7 16,0-20 2-16,6-14-8 0,0-7-2 16,53 7 3-16,-46-30-3 15,46 30 0-15,-32-59 0 16,32-4-5-16,13 1 5 0,20-1 0 15,6 0 6-15,14 11-9 16,-1 4-93-16,1 11-134 16,-1 4-205-16,-6 4-346 0</inkml:trace>
  <inkml:trace contextRef="#ctx0" brushRef="#br0" timeOffset="1779">6845 942 929 0,'0'0'217'0,"0"0"68"15,0 41-102-15,0-41-62 16,-26 51-11-16,19-3-5 0,-12-7-37 15,-1-4-35-15,20-37-9 16,-13 48-14-16,13-48-1 16,-20 41 0-16,20-41 33 0,0 0 5 15,0 0-23-15,0 0-1 16,-39 29-11-16,39-29-12 16,0 0 8-16,-40 8-11 0,40-8-9 15,0 0 26-15,0 0 14 16,-39-15-56-16,39 15 30 0,0 0-9 15,0 0-17-15,-46 4 37 16,46-4-3-16,0 0-10 16,-46 29 9-16,46-29-9 0,-46 44-6 15,46-44 25-15,-59 63-4 16,26-15 65-16,33-48-16 16,-46 56-23-16,20-12-16 15,26-44-10-15,0 0-2 0,-40 44-11 16,40-44 16-16,0 0 33 15,0 0-3-15,0 0 8 0,-46 26-37 16,46-26 2-16,0 0-34 16,-52-11 23-16,52 11-10 0,0 0-3 15,-53-22 13-15,7 15 52 16,-13 10 54-16,-7 12 14 16,-6 11 1-16,-14 11-12 0,-13 11-16 15,-19 7 10-15,-1 4-19 16,-19 4-28-16,0 4-19 15,-13-8-34-15,0 4 2 0,-7-8-8 16,1-3-7-16,5-8-6 16,1-11-61-16,0-7-106 15,20-18-123-15,12-5-146 0,27-10-279 16,20-8-215-16</inkml:trace>
  <inkml:trace contextRef="#ctx0" brushRef="#br0" timeOffset="2012">6536 2298 2322 0,'0'0'179'15,"40"7"-16"-15,-40-7-65 16,26 8-54-16,-26-8-26 0,33 7-11 16,-33-7-193-16,0 0-301 15,33 22-297-15</inkml:trace>
  <inkml:trace contextRef="#ctx0" brushRef="#br0" timeOffset="2193">5326 3044 2430 0,'0'0'227'0,"0"0"-32"15,0 0-71-15,0 0-79 16,40-18-6-16,12-4-35 0,7-8-24 16,7-3-199-16,0-15-237 15,0-8-243-15,-6-21 19 0</inkml:trace>
  <inkml:trace contextRef="#ctx0" brushRef="#br0" timeOffset="2396">6306 488 1682 0,'7'-59'224'15,"0"14"-11"-15,-7 45-23 16,0 0-100-16,0 0-40 15,0 0-26-15,32-3-14 0,-32 3 4 16,33 44-25-16,-13 0 24 0,-7 8-33 16,-19 7 4-1,-21-7-253-15,-25 3-241 0,-27-3-119 16</inkml:trace>
  <inkml:trace contextRef="#ctx0" brushRef="#br0" timeOffset="2879">4249 1167 1283 0,'0'0'297'16,"-73"78"21"-16,14-8 28 16,7 0-57-16,6 1-76 15,-7 3-71-15,7 3 9 0,0 1-38 16,-7-1-42-16,-6-3-22 15,0-4-34-15,0-7 2 0,6-11-10 16,1-8 8-16,52-44-22 16,-46 37 13-16,46-37-6 0,0 0 11 15,0 0-28-15,0 0 9 16,0 0-42-16,33-52-45 16,13-18 7-16,13-15 19 0,0-7 30 15,0 0 22-15,0 3-4 16,-13 11 16-16,-13 12 45 15,-13 14-1-15,-20 52 10 0,0-59-28 16,-20 15-15-16,20 44-3 16,-59-48 7-16,0 11-15 15,0 11 25-15,13 0 16 0,46 26 12 16,-59-41-19-16,19 1-2 16,14-1-12-16,6-7 3 0,14 0-7 15,-1-7 0-15,14-5-16 16,-1-10 10-16,7-7-12 0,7-16 10 15,0-6-9-15,6-1-70 16,7 0-146-16,0 8-200 16,0-1-353-16,6 12-103 15</inkml:trace>
  <inkml:trace contextRef="#ctx0" brushRef="#br0" timeOffset="3052">4229 0 2308 0,'0'0'64'0,"0"0"27"0,0 0 38 15,0 0-46 1,0 0-60-16,0 0-5 0,0 0-282 16,0 0-301-16,0 48-180 15</inkml:trace>
  <inkml:trace contextRef="#ctx0" brushRef="#br0" timeOffset="3307">2828 894 1358 0,'53'15'392'0,"-1"11"-34"15,-6-4-50-15,7 11-64 16,-7 8-56-16,-7 3-35 0,-6 8-55 16,-20 7-5-16,-13-4-27 15,-26 8-15-15,-13 0-26 16,-21 0-13-16,-18 0-4 0,-21-1-87 16,-6-3-182-16,-7-7-272 15,-6 0-334-15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7:30.67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315 529 252 0,'0'0'35'15,"0"0"19"-15,0 0 1 16,0 0 4-16,0 0 21 0,0 0-1 15,0 0-6-15,0 0-32 16,0 0 2-16,0 0-25 0,0 0-3 16,0 0-13-16,0 0 13 15,0 0-23-15,0 0 18 16,0 0-25-16,0 0 29 0,0 0-24 16,0 0 21-16,0 0 11 15,0 0-10-15,33 26-12 0,-33-26-3 16,33 14 20-16,-33-14-15 15,0 0 6-15,33 4-11 0,-33-4 8 16,0 0-5 0,0 0 21-16,0 0-25 0,0 0 14 15,0 0-10-15,0 0 25 16,0 0-25-16,0 0 35 0,0 0 12 16,0 0 31-16,0 0-11 15,0 0 4-15,0 0-43 16,0 0 4-16,0 0 5 0,0 0-10 15,0 0 5-15,0 0-4 16,0 0-3-16,0 0-45 0,0 0 30 16,0 0-2-16,-26 41-20 15,26-41 22-15,0 0-8 16,0 0 0-16,0 0-6 16,0 0-5-16,0 0 9 0,0 0 3 15,46 14-15-15,-46-14-7 16,39-7 30-16,-39 7 0 0,0 0-22 15,46-37-2-15,-46 37 16 16,0 0-3-16,20-33-6 0,-20 33-3 16,0 0 16-16,0 0-10 15,0 0 28-15,-53 4-17 16,1 14 14-16,6 4 15 0,6 0-14 16,40-22-11-16,-46 41-12 15,46-41-7-15,0 0 7 16,-39 37-33-16,39-37-170 0,0 0-110 15,0 0-110-15</inkml:trace>
  <inkml:trace contextRef="#ctx0" brushRef="#br0" timeOffset="437">808 433 589 0,'0'0'64'16,"0"0"-16"-16,0 0-14 0,0 0-19 15,0 0 30-15,0 0-21 16,0 0 36-16,0 0-21 0,0 0 4 15,0 0 6-15,0 0-33 16,0 0 21-16,0 0-32 0,0 0 27 16,0 0-51-16,40-8 41 15,-40 8-15-15,0 0 2 16,0 0 39-16,0 0 83 16,0 0-19-16,0 0-7 0,0 0-1 15,0 0-55-15,0 0 0 16,-33-18-19-16,33 18-25 0,-40 7-5 15,40-7 0-15,-33 15-12 16,33-15 12-16,0 0-24 16,0 0-60-16,0 0-116 0,-32 22-63 15,32-22-3-15,0 0-17 16,0 0 27-16</inkml:trace>
  <inkml:trace contextRef="#ctx0" brushRef="#br0" timeOffset="819">657 237 815 0,'0'0'76'0,"0"0"82"0,0 0-35 15,0 0-60-15,0 0-14 16,0 0 5-16,0 0-1 0,0 0-11 15,0 0-5-15,0 0-18 16,0 0 3-16,0 0 2 0,0 0-16 16,0 0-1-1,0 0 21-15,0 0-10 0,33-33-13 16,-33 33-5-16,26-34-10 16,-26 34 42-16,0 0 71 0,0 0 1 15,0 0 6-15,20-26-13 16,-20 26-39-16,0 0-11 0,-33 8-15 15,0 7-22-15,0-4-10 16,33-11-8-16,-39 22-4 0,39-22 15 16,-33 22-37-16,33-22-108 15,0 0-107-15,-26 30-83 16,26-30-43-16,-27 33-15 16</inkml:trace>
  <inkml:trace contextRef="#ctx0" brushRef="#br0" timeOffset="1401">144 551 562 0,'0'0'82'0,"0"0"4"15,0 0-11-15,0 0-10 0,0 0 31 16,0 0-12-16,0 0 4 16,0 0-9-16,0 0 12 0,0 0-14 15,0 0-47-15,0 0-9 16,0 0 1-16,0 0-36 0,0 0 16 16,0 0 21-16,40 26-16 15,-40-26-7-15,0 0 0 0,0 0 0 16,0 0 11-16,39 0 0 15,-39 0-6-15,0 0-5 16,0 0-25-16,0 0 36 16,0 0-25-16,0 0 20 0,0 0 17 15,-39-34-34-15,-1 23 20 16,40 11 29-16,-52 11 32 0,6 1-8 16,46-12 4-16,-46 18 0 15,46-18-18-15,0 0-37 16,0 0-2-16,0 0 8 0,0 0 4 15,0 0-35-15,0 0 10 16,0 0 19-16,0 0-8 0,0 0-14 16,33 4 17-16,-33-4-3 15,39-11-26-15,-6-4 25 16,-33 15-2-16,26-26 16 16,-26 26-20-16,27-30-5 0,-27 30 0 15,0 0 20-15,0 0-13 16,0 0-15-16,0 0 27 0,0 0-19 15,0 0-35-15,-46-7-120 16,46 7-143-16,-33 4-95 0,33-4-5 16</inkml:trace>
  <inkml:trace contextRef="#ctx0" brushRef="#br0" timeOffset="2592">315 0 658 0,'0'0'202'16,"0"0"22"-16,0 0 21 15,0 0-14-15,0 0-23 0,0 0 51 16,-19 34-74-16,19-34-42 15,-20 37-10-15,13-4-48 16,7-33-6-16,-6 44-35 16,-1-18-22-16,7-26-1 0,0 0-21 15,7 33 13-15,-7-33-27 16,0 0 14-16,0 0-112 0,0 0-152 16,0 0-208-16,0 0-115 15,0 26-59-15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7:37.63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622 233 488 0,'6'33'90'16,"-6"4"-7"-16,0-3-53 15,0-4 21-15,0-30 17 0,0 29-1 16,0-29 1-16,0 0-26 16,0 0-21-16,7 30 28 0,-7-30-6 15,0 0-8-15,0 0-19 16,0 0 14-16,0 0-6 0,0 0-21 15,0 0 0-15,33-30 9 16,-7 1 3-16,-26 29-15 16,13-30 15-16,-13 30 76 0,0 0-1 15,0 0 15-15,0 0-17 16,0 0-28-16,0 0 2 16,-20 33-28-16,-6 4-34 0,0 0 11 15,0 0-36-15,-1-4 34 16,27-33-13-16,-19 34 12 0,19-34-6 15,0 0-10-15,0 0 12 16,0 0-13-16,0 0 9 16,0 0 20-16,0 0-33 0,0 0 6 15,0 0-43-15,0 0-111 16,0 0-97-16,0 0-39 0,19-8-27 16,-19 8 7-16</inkml:trace>
  <inkml:trace contextRef="#ctx0" brushRef="#br0" timeOffset="427">397 359 511 0,'0'0'45'0,"0"0"50"15,0 0 2-15,-33 34-27 0,20-1 35 16,7 0-10-16,-1-3-14 15,7-30-17-15,7 33-1 0,-7-33 2 16,6 29-16-16,-6-29 0 16,0 0-13-16,0 0-17 15,0 0 32-15,0 0 28 0,0 0-36 16,0 0-29-16,0 0 18 16,20-33-46-16,-13-4 22 15,-1-3 18-15,-6 3-26 0,0 3 51 16,0 5 98-16,0 29-29 15,0 0-58-15,0 0-19 0,0 0-15 16,-46 22-28-16,7 8 9 16,-1 6-6-16,14 5-8 0,0 0-12 15,6-8 27-15,-1-3-8 16,21-30-18-16,-13 33 25 16,13-33-1-16,0 0-24 0,0 0 6 15,0 0 16-15,0 0-68 16,0 0-129-16,0 0-64 0,34 7-103 15,-34-7-23-15,26-11-23 16</inkml:trace>
  <inkml:trace contextRef="#ctx0" brushRef="#br0" timeOffset="872">430 0 694 0,'13'29'105'15,"-6"1"-5"-15,-7-30-32 16,6 37-5-16,-6-37-24 0,7 37 7 15,-7-37-10-15,0 0-17 16,0 0 30-16,0 0-3 16,0 0-6-16,0 0 20 0,0 0-39 15,0 0 7-15,0 0-22 16,39-37 16-16,-39 37-7 0,28-48-4 16,-28 48 45-16,19-41 18 15,-19 41 13-15,0 0-22 0,0 0-21 16,0 0 12-16,0 0-27 15,-33 37-29-15,0 0 5 0,6 0 3 16,1-4-6-16,26-33-9 16,-20 34 14-16,20-34-17 15,0 0-1-15,0 0-82 16,0 0-107-16,0 0-44 0,0 0-84 0,-13 29-10 16</inkml:trace>
  <inkml:trace contextRef="#ctx0" brushRef="#br0" timeOffset="1328">15 133 282 0,'0'0'37'0,"0"0"93"16,0 0 51-16,0 0-23 0,0 0 2 16,13 33-18-16,-13-33-18 15,20 37 21-15,-20-37-64 0,26 37-34 16,-26-37-31-16,0 0 1 16,27 33 2-16,-27-33-19 0,0 0 4 15,0 0 14-15,0 0 40 16,0 0 1-16,0 0-39 0,0 0-6 15,0 0-1-15,32-37-13 16,-18 8-9-16,-8-4 16 16,-6-1-7-16,0 34 0 0,-6-29 50 15,6 29 31-15,0 0-34 16,0 0-10-16,0 0-14 0,-33 11-4 16,33-11-13-16,-40 40-10 15,7 1 4-15,14-8-16 16,6-3 22-16,13-30 1 0,-7 37-7 15,7-37 6-15,-7 34-17 16,7-34-18-16,0 0-133 0,0 0-193 16,33 22-89-16</inkml:trace>
  <inkml:trace contextRef="#ctx0" brushRef="#br0" timeOffset="1893">74 647 570 0,'0'0'79'16,"0"0"-40"-16,0 0-10 0,0 0 18 16,0 0 50-16,0 0 6 15,27-7 20-15,-27 7-11 0,0 0-3 16,0 0-12-16,39-26-51 16,-39 26 17-16,0 0-19 0,26-37 9 15,2 8 74-15,-28 29-13 16,13-30 21-16,-13 30 6 0,0 0-16 15,0 0-14-15,0 0-38 16,0 0-43-16,0 0-24 0,0 0 5 16,-27 15-1-16,27-15-2 15,-20 22-15-15,20-22-4 16,-20 26-27-16,20-26-57 0,0 0-85 16,0 0-107-16,0 0-129 15,0 0-14-15,0 0-11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7:46.33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292 185 642 0,'0'0'158'0,"0"0"46"16,0 0 1-16,0 0 47 15,-13 55-20-15,7-3 9 16,-1-4-49-16,7 0-25 0,-8 1-55 16,8-1-53-16,-6 0-18 15,6-4-33-15,-7-7 13 0,7 4-10 16,-6-8-4-16,6-3-19 15,0-30 14-15,-7 38-153 16,7-38-198-16,0 0-117 16,0 33-15-16,0-33 66 0</inkml:trace>
  <inkml:trace contextRef="#ctx0" brushRef="#br0" timeOffset="487">522 166 667 0,'-39'-45'124'0,"39"45"-35"0,-46-52 9 16,46 52 20-16,0 0 17 16,-46-40 46-16,46 40-21 15,-53-26-45-15,53 26-34 16,-52 4-42-16,52-4 11 0,-60 44-1 15,7 4-15-15,7 5 4 16,13 6 31-16,-6 0-35 0,12 4-7 16,8-4 3-16,12 5-16 15,7-5 20-15,7 3 1 16,-1-6 7-16,14-1-13 0,6-6-29 16,1-8-5-16,5-4 14 15,8-8 20-15,-40-29-2 0,46 19-14 16,0-15-5-1,-46-4-8-15,47-19-9 0,-14-7 5 16,0-11 19-16,-7-14-15 16,0-13 7-16,-6-10-24 0,6-7 9 15,-6-2 11-15,-7 2 7 16,-13 11-8-16,0 11 23 0,0 11-1 16,0 48-16-16,-13-46-6 15,13 46-2-15,0 0 0 0,-53-11-30 16,14 19 12-16,-1 7-75 15,40-15-140-15,-46 26-158 16,46-26-86-16,-47 30-40 16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7:47.61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632 244 493 0,'0'0'169'0,"0"0"38"16,0 0 3-16,0 0-3 15,0 0 8-15,0 0 63 16,0 0-83-16,39 51-39 0,-39-51 2 16,13 63-56-16,-6-11-26 15,-7-4-39-15,-7 0-18 0,7-48 6 16,-20 52-20-16,20-52 0 15,-26 51-5-15,26-51 8 16,0 0 3-16,0 0-25 0,-46 41 8 16,46-41 15-16,0 0-4 15,0 0-8-15,0 0 13 16,0 0-20-16,0 0 10 16,-39-44-6-16,39 44 6 0,0 0 9 15,0 0-12-15,0 0-2 16,-13-41-9-16,13 41 14 0,0 0 7 15,0 0-19-15,0 0 6 16,-27 48 26-16,14 0-8 0,13-48-2 16,0 52-52-16,0-52-140 15,0 52-134-15,0-52-140 16,0 0-35-16,0 0 26 0</inkml:trace>
  <inkml:trace contextRef="#ctx0" brushRef="#br0" timeOffset="452">822 103 784 0,'0'0'124'15,"-33"-44"12"-15,33 44-4 16,-26-33-11-16,26 33-11 0,0 0-1 15,-46-23 13-15,7 20-37 16,-1 10-11-16,-12 19 3 16,-1 11 26-16,-13 18 18 15,-6 12 5-15,-7 10-23 0,0 12-53 16,14-4-24-16,-1 7-15 16,20 1 16-16,6-12-6 15,21-3-17-15,19-8 6 0,13-15-24 16,20-3 23-16,13-15-17 15,13-7 26-15,13-12-4 0,0-14-6 16,14-15-5-16,-1-12-6 16,-6-10 9-16,0-15 7 0,-13-7-10 15,-1-19-7 1,-5-11-3-16,-8-11-9 0,-6-4 22 16,-20 4 3-16,-6 7 0 15,-7 12 2-15,-19 14-11 0,-1 15 0 16,-13 11-7-16,20 37 10 15,-39-11-74-15,39 11-233 16,-59 22-290-16,13 4-68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7:50.34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673 2095 1046 0,'0'0'0'0,"0"0"18"16,0 0 10-16,27 44 13 0,-8 1 119 15,-6 6 7-15,-6 1 27 16,-7 7-43-16,-13-3-55 15,0-1-27-15,0 4-11 0,-7-7-10 16,0 0-2-16,7-12-21 16,0 1-11-16,13-41-12 15,-13 41-16-15,13-41 25 16,0 0 4-16,0 0-2 0,0 0 13 16,0 0-26-16,0 0-4 15,0 0 8-15,19-59-23 16,-5-8 4-16,5-11-12 0,-12-7 17 15,-1 0 10-15,-6 4 6 16,0 18-9-16,0 12 7 16,0 10-12-16,0 41-6 0,0 0 5 15,0-37-10-15,0 37 24 16,0 0-14-16,0 0 19 0,0 0-10 16,0 0-14-16,0 0-7 15,0 0 11-15,0 0 22 16,0 0 6-16,0 0-4 15,0 0-28-15,0 0 1 0,20 44 73 16,0-3-25-16,-7 0 7 16,7-1 19-16,6 1-8 15,-6 3 5-15,6-3-22 0,-6 0-20 16,6-4-11-16,-26-37 7 16,33 44-22-16,-33-44 10 15,33 41 6-15,-33-41-18 0,0 0 16 16,0 0 17-16,0 0-9 15,0 0-40-15,0 0-97 16,0 0-74-16,0 0-89 16,0 0-67-16,0 0-15 0,0 0 36 15,0 0-43-15</inkml:trace>
  <inkml:trace contextRef="#ctx0" brushRef="#br0" timeOffset="-1384">824 532 1497 0,'0'0'161'0,"0"0"-27"15,0 0-53-15,20 56-18 16,-13-8 38-16,-1-8 27 16,-6-40-19-16,0 52-34 0,0-52-24 15,0 41-22-15,0-41-5 16,0 0-11-16,0 0-13 0,-13 40 8 16,13-40-25-16,0 0-44 15,0 0-28-15,0 0-1 16,-39-7-2-16,39 7-4 15,-33-37 26-15,7-4 32 16,26 41 5-16,-14-44 33 0,14 44-18 16,-13-41 25-16,13 41 1 15,0 0 16-15,0 0 50 0,0 0 25 16,0 0-32-16,0 0 3 16,-26 48-2-16,6-11-10 15,20-37-27-15,-26 37 0 0,26-37-14 16,0 0 1-16,-39 30-14 15,39-30-15-15,-46 18 16 16,46-18 0-16,-40-3-5 16,40 3-4-16,-46-26 14 0,46 26-10 15,-46-44-7-15,46 44-2 16,-33-45 0-16,33 45 2 16,0 0-17-16,0 0 16 0,0 0 16 15,0 0 7-15,-39 37-15 16,26 11 0-16,6 0-13 0,7 8 36 15,13-5-33-15,14 1-38 16,-1-8-147-16,-26-44-186 16,52 45-102-16,-6-23 4 0</inkml:trace>
  <inkml:trace contextRef="#ctx0" brushRef="#br0" timeOffset="-941">943 0 940 0,'-59'8'88'0,"-1"10"-7"0,-5 12-55 16,-8 10 37-16,-5 19 101 15,-1 8 32-15,0 7 11 0,0 7-25 16,-6 4-29-1,12 7-46-15,8 5-42 0,12-5-35 16,7 0-5-16,20-3 0 16,6-4-22-16,13-4 19 0,21-7-1 15,12-7-15-15,7-8 20 16,26-11-9-16,13-15-6 16,7-3-6-16,6-16-2 0,7-10 6 15,0-15-9-15,-13-15 2 16,0-22 11-16,-7-18-13 15,-6-12 5-15,-7-18-9 0,-13-8-2 16,-6-10-5-16,-21-1-6 16,-5 1 14-16,-14 14 10 15,-14 15-7-15,-12 19 9 16,-7 14 2-16,0 19 2 0,-13 18-44 16,-6 19 15-16,6 14-108 15,0 8-177-15,0 7-146 0,13 4-88 16</inkml:trace>
  <inkml:trace contextRef="#ctx0" brushRef="#br0" timeOffset="816">1035 2003 721 0,'0'0'182'15,"0"0"18"-15,0 0 25 16,0 0-12-16,0 0-11 16,0 0-39-16,-7-41-46 0,7 41-68 15,0 0-11-15,0 0-13 16,-33 0-11-16,33 0 5 0,-52 37 28 15,6 0-9-15,13 7 16 16,0-3-26-16,0 0 9 16,13 3-17-16,1-7-8 15,12 0-9-15,7-37 3 16,13 52 2-16,7-16-11 0,13-13 3 16,19-9 8-16,8-6-8 15,-1-12 14-15,-7 0-7 0,1-7-1 16,-7-3-6-16,-13-5-5 15,-33 19 5-15,0 0-13 16,0 0 17-16,26-41 1 0,-26 41-5 16,0 0-9-16,-39-40-3 15,-7 21 0-15,-7 5 12 16,0 2-6-16,1 5 22 16,-1 0-5-16,7 3-11 0,46 4-13 15,-46-7 13-15,46 7-3 16,0 0 12-16,0 0-1 15,-33-4-19-15,33 4-5 0,0 0 8 16,0 0 4-16,-6 44 15 16,6-3 29-16,6 3 2 0,8 1-11 15,-1-1-7-15,-7-3-14 16,7 3-8-16,-6-7-5 16,6 0 3-16,-13-37-7 15,13 48-155-15,-13-48-185 0,13 40-218 16,-13-40-35-16</inkml:trace>
  <inkml:trace contextRef="#ctx0" brushRef="#br0" timeOffset="1331">1291 1726 680 0,'-59'-26'34'0,"13"18"-13"16,46 8-31-16,-59 0 47 16,0 4 83-16,-1 3 51 0,1 8-28 15,0 4-29-15,-7 7-15 16,1 11 53-16,-1 3-3 15,0 12-22-15,1 11 12 0,-8 14-32 16,8 12-27-16,-1 7-17 16,7 0 3-16,6 0-21 15,14-3-13-15,12-9 2 0,14-6-9 16,20-8-7-16,13-7-4 16,26-11-1-16,13-12-7 15,20-6 0-15,6-16-21 16,20-10 26-16,0-8-5 0,-6-15-13 15,6-15 21-15,-13-14-9 16,0-12-11-16,-7-21-40 0,-6-15-46 16,-6-19 20-16,-14-11 19 15,-20-8-22-15,-6-3 31 16,-20 15 17-16,-6 18 31 0,-20 23-4 16,-14 14 3-16,27 63-14 15,-59-33 3-15,0 22 19 16,6 22-35-16,1 11-167 15,6 4-208-15,6 3-77 0</inkml:trace>
  <inkml:trace contextRef="#ctx0" brushRef="#br0" timeOffset="2743">844 3532 554 0,'0'0'114'16,"0"0"-11"-16,0 0-5 16,0 0-24-16,0 0 5 15,0 0 148-15,0 0-11 0,0 0-25 16,0 0-29-16,46 59-29 16,0-3-55-16,-13-1-8 15,-7-3-17-15,7-4 13 0,-7-4-12 16,-12-7-15-16,-1 0 5 15,-13-37 18-15,6 48 6 0,-6-48-23 16,-19 45-24-16,19-45-12 16,-53 37 3-16,0-15-12 15,7-11 0-15,0-8 0 0,7-6-5 16,0-12-2-16,-1-7 7 16,40 22-4-16,-33-59-5 15,14 11-1-15,12 0-3 16,14 7 19-16,12 0-14 0,14 4 8 15,0 8-5-15,-33 29-36 16,59-44-139-16,-6 7-110 16,-1 3-135-16,1 8-50 0,-1-3 14 15</inkml:trace>
  <inkml:trace contextRef="#ctx0" brushRef="#br0" timeOffset="3155">1133 3170 698 0,'-65'-18'88'0,"12"14"-29"16,0 19 34-16,-6 11 46 16,-6 14 82-16,5 23 5 15,-12 7-14-15,6 12-13 0,-6 14-61 16,0 7-30-16,6 1-46 15,7 6-27-15,13 1-22 16,20-7-10-16,19-5-3 16,27-14 7-16,19-14-15 0,20-12 8 15,14-22 26-15,19-23-9 16,6-14-5-16,14-11-6 16,0-18-6-16,6-16 8 0,-6-10-17 15,-1-19 14-15,-12-11 11 16,-7-15 2-16,-13-7-10 0,-13-7-8 15,-27-4 0-15,-6 10-12 16,-27 12 12-16,-19 19-6 16,-20 14 12-16,33 63-14 0,-85-44 16 15,-7 25-35 1,13 23-119-16,7 14-165 0,13 8-137 16,13 0-74-16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7:54.37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530 205 556 0,'0'0'41'0,"0"0"6"16,0 0-1-16,0 0-23 15,0 0-1-15,0 0 17 0,0 0 36 16,0 0 7-16,0 0 21 16,0 0-19-16,0 0 18 15,0 0-13-15,0 0 11 0,0 0 36 16,0 0 2-16,0 0-31 16,-46 63 0-16,13-11-30 0,7 0 2 15,6-4-24 1,0-8-18-16,20-40-12 0,-7 48-25 15,7-48 4-15,0 41 1 16,0-41-12-16,0 0 7 16,54 15 12-16,-8-19 6 0,0-11-8 15,0-7-10-15,-7-8 3 16,1-3-10-16,-8 0-3 0,-32 33 14 16,27-41 6-16,-27 41-4 15,0 0 7-15,0 0 1 16,0 0-10-16,0 0 17 0,0 0 5 15,0 0 5-15,-20 52-1 16,-6-4-30-16,-1 0 8 16,8 0-11-16,-1 4-1 15,13-4-74-15,1 0-145 0,6 0-132 16,0-4-84-16,0 8-6 16</inkml:trace>
  <inkml:trace contextRef="#ctx0" brushRef="#br0" timeOffset="944">825 54 508 0,'0'0'78'15,"0"0"22"-15,-45-33-22 16,45 33-6-16,-53-15 1 16,14 7-23-16,-7 12 3 0,7 4 37 15,-1-1-34-15,1 0-14 16,-1 1 10-16,1 3 10 15,-1 7 14-15,0 12-7 0,-6 10 27 16,7 12-30-16,-6 7 50 16,5 8-32-16,1 3 0 15,-1 8-45-15,1-5-5 0,13-2-4 16,-7 3-13-16,20-8 0 16,6-3 17-16,14-8-32 0,6-7 31 15,20-7-17 1,13-12 2-16,13-6-28 0,13-12 22 15,-1-8-3-15,15-10-9 16,0-8 6-16,0-7-6 0,-1-15 11 16,-6-11-11-16,0-7-26 15,-15-12-42-15,-4-3-55 16,-14-11 25-16,-14-4-43 0,-5 0 30 16,-21-4 15-16,-6 12 15 15,-13 10 64-15,-7 15-20 0,20 52-39 16,-46-40-5-16,-6 17-44 15,6 20-64-15,0 10-48 16,7 8-72-16</inkml:trace>
  <inkml:trace contextRef="#ctx0" brushRef="#br0" timeOffset="1584">550 1801 924 0,'0'0'81'0,"0"0"-20"16,0 0 52-16,0 0-19 16,-13 34-60-16,6 6 11 0,7 1 4 15,7 3 22-15,-1-7 30 16,1 0 7-16,6-7-2 0,-13-30-14 15,20 33-38 1,-20-33 15-16,20 30-15 0,-20-30-20 16,0 0-15-16,39 12 0 15,-6-12-6-15,0-19 8 0,-7-8-21 16,0-6-13-16,-6-11 31 16,0-8-15-16,-2-7 1 0,-4 0 2 15,-1 3 6-15,-7 8-20 16,1 15 2-16,-1 7-13 15,-6 26-67-15,0 0-118 0,0-29-151 16,0 29-63-16,0 0 51 16,14-26 8-16</inkml:trace>
  <inkml:trace contextRef="#ctx0" brushRef="#br0" timeOffset="2044">910 1306 719 0,'-46'-3'97'0,"0"3"4"0,1 14-28 16,-7 1 19-16,-1 11-20 16,1 0 54-16,-7 7 11 0,6 4-19 15,-6 7-12-15,5 8 15 16,2 4-7-16,-1 14-13 15,8 4-11-15,-1 7-31 16,13 4-31-16,0 0-31 0,20-4 28 16,13-2-20-16,7-2-16 15,13-10 21-15,6-8-7 0,13-11-3 16,7-15 6-16,-1-7-6 16,14-11 10-16,8-15-17 0,5-15 20 15,1-7-24-15,6-11 3 16,-1-15 8-16,-5-8-6 0,5-10-49 15,-13-12-39 1,1-12-33-16,-7-9-59 0,-19-8 36 16,-8-1 36-16,-12 9 84 15,-20 10 30-15,-6 11 0 0,-14 19 28 16,-6 8-37-16,26 51 16 16,-60-37-28-16,1 14 38 0,0 16-32 15,0 7-91-15,6 7-100 16,15 5-61-16,-1 6-12 15</inkml:trace>
  <inkml:trace contextRef="#ctx0" brushRef="#br0" timeOffset="2784">451 3886 648 0,'0'0'118'0,"0"0"-14"0,0 0-22 15,0 0 29-15,0 0 91 16,0 0-14-16,0 0-26 0,0 0-16 16,0 0-53-16,33-18 3 15,-6-5-64-15,-1-10 4 0,7-11-22 16,-7-12-8-16,7-10 9 0,6-15-15 15,-6-15-3-15,7-8-11 16,-1 8 21-16,-7 7-7 0,-12 23 0 16,-1 11 13-16,-19 55-11 15,13-41-2-15,-13 41-17 16,0 0-1-16,0 0 38 0,0 0-24 16,0 0 10-16,0 59 6 15,-6-4 21-15,-1-10 63 0,14-1-26 16,-14 0-11-16,14-7-35 15,-7-3 10-15,6-5-30 0,-6-29 7 16,7 33-11-16,-7-33-7 16,7 34 22-16,-7-34-15 0,0 0 0 15,0 0-5-15,13 29-11 16,-13-29 24-16,0 0-42 0,0 0-82 16,0 0-61-16,0 0-106 15,0 0-48-15,0 0-54 16,0 0-7-16</inkml:trace>
  <inkml:trace contextRef="#ctx0" brushRef="#br0" timeOffset="3324">1081 2659 643 0,'-39'0'74'0,"39"0"-13"16,-66 12-20-16,7 6-22 15,13 1-4-15,0 3 32 0,-6 4 56 16,6 7 49-16,-6 4 21 16,-7 7 27-16,6 4-16 0,-6 11-31 15,0 4-39-15,-1 7-58 16,14 4-16-16,0 7-34 0,7 1 13 15,6 6-12-15,7 1-3 16,13 3 6-16,6 1 34 0,1-5-14 16,19-6-12-16,0-5-4 15,7-7-7-15,6-10-7 16,13-5 5-16,0-14 7 0,20-15 8 16,1-15-8-16,19-15 1 0,0-15-7 15,13-10-6-15,7-12 0 16,-2-14-13-16,2-12 10 0,-1-10 11 15,-6-12-21-15,1-7-59 16,-8-11-39-16,-13-11-3 0,0-8 21 16,-19-3 23-16,-7 7 45 15,-26 7 19-15,-20 19 6 0,-14 11 32 16,-25 8-7-16,-14 14-2 16,-12 11 8-16,-1 15-31 15,-12 11-4-15,12 8 4 0,0 10 0 0,0 1-4 16,13 3 4-1,7 1-55-15,46 3-182 0,-39 0-151 16,39 0 20-16,0 0-4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02.86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844 1279 206 0,'0'0'73'16,"0"0"-20"-16,0 0 19 0,0 0 1 15,0 0 17-15,46 19-6 16,-14-12 22-16,-32-7 10 0,60-3-17 16,5-8-32-16,8-1-18 15,12-6-34-15,14-1-1 16,12-3-1-16,14-4 22 16,13 1-23-16,13-1-29 0,14 4 27 15,5 7-7-15,8 4 13 16,6-4-5-16,0 0-3 0,-7 0-13 15,1-3-10-15,-7-4 9 16,7 3 6-16,-1-3 13 16,1 0-10-16,-7 0 0 0,-7 3 9 15,-6 1-6-15,-1-1-1 16,1 1-5-16,-7 3-9 0,0-3 14 16,-13 3-21-16,-13 0 16 15,-7 4 15-15,-6-4-28 16,-7 4 9-16,0-4 4 15,-6 8-14-15,-7 0 14 0,0 3 13 16,-7-4-18-16,1 5-13 16,-7-1 30-16,-14 8-18 15,-5-4 21-15,-8 3 1 0,-6-3-11 16,-6 0-15-16,-40 0-11 16,32 0 17-16,-32 0 1 0,0 0 25 15,0 0 2-15,0 0 43 16,0 0-23-16,0 0-7 0,0 0-32 15,0 0 7 1,0 0 5-16,0 0-10 0,0 0 13 16,0 0-9-16,0 0-11 15,0 0 13-15,0 0 38 0,0 0-4 16,0 0-22-16,0 0 18 16,0 0-43-16,0 0 47 15,0 0-53-15,0 0 25 0,0 0-19 16,0 0 8-16,0 0 8 15,0 0-25-15,0 0-11 0,0 0 39 16,0 0-1-16,0 0-10 16,0 0-16-16,0 0 2 15,0 0 6-15,0 0-18 16,0 0 25-16,0 0-7 0,0 0 30 16,0 0-44-16,-32 41 22 15,32-41-14-15,0 0 38 0,-40 48-51 16,40-48 15-16,-26 41-12 15,0-4 47-15,26-37-40 0,-40 55 36 16,14-11-22-16,6 5 44 16,-6 2-9-16,6 1 46 15,7 3-23-15,-7 4-16 0,7 4-47 16,7-4 25-16,-1-3-20 16,-6 3 16-16,13-4-21 0,-7 1 19 15,1-1 68-15,6-3-31 16,-13 3 11-16,13-3-30 15,-7 0-10-15,7-4 3 16,-7 0-25-16,1-8 6 0,6 1 11 16,0 1-25-16,0-42 6 15,0 51 13-15,-7-10-16 0,7-4-11 16,0-37 37-16,0 52-30 16,0-15 13-16,0-37 6 0,0 37-27 15,0-37 9-15,0 0 13 16,0 37-23-16,0-37 18 15,0 0 13-15,0 0-26 0,0 0 14 16,0 0-2-16,0 0-15 16,0 0 24-16,0 0 3 15,0 0-33-15,0 0 27 0,0 0 70 16,0 29-20-16,0-29 23 16,0 0-23-16,0 0-36 15,0 0-6-15,0 0-9 0,-39 11-9 16,6-3 4-16,33-8-10 15,-39 0 6-15,-7 0 0 0,13 0-11 16,-7 0 4-16,1 0 13 16,-1 0 3-16,-6 0-9 0,-6-4 6 15,-1 0-6-15,1 4 0 16,-1 0-6-16,1 0 6 16,-8 0 0-16,8 0 0 0,-7 0 0 15,0 0-5-15,-7 0-9 16,7 4 18-16,-7-4 4 15,0 0-6-15,1 0 2 0,-1 0-4 16,0 0-4-16,-6 0 4 16,6 4-8-16,0-1 8 0,7-3 0 15,-6 4 8-15,12-4-6 16,-6 0 2-16,13 0-9 0,-7 4 5 16,7-4 0-16,-6 3-8 15,-1 1 8-15,1 4 0 16,-14-5 0-16,0 1 8 0,0-4-3 15,-6 4-8-15,-7-4 5 16,-6 3-2-16,-14 1-4 0,-6 0-7 16,-7-1 11-16,0 1-3 15,0 3 0-15,-6 1-8 16,6-4 16-16,0-4 0 0,1 3-1 16,-1 1 1-16,7 3-8 15,0 1-2-15,0-1 5 0,6 0-11 16,-13 1 20-16,1-1-19 15,-8 1 14-15,8 3-4 0,12 0 5 16,0-4-5-16,7 1 0 16,14 3 7-16,5-4-7 15,8 4 2-15,5-3-2 0,1-1-11 16,13 4-1-16,0 0 12 16,0 4 0-16,0-8 0 15,0 4 11-15,-6 0-7 0,6-3-2 16,-7-1 7-16,1 1-7 15,-1-5-2-15,7 1 3 0,0 0-3 16,46-4-9-16,-46 3 9 16,46-3 0-16,-53 0 0 0,53 0-13 15,-46-3 13-15,46 3 6 16,-46-8 6-16,46 8-12 16,-39-11 4-16,39 11-4 0,0 0 0 15,-46-15-4-15,46 15 1 16,0 0 6-16,0 0-3 0,0 0 0 15,-33-22 5-15,33 22 1 16,0 0 0-16,0 0-3 16,0 0-8-16,-33-33 7 0,33 33-8 15,-13-37-9-15,13 37 19 16,-6-44 1-16,-1 3-5 0,14-3 8 16,-1-1-8-16,1-6-9 15,6-8 6-15,0-8 3 16,0-7 0-16,7-7 3 0,0-1-11 15,-1 0-10-15,-6 5 11 16,1 3 12-16,-1 7 1 0,-7 12-6 16,1 7 0-16,-7 4-10 15,6 7 10-15,-6 37 10 16,-6-45-6-16,6 12-9 0,0 33 1 16,0-41 4-16,0 41-6 15,-7-44-5-15,7 7 7 0,0 0 4 16,-6 0 5-16,6 4-9 15,0-4 4-15,0 37-13 16,0-44 4-16,0 7 2 0,0 37 4 16,0-33-4-16,0 33 11 15,0 0 3-15,6-41-2 0,-6 41-5 16,0 0-9-16,0 0 9 16,0 0-14-16,0 0 14 15,0 0 0-15,0 0 5 0,0 0-5 16,0 0 0-16,0 0 0 15,0 0 0-15,0 0 4 0,0 0-4 16,46-26-20-16,-13 19 12 16,7 7 14-16,-8 0 0 15,8 3 4-15,-1 1-2 0,7 0-4 16,0-1-9-16,0 1 5 16,0 4-7-16,0-5-4 0,0 5 15 15,0-1-4-15,0 4-6 16,-6-4 6-16,-1 1 0 15,1-1 11-15,-40-7-2 0,46 8-3 16,0-1-6-16,-7-7 2 16,-6 0-2-16,6 0 0 0,-6 0 0 15,7-4-7-15,-8 4 4 16,-32 0-2-16,53 4 0 0,-7-4-3 16,-46 0 10-16,53 11-5 15,-53-11 23-15,52 0-10 0,-52 0-7 16,59 0 0-16,-59 0 0 15,53 0-3-15,-7 0 0 16,-46 0 0-16,59-4 0 0,-13 1-8 16,-46 3-7-16,53 3 15 15,-53-3 6-15,52 4-2 16,-6-4-4-16,-6 0 7 0,-1 0-7 16,-6-4-5-16,13 1 0 15,-7 3 9-15,7 0-16 0,-6 0 17 16,6 3-9-16,-7-3 10 15,7-3 0-15,0-5-6 0,-6 1 4 16,6 0-14-16,0-1 13 16,-7 4-15-16,0 4 20 15,1-3-8-15,6-1 4 0,-7 4 2 16,1-4-6-16,-1-3-5 16,7 3 5-16,0-3-10 15,-7 7 6-15,1-4-2 0,-1 4 8 16,7 0 14-16,-6-3-5 15,-1-1-9-15,7-4 1 0,-6-3-3 16,12 4 0-16,-5-4-8 16,-1 3-3-16,0 5 11 0,0-5-8 15,0 1 5-15,0 3 6 16,0 1 0-16,0-5 2 16,0 5 1-16,-6-5 7 0,6 1-13 15,6 3-3-15,-6-3-3 16,7 3 10-16,-1 0-1 15,1 1-11-15,-7 3 8 0,-7 0-3 16,7 0 20-16,-6-4-21 16,-1 0 4-16,1 1 0 0,-1-1-4 15,0 0-6-15,7 4 3 16,-6 4 1-16,6-4 6 0,0 0 10 16,-7-4-5-16,7 0 4 15,0 1-14-15,7-1-6 16,-7-3 15-16,6 3-14 0,1 0 15 15,6 1-2-15,-6 3-3 16,-1-4 2-16,1 4-2 0,-7-8 6 16,6 1 2-16,-6 0-12 15,0 3-5-15,7-3 4 16,-7 3 5-16,0 4-9 0,0-4 14 16,-7 4-5-16,7-3 2 15,-6 3 3-15,-1-4 4 0,-6 0-4 16,0 0-1-16,0 1-4 15,0-5 0-15,0 5-11 0,-1-1 8 16,-5 4-3-16,12 0 16 16,-6 0-10-16,0-7 3 15,0 3 3-15,6-3-10 0,1 3-8 16,6 4 15-16,0 0-8 16,0 0 8-16,-7-4 5 15,7 4 3-15,-7-4-8 0,-6 1-3 16,0-1-6-16,-33 4 6 15,33-4-8-15,-33 4 11 0,0 0-1 16,0 0 2-16,0 0 9 16,0 0-8-16,0 0-5 0,0 0-3 15,0 0-1-15,0 0-124 16,0 0-162-16,0 0-255 16,0 0-92-16</inkml:trace>
  <inkml:trace contextRef="#ctx0" brushRef="#br0" timeOffset="1">3913 1095 185 0,'0'-45'43'0,"0"45"12"15,0 0 22-15,0-48 5 0,0 48 3 16,0 0-16-16,0-44 15 16,0 44 6-16,0 0 6 15,0 0-1-15,0 0-69 16,0 0-9-16,0 0 77 0,0 0 15 16,0 0 45-16,0 0-6 15,13 67-2-15,1-8-9 0,-1 3-24 16,0-2 34-16,-7 2 17 15,1 9-23-15,0 6-5 0,6 4-10 16,-7 1-20-16,-6 6 33 16,7 1-26-16,-14 0-31 0,7-1-36 15,0-3-11-15,0-6 24 16,-6-5 6-16,-1-11-2 0,1-4 0 16,-1-11-2-1,7 0 2-15,-7-8-15 0,7-40-11 16,0 45-10-16,0-45-20 15,-6 48 4-15,6-48-8 0,-7 44 2 16,7-44 11-16,0 41 30 16,0-41 1-16,0 40-10 0,0-40-20 15,7 41-7-15,-7-41 0 16,0 37 1-16,0-37-5 0,0 0 0 16,0 0-6-16,0 0 0 15,0 0-8-15,0 0-111 0,0 0-194 16,0 0-294-16,0 0-381 15</inkml:trace>
  <inkml:trace contextRef="#ctx0" brushRef="#br0" timeOffset="2">1796 1117 468 0,'0'0'80'0,"0"0"15"0,0 0-25 16,0 0 33-16,0 0 41 16,0 0-44-16,0 0-19 15,0 0-18-15,0 0 59 0,0 0 40 16,0 0 35-16,0 0-15 15,0 0-36-15,0 0 22 0,0 41 18 16,7 7-16-16,-7 7-38 16,0 15 3-16,-7 8-18 15,7 3-22-15,-13 8 0 16,13 7-36-16,-6 0 19 0,-1 0-18 16,1 0 2-16,-1 0-7 15,7-10-31-15,0-12 5 0,0-4-11 16,7-11 18-16,-7-7 2 15,6-8-31-15,-6-11-7 16,0-33 12-16,7 45 3 0,-7-45-15 16,0 37 0-16,0-37 14 15,0 0-12-15,0 0-2 0,0 0 0 16,0 0 9-16,0 0-9 16,0 0-6-16,0 0-12 0,0 0-35 15,0 0-114-15,0 0-173 16,0 0-316-16,0 0-307 15</inkml:trace>
  <inkml:trace contextRef="#ctx0" brushRef="#br0" timeOffset="3">844 825 395 0,'0'0'75'0,"0"0"47"16,0 0 0-16,0 0 18 0,-7 41 7 16,7-41 33-16,0 0-22 15,0 0 3-15,0 0 20 16,0 0-14-16,0 0-46 0,0 0-40 15,0 0-41-15,0 0 0 16,20-34-38-16,6 1-16 16,-6-11 17-16,-1-4-9 0,8-9 11 15,-8-9 0-15,14-8-9 16,-6-7 10-16,5-1-6 0,-5 1-7 16,-8 15-15-16,8 10 22 15,-14 12 12-15,0 14-25 0,-13 30 16 16,0 0-11-16,0 0 15 15,0 0-3-15,13 30-4 0,-13 18 19 16,-6 11-17-16,-1 4 5 16,0 7 21-16,1-3-18 15,-1-1 13-15,1-3-7 16,-1 0 13-16,1-4-7 0,-1-3-4 16,7-4 24-16,0-4-16 15,0-11 9-15,7 0 13 0,-7-37 1 16,6 40 0-16,-6-40-22 15,0 0 6-15,0 0-21 0,0 0-4 16,13 34 5-16,-13-34-10 16,0 0 3-16,0 0-13 0,0 0 23 15,0 0-27-15,0 0 25 16,0 0-115-16,0 0-99 16,0 0-108-16,0 0-128 0,0 0-47 15,0 0 27-15</inkml:trace>
  <inkml:trace contextRef="#ctx0" brushRef="#br0" timeOffset="4">890 624 380 0,'0'0'112'15,"0"0"-4"-15,0 0-2 0,0 0-9 16,0 0 47-16,0 0-9 16,0 0 0-16,0 0-2 0,39 0 5 15,-6-7-88-15,6 3 1 16,1-7-51-16,-7 4 10 0,6 0-4 15,-6-1 13 1,6 4-32-16,-6 1 3 0,-33 3 18 16,46-4-114-16,-46 4-229 15,46-4-127-15</inkml:trace>
  <inkml:trace contextRef="#ctx0" brushRef="#br0" timeOffset="5">2526 262 525 0,'-7'-29'108'0,"7"29"-32"16,0 0-14-16,0 0-23 0,0 0 41 15,0 0-17-15,0 0-7 16,0 0 17-16,0 0 59 0,0 0 57 16,0 0-55-16,7 41 19 15,-7 7-50-15,6 0 28 0,-12 7-18 16,6-3-53-16,0 3-1 15,-7-3-37-15,1-4-5 16,-1-4-11-16,1-6-3 0,6-38 21 16,-14 41-33-16,14-41-6 15,0 0-157-15,0 0-116 16,0 0-65-16,0 0 6 0,0 0 33 16,0 0 15-16</inkml:trace>
  <inkml:trace contextRef="#ctx0" brushRef="#br0" timeOffset="6">2500 148 522 0,'0'-30'112'0,"0"30"25"16,0 0-56-16,0 0 0 0,0 0-10 15,0 0-11-15,0 0 67 16,0 0-16-16,46-26-16 0,0 19-9 15,0 3-10-15,0 12-2 16,6 3-2-16,1 4-47 0,-1 3 9 16,-6 1 11-16,-6-1 5 15,-1 4 9-15,-6-3 9 16,-33-19 5-16,0 0 11 0,20 33-44 16,-20-33 0-16,-14 44-19 15,-18-14-17-15,-8-1 12 16,-6-6-24-16,0-5 8 0,7-3 18 15,-1-4-30-15,40-11 29 16,-39 0-9-16,39 0-31 0,0 0 36 16,0 0-10-16,0 0-12 15,0 0 14-15,0 0-14 0,0 0 6 16,46-11 10-16,0 7-15 16,0 4-1-16,0 4 23 0,0 3-18 15,-7 4 4-15,1 4 20 16,-7 4-33-16,-33-19 7 0,32 29 26 15,-32-29-17-15,20 37 30 16,-13-4 5-16,-7-33-32 16,-27 45 10-16,27-45-10 0,-59 51-11 15,0-17 20-15,-7-4-11 16,7-4 11-16,0-4-24 0,7-7 15 16,6-4 2-16,6-11-20 15,40 0-28-15,-39-4-197 16,39 4-334-16,0 0-102 0</inkml:trace>
  <inkml:trace contextRef="#ctx0" brushRef="#br0" timeOffset="7">5017 8 493 0,'0'0'84'0,"0"0"37"0,0 0-17 15,0 0 8-15,0 0 19 16,0 0 54-16,0 0 1 0,0 0-120 15,0 0-27-15,0 0-15 16,-26-12-24-16,-13 16 12 0,-1 0 1 16,-6 11-21-16,0 7 33 15,0 0-25-15,7 7 11 0,-7 8 9 16,13 0-42-16,-7 0 52 16,14 4-12-16,26-41 104 15,-26 52-59-15,6-4 69 0,20-11-32 16,0-4-22-16,13-4 19 15,-13-29-17-15,40 30-3 16,-1-4-3-16,14-15-45 0,6-7-8 16,0-4 3-16,13-4-27 15,-13-3 22-15,-6-5-13 0,0 1-2 16,-14 4 11-16,-13 3-15 16,-26 4-16-16,33-7 28 0,-33 7-5 15,0 0-20-15,0 0 23 16,0 0-5-16,0 0-13 15,0 0-32-15,0 0-173 0,0 0-246 16,0 0-147-16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02.87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844 1278 206 0,'0'0'73'16,"0"0"-20"-16,0 0 19 0,0 0 1 15,0 0 17-15,46 19-6 16,-14-12 22-16,-32-7 10 0,60-3-17 16,5-8-32-16,8-1-18 15,12-6-34-15,14-1-1 16,12-3-1-16,14-4 22 16,13 1-23-16,13-1-29 0,14 4 27 15,5 7-7-15,8 4 13 16,6-4-5-16,0 0-3 0,-7 0-13 15,1-3-10-15,-8-4 9 16,8 3 6-16,-1-3 13 16,1 0-10-16,-7 0 0 0,-7 3 9 15,-6 1-6-15,-1-1-1 16,1 1-5-16,-7 3-9 0,0-3 14 16,-13 3-21-16,-13 0 16 15,-7 4 15-15,-6-4-28 16,-7 4 9-16,0-4 4 15,-6 8-14-15,-7 0 14 0,0 3 13 16,-7-4-18-16,1 5-13 16,-7-1 30-16,-14 8-18 15,-5-4 21-15,-8 3 1 0,-6-3-11 16,-6 0-15-16,-40 0-11 16,32 0 17-16,-32 0 1 0,0 0 25 15,0 0 2-15,0 0 43 16,0 0-23-16,0 0-7 0,0 0-32 15,0 0 7 1,0 0 5-16,0 0-10 0,0 0 13 16,0 0-9-16,0 0-11 15,0 0 13-15,0 0 38 0,0 0-4 16,0 0-22-16,0 0 18 16,0 0-43-16,0 0 47 15,0 0-53-15,0 0 25 0,0 0-19 16,0 0 8-16,0 0 8 15,0 0-25-15,0 0-11 0,0 0 39 16,0 0-1-16,0 0-10 16,0 0-16-16,0 0 2 15,0 0 6-15,0 0-18 16,0 0 25-16,0 0-7 0,0 0 30 16,0 0-44-16,-32 41 22 15,32-41-14-15,0 0 38 0,-40 48-51 16,40-48 15-16,-26 41-12 15,0-4 47-15,26-37-40 0,-40 55 36 16,14-11-22-16,6 5 44 16,-6 2-9-16,6 1 46 15,7 3-23-15,-7 4-16 0,7 4-47 16,7-4 25-16,-1-3-20 16,-6 3 16-16,13-4-21 0,-7 1 19 15,1-1 68-15,6-3-31 16,-13 3 11-16,13-3-30 15,-7 0-10-15,7-4 3 16,-7 0-25-16,1-8 6 0,6 1 11 16,0 0-25-16,0-41 6 15,0 51 13-15,-7-10-16 0,7-4-11 16,0-37 37-16,0 52-30 16,0-15 13-16,0-37 6 0,0 37-27 15,0-37 9-15,0 0 13 16,0 37-23-16,0-37 18 15,0 0 13-15,0 0-26 0,0 0 14 16,0 0-2-16,0 0-15 16,0 0 24-16,0 0 3 15,0 0-33-15,0 0 27 0,0 0 70 16,0 29-20-16,0-29 23 16,0 0-23-16,0 0-36 15,0 0-6-15,0 0-9 0,-39 11-9 16,6-3 4-16,33-8-10 15,-39 0 6-15,-7 0 0 0,13 0-11 16,-7 0 4-16,1 0 13 16,-1 0 3-16,-6 0-9 0,-6-4 6 15,-1 0-6-15,1 4 0 16,-1 0-6-16,1 0 6 16,-8 0 0-16,8 0 0 0,-7 0 0 15,0 0-5-15,-7 0-9 16,7 4 18-16,-7-4 4 15,0 0-6-15,1 0 2 0,-1 0-4 16,0 0-4-16,-6 0 4 16,6 4-8-16,0-1 8 0,7-3 0 15,-6 4 8-15,12-4-6 16,-6 0 2-16,13 0-9 0,-7 4 5 16,7-4 0-16,-6 3-8 15,-1 1 8-15,1 4 0 16,-14-5 0-16,0 1 8 0,0-4-3 15,-6 4-8-15,-7-4 5 16,-6 3-2-16,-14 1-4 0,-6 0-7 16,-7-1 11-16,1 1-3 15,-1 3 0-15,-6 1-8 16,6-4 16-16,0-4 0 0,1 3-1 16,-1 1 1-16,7 3-8 15,0 1-2-15,0-1 5 0,6 0-11 16,-13 1 20-16,1-1-19 15,-8 1 14-15,8 3-4 0,12 0 5 16,0-4-5-16,7 1 0 16,14 3 7-16,5-4-7 15,8 4 2-15,5-3-2 0,1-1-11 16,13 4-1-16,0 0 12 16,0 4 0-16,0-8 0 15,0 4 11-15,-6 0-7 0,6-3-2 16,-7-1 7-16,1 1-7 15,-1-5-2-15,7 1 3 0,0 0-3 16,46-4-9-16,-46 3 9 16,46-3 0-16,-53 0 0 0,53 0-13 15,-46-3 13-15,46 3 6 16,-46-8 6-16,46 8-12 16,-39-11 4-16,39 11-4 0,0 0 0 15,-46-15-4-15,46 15 1 16,0 0 6-16,0 0-3 0,0 0 0 15,-33-22 5-15,33 22 1 16,0 0 0-16,0 0-3 16,0 0-8-16,-33-33 7 0,33 33-8 15,-13-37-9-15,13 37 19 16,-6-44 1-16,-1 3-5 0,14-3 8 16,-1-1-8-16,1-6-9 15,6-8 6-15,0-8 3 16,0-7 0-16,7-7 3 0,0 0-11 15,-1-1-10-15,-6 5 11 16,1 3 12-16,-1 7 1 0,-7 12-6 16,1 7 0-16,-7 4-10 15,6 7 10-15,-6 37 10 16,-6-45-6-16,6 12-9 0,0 33 1 16,0-41 4-16,0 41-6 15,-7-44-5-15,7 7 7 0,0 0 4 16,-6 0 5-16,6 4-9 15,0-4 4-15,0 37-13 16,0-44 4-16,0 7 2 0,0 37 4 16,0-33-4-16,0 33 11 15,0 0 3-15,6-41-2 0,-6 41-5 16,0 0-9-16,0 0 9 16,0 0-14-16,0 0 14 15,0 0 0-15,0 0 5 0,0 0-5 16,0 0 0-16,0 0 0 15,0 0 0-15,0 0 4 0,0 0-4 16,46-26-20-16,-13 19 12 16,7 7 14-16,-8 0 0 15,8 3 4-15,-1 1-2 0,7 0-4 16,0-1-9-16,0 1 5 16,0 4-7-16,0-5-4 0,0 5 15 15,0-1-4-15,0 4-6 16,-6-4 6-16,-1 1 0 15,1-1 11-15,-40-7-2 0,46 8-3 16,0-1-6-16,-7-7 2 16,-6 0-2-16,6 0 0 0,-6 0 0 15,7-4-7-15,-8 4 4 16,-32 0-2-16,53 4 0 0,-7-4-3 16,-46 0 10-16,53 11-5 15,-53-11 23-15,52 0-10 0,-52 0-7 16,59 0 0-16,-59 0 0 15,53 0-3-15,-7 0 0 16,-46 0 0-16,59-4 0 0,-13 1-8 16,-46 3-7-16,53 3 15 15,-53-3 6-15,52 4-2 16,-6-4-4-16,-6 0 7 0,-1 0-7 16,-6-4-5-16,13 1 0 15,-7 3 9-15,7 0-16 0,-6 0 17 16,6 3-9-16,-7-3 10 15,7-3 0-15,0-5-6 0,-6 1 4 16,6 0-14-16,0-1 13 16,-7 4-15-16,0 4 20 15,1-3-8-15,6-1 4 0,-7 4 2 16,1-4-6-16,-1-3-5 16,7 3 5-16,0-3-10 15,-7 7 6-15,1-4-2 0,-1 4 8 16,7 0 14-16,-6-3-5 15,-1-1-9-15,7-4 1 0,-6-3-3 16,12 4 0-16,-6-4-8 16,0 3-3-16,0 5 11 0,0-5-8 15,0 1 5-15,0 3 6 16,0 1 0-16,0-5 2 16,0 5 1-16,-6-5 7 0,6 1-13 15,6 3-3-15,-6-3-3 16,7 3 10-16,-1 0-1 15,1 1-11-15,-7 3 8 0,-7 0-3 16,7 0 20-16,-6-4-21 16,-1 0 4-16,1 1 0 0,-1-1-4 15,0 0-6-15,7 4 3 16,-6 4 1-16,6-4 6 0,0 0 10 16,-7-4-5-16,7 0 4 15,0 1-14-15,7-1-6 16,-7-3 15-16,6 3-14 0,1 0 15 15,6 1-2-15,-6 3-3 16,-1-4 2-16,1 4-2 0,-7-8 6 16,6 1 2-16,-6 0-12 15,0 3-5-15,7-3 4 16,-7 3 5-16,0 4-9 0,0-4 14 16,-7 4-5-16,7-3 2 15,-6 3 3-15,-1-4 4 0,-6 0-4 16,0 0-1-16,0 1-4 15,0-5 0-15,0 5-11 0,-1-1 8 16,-5 4-3-16,12 0 16 16,-6 0-10-16,0-7 3 15,0 3 3-15,6-3-10 0,1 3-8 16,6 4 15-16,0 0-8 16,0 0 8-16,-7-4 5 15,7 4 3-15,-7-4-8 0,-6 1-3 16,0-1-6-16,-33 4 6 15,33-4-8-15,-33 4 11 0,0 0-1 16,0 0 2-16,0 0 9 16,0 0-8-16,0 0-5 0,0 0-3 15,0 0-1-15,0 0-124 16,0 0-162-16,0 0-255 16,0 0-92-16</inkml:trace>
  <inkml:trace contextRef="#ctx0" brushRef="#br0" timeOffset="1">3912 1094 185 0,'0'-45'43'0,"0"45"12"15,0 0 22-15,0-48 5 0,0 48 3 16,0 0-16-16,0-44 15 16,0 44 6-16,0 0 6 15,0 0-1-15,0 0-69 16,0 0-9-16,0 0 77 0,0 0 15 16,0 0 45-16,0 0-6 15,13 67-2-15,1-8-9 0,-1 3-24 16,0-2 34-16,-7 2 17 15,1 9-23-15,0 6-5 0,6 4-10 16,-7 1-20-16,-6 6 33 16,7 1-26-16,-14 0-31 0,7-1-36 15,0-3-11-15,0-7 24 16,-6-4 6-16,-1-11-2 0,1-4 0 16,-1-11-2-1,7 0 2-15,-7-8-15 0,7-40-11 16,0 45-10-16,0-45-20 15,-6 48 4-15,6-48-8 0,-7 44 2 16,7-44 11-16,0 41 30 16,0-41 1-16,0 40-10 0,0-40-20 15,7 41-7-15,-7-41 0 16,0 37 1-16,0-37-5 0,0 0 0 16,0 0-6-16,0 0 0 15,0 0-8-15,0 0-111 0,0 0-194 16,0 0-294-16,0 0-381 15</inkml:trace>
  <inkml:trace contextRef="#ctx0" brushRef="#br0" timeOffset="2">1796 1116 468 0,'0'0'80'0,"0"0"15"0,0 0-25 16,0 0 33-16,0 0 41 16,0 0-44-16,0 0-19 15,0 0-18-15,0 0 59 0,0 0 40 16,0 0 35-16,0 0-15 15,0 0-36-15,0 0 22 0,0 41 18 16,7 7-16-16,-7 7-38 16,0 15 3-16,-7 8-18 15,7 3-22-15,-13 8 0 16,13 7-36-16,-6 0 19 0,-1 0-18 16,1 0 2-16,-1 0-7 15,7-11-31-15,0-11 5 0,0-4-11 16,7-11 18-16,-7-7 2 15,6-8-31-15,-6-11-7 16,0-33 12-16,7 45 3 0,-7-45-15 16,0 37 0-16,0-37 14 15,0 0-12-15,0 0-2 0,0 0 0 16,0 0 9-16,0 0-9 16,0 0-6-16,0 0-12 0,0 0-35 15,0 0-114-15,0 0-173 16,0 0-316-16,0 0-307 15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02.87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844 1279 206 0,'0'0'73'16,"0"0"-20"-16,0 0 19 0,0 0 1 15,0 0 17-15,46 19-6 16,-14-12 22-16,-32-7 10 0,60-3-17 16,5-8-32-16,8-1-18 15,12-6-34-15,14-1-1 16,12-3-1-16,14-4 22 16,13 1-23-16,13-1-29 0,14 4 27 15,5 7-7-15,8 4 13 16,6-4-5-16,0 0-3 0,-7 0-13 15,1-3-10-15,-7-4 9 16,7 3 6-16,-1-3 13 16,1 0-10-16,-7-1 0 0,-7 4 9 15,-6 1-6-15,-1-1-1 16,1 1-5-16,-7 3-9 0,0-3 14 16,-13 3-21-16,-13 0 16 15,-7 4 15-15,-6-4-28 16,-7 4 9-16,0-4 4 15,-6 8-14-15,-7 0 14 0,0 3 13 16,-7-4-18-16,1 5-13 16,-7-1 30-16,-14 8-18 15,-5-4 21-15,-8 3 1 0,-6-3-11 16,-6 0-15-16,-40 0-11 16,32 0 17-16,-32 0 1 0,0 0 25 15,0 0 2-15,0 0 43 16,0 0-23-16,0 0-7 0,0 0-32 15,0 0 7 1,0 0 5-16,0 0-10 0,0 0 13 16,0 0-9-16,0 0-11 15,0 0 13-15,0 0 38 0,0 0-4 16,0 0-22-16,0 0 18 16,0 0-43-16,0 0 47 15,0 0-53-15,0 0 25 0,0 0-19 16,0 0 8-16,0 0 8 15,0 0-25-15,0 0-11 0,0 0 39 16,0 0-1-16,0 0-10 16,0 0-16-16,0 0 2 15,0 0 6-15,0 0-18 16,0 0 25-16,0 0-7 0,0 0 30 16,0 0-44-16,-32 41 22 15,32-41-14-15,0 0 38 0,-40 48-51 16,40-48 15-16,-26 41-12 15,0-4 47-15,26-37-40 0,-40 56 36 16,14-12-22-16,6 5 44 16,-6 2-9-16,6 1 46 15,7 3-23-15,-7 4-16 0,7 4-47 16,7-4 25-16,-1-3-20 16,-6 3 16-16,13-4-21 0,-7 1 19 15,1-1 68-15,6-2-31 16,-13 2 11-16,13-3-30 15,-7 0-10-15,7-4 3 16,-7 0-25-16,1-8 6 0,6 1 11 16,0 0-25-16,0-41 6 15,0 51 13-15,-7-10-16 0,7-4-11 16,0-37 37-16,0 52-30 16,0-15 13-16,0-37 6 0,0 37-27 15,0-37 9-15,0 0 13 16,0 37-23-16,0-37 18 15,0 0 13-15,0 0-26 0,0 0 14 16,0 0-2-16,0 0-15 16,0 0 24-16,0 0 3 15,0 0-33-15,0 0 27 0,0 0 70 16,0 30-20-16,0-30 23 16,0 0-23-16,0 0-36 15,0 0-6-15,0 0-9 0,-39 11-9 16,6-3 4-16,33-8-10 15,-39 0 6-15,-7 0 0 0,13 0-11 16,-7 0 4-16,1 0 13 16,-1 0 3-16,-6 0-9 0,-6-4 6 15,-1 0-6-15,1 4 0 16,-1 0-6-16,1 0 6 16,-8 0 0-16,8 0 0 0,-7 0 0 15,0 0-5-15,-7 0-9 16,7 4 18-16,-7-4 4 15,0 0-6-15,1 0 2 0,-1 0-4 16,0 0-4-16,-6 0 4 16,6 4-8-16,0-1 8 0,7-3 0 15,-6 4 8-15,12-4-6 16,-6 0 2-16,13 0-9 0,-7 4 5 16,7-4 0-16,-6 3-8 15,-1 1 8-15,1 4 0 16,-14-5 0-16,0 1 8 0,0-4-3 15,-6 4-8-15,-7-4 5 16,-6 3-2-16,-14 1-4 0,-6 0-7 16,-7-1 11-16,0 1-3 15,0 3 0-15,-6 1-8 16,6-4 16-16,0-4 0 0,1 3-1 16,-1 1 1-16,7 3-8 15,0 1-2-15,0-1 5 0,6 0-11 16,-13 1 20-16,1-1-19 15,-8 1 14-15,8 3-4 0,12 0 5 16,0-4-5-16,7 1 0 16,14 3 7-16,5-4-7 15,8 4 2-15,5-3-2 0,1-1-11 16,13 4-1-16,0 0 12 16,0 4 0-16,0-8 0 15,0 4 11-15,-6 0-7 0,6-3-2 16,-7-1 7-16,1 1-7 15,-1-5-2-15,7 1 3 0,0 0-3 16,46-4-9-16,-46 3 9 16,46-3 0-16,-53 0 0 0,53 0-13 15,-46-3 13-15,46 3 6 16,-46-8 6-16,46 8-12 16,-39-11 4-16,39 11-4 0,0 0 0 15,-46-15-4-15,46 15 1 16,0 0 6-16,0 0-3 0,0 0 0 15,-33-22 5-15,33 22 1 16,0 0 0-16,0 0-3 16,0 0-8-16,-33-33 7 0,33 33-8 15,-13-37-9-15,13 37 19 16,-6-44 1-16,-1 3-5 0,14-3 8 16,-1-1-8-16,1-7-9 15,6-7 6-15,0-8 3 16,0-7 0-16,7-7 3 0,0 0-11 15,-1-1-10-15,-6 5 11 16,1 3 12-16,-1 7 1 0,-7 12-6 16,1 6 0-16,-7 5-10 15,6 7 10-15,-6 37 10 16,-6-45-6-16,6 12-9 0,0 33 1 16,0-41 4-16,0 41-6 15,-7-44-5-15,7 7 7 0,0 0 4 16,-6 0 5-16,6 4-9 15,0-4 4-15,0 37-13 16,0-44 4-16,0 7 2 0,0 37 4 16,0-33-4-16,0 33 11 15,0 0 3-15,6-41-2 0,-6 41-5 16,0 0-9-16,0 0 9 16,0 0-14-16,0 0 14 15,0 0 0-15,0 0 5 0,0 0-5 16,0 0 0-16,0 0 0 15,0 0 0-15,0 0 4 0,0 0-4 16,46-26-20-16,-13 19 12 16,7 7 14-16,-8 0 0 15,8 3 4-15,-1 1-2 0,7 0-4 16,0-1-9-16,0 1 5 16,0 4-7-16,0-5-4 0,0 5 15 15,0-1-4-15,0 4-6 16,-6-4 6-16,-1 1 0 15,1-1 11-15,-40-7-2 0,46 8-3 16,0-1-6-16,-7-7 2 16,-6 0-2-16,6 0 0 0,-6 0 0 15,7-4-7-15,-8 4 4 16,-32 0-2-16,53 4 0 0,-7-4-3 16,-46 0 10-16,53 11-5 15,-53-11 23-15,52 0-10 0,-52 0-7 16,59 0 0-16,-59 0 0 15,53 0-3-15,-7 0 0 16,-46 0 0-16,59-4 0 0,-13 1-8 16,-46 3-7-16,53 3 15 15,-53-3 6-15,52 4-2 16,-6-4-4-16,-6 0 7 0,-1 0-7 16,-6-4-5-16,13 1 0 15,-7 3 9-15,7 0-16 0,-6 0 17 16,6 3-9-16,-7-3 10 15,7-3 0-15,0-5-6 0,-6 1 4 16,6 0-14-16,0-1 13 16,-7 4-15-16,0 4 20 15,1-3-8-15,6-1 4 0,-7 4 2 16,1-4-6-16,-1-3-5 16,7 3 5-16,0-3-10 15,-7 7 6-15,1-4-2 0,-1 4 8 16,7 0 14-16,-6-3-5 15,-1-1-9-15,7-4 1 0,-6-3-3 16,12 4 0-16,-5-4-8 16,-1 3-3-16,0 5 11 0,0-5-8 15,0 1 5-15,0 3 6 16,0 1 0-16,0-5 2 16,0 5 1-16,-6-5 7 0,6 0-13 15,6 4-3-15,-6-3-3 16,7 3 10-16,-1 0-1 15,1 1-11-15,-7 3 8 0,-7 0-3 16,7 0 20-16,-6-4-21 16,-1 0 4-16,1 1 0 0,-1-1-4 15,0 0-6-15,7 4 3 16,-6 4 1-16,6-4 6 0,0 0 10 16,-7-4-5-16,7 0 4 15,0 1-14-15,7-1-6 16,-7-3 15-16,6 3-14 0,1 0 15 15,6 1-2-15,-6 3-3 16,-1-4 2-16,1 4-2 0,-7-8 6 16,6 1 2-16,-6 0-12 15,0 3-5-15,7-3 4 16,-7 3 5-16,0 4-9 0,0-4 14 16,-7 4-5-16,7-3 2 15,-6 3 3-15,-1-4 4 0,-6 0-4 16,0 0-1-16,0 1-4 15,0-5 0-15,0 5-11 0,-1-1 8 16,-5 4-3-16,12 0 16 16,-6 0-10-16,0-7 3 15,0 3 3-15,6-3-10 0,1 3-8 16,6 4 15-16,0 0-8 16,0 0 8-16,-7-4 5 15,7 4 3-15,-7-4-8 0,-6 1-3 16,0-1-6-16,-33 4 6 15,33-4-8-15,-33 4 11 0,0 0-1 16,0 0 2-16,0 0 9 16,0 0-8-16,0 0-5 0,0 0-3 15,0 0-1-15,0 0-124 16,0 0-162-16,0 0-255 16,0 0-92-16</inkml:trace>
  <inkml:trace contextRef="#ctx0" brushRef="#br0" timeOffset="1">3913 1095 185 0,'0'-45'43'0,"0"45"12"15,0 0 22-15,0-48 5 0,0 48 3 16,0 0-16-16,0-44 15 16,0 44 6-16,0 0 6 15,0 0-1-15,0 0-69 16,0 0-9-16,0 0 77 0,0 0 15 16,0 0 45-16,0 0-6 15,13 67-2-15,1-8-9 0,-1 3-24 16,0-2 34-16,-7 2 17 15,1 9-23-15,0 6-5 0,6 4-10 16,-7 1-20-16,-6 7 33 16,7 0-26-16,-14 0-31 0,7-1-36 15,0-3-11-15,0-7 24 16,-6-4 6-16,-1-11-2 0,1-4 0 16,-1-11-2-1,7 1 2-15,-7-9-15 0,7-40-11 16,0 45-10-16,0-45-20 15,-6 48 4-15,6-48-8 0,-7 44 2 16,7-44 11-16,0 41 30 16,0-41 1-16,0 40-10 0,0-40-20 15,7 41-7-15,-7-41 0 16,0 37 1-16,0-37-5 0,0 0 0 16,0 0-6-16,0 0 0 15,0 0-8-15,0 0-111 0,0 0-194 16,0 0-294-16,0 0-381 15</inkml:trace>
  <inkml:trace contextRef="#ctx0" brushRef="#br0" timeOffset="2">1796 1117 468 0,'0'0'80'0,"0"0"15"0,0 0-25 16,0 0 33-16,0 0 41 16,0 0-44-16,0 0-19 15,0 0-18-15,0 0 59 0,0 0 40 16,0 0 35-16,0 0-15 15,0 0-36-15,0 0 22 0,0 41 18 16,7 7-16-16,-7 7-38 16,0 15 3-16,-7 8-18 15,7 3-22-15,-13 8 0 16,13 8-36-16,-6-1 19 0,-1 0-18 16,1 0 2-16,-1 0-7 15,7-11-31-15,0-11 5 0,0-4-11 16,7-11 18-16,-7-6 2 15,6-9-31-15,-6-11-7 16,0-33 12-16,7 45 3 0,-7-45-15 16,0 37 0-16,0-37 14 15,0 0-12-15,0 0-2 0,0 0 0 16,0 0 9-16,0 0-9 16,0 0-6-16,0 0-12 0,0 0-35 15,0 0-114-15,0 0-173 16,0 0-316-16,0 0-307 15</inkml:trace>
  <inkml:trace contextRef="#ctx0" brushRef="#br0" timeOffset="3">890 624 380 0,'0'0'112'15,"0"0"-4"-15,0 0-2 0,0 0-9 16,0 0 47-16,0 0-9 16,0 0 0-16,0 0-2 0,39 0 5 15,-6-7-88-15,6 3 1 16,1-7-51-16,-7 4 10 0,6 0-4 15,-6-1 13 1,6 4-32-16,-6 1 3 0,-33 3 18 16,46-4-114-16,-46 4-229 15,46-4-127-15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02.88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844 1278 206 0,'0'0'73'16,"0"0"-20"-16,0 0 19 0,0 0 1 15,0 0 17-15,46 19-6 16,-14-12 22-16,-32-7 10 0,60-3-17 16,5-8-32-16,8-1-18 15,12-6-34-15,14-1-1 16,12-3-1-16,14-4 22 16,13 1-23-16,13-1-29 0,14 4 27 15,5 7-7-15,8 4 13 16,6-4-5-16,0 0-3 0,-7 0-13 15,1-3-10-15,-8-4 9 16,8 3 6-16,-1-3 13 16,1 0-10-16,-7 0 0 0,-7 3 9 15,-6 1-6-15,-1-1-1 16,1 1-5-16,-7 3-9 0,0-3 14 16,-13 3-21-16,-13 0 16 15,-7 4 15-15,-6-4-28 16,-7 4 9-16,0-4 4 15,-6 8-14-15,-7 0 14 0,0 3 13 16,-7-4-18-16,1 5-13 16,-7-1 30-16,-14 8-18 15,-5-4 21-15,-8 3 1 0,-6-3-11 16,-6 0-15-16,-40 0-11 16,32 0 17-16,-32 0 1 0,0 0 25 15,0 0 2-15,0 0 43 16,0 0-23-16,0 0-7 0,0 0-32 15,0 0 7 1,0 0 5-16,0 0-10 0,0 0 13 16,0 0-9-16,0 0-11 15,0 0 13-15,0 0 38 0,0 0-4 16,0 0-22-16,0 0 18 16,0 0-43-16,0 0 47 15,0 0-53-15,0 0 25 0,0 0-19 16,0 0 8-16,0 0 8 15,0 0-25-15,0 0-11 0,0 0 39 16,0 0-1-16,0 0-10 16,0 0-16-16,0 0 2 15,0 0 6-15,0 0-18 16,0 0 25-16,0 0-7 0,0 0 30 16,0 0-44-16,-32 41 22 15,32-41-14-15,0 0 38 0,-40 48-51 16,40-48 15-16,-26 41-12 15,0-4 47-15,26-37-40 0,-40 55 36 16,14-11-22-16,6 5 44 16,-6 2-9-16,6 1 46 15,7 3-23-15,-7 4-16 0,7 4-47 16,7-4 25-16,-1-3-20 16,-6 3 16-16,13-4-21 0,-7 1 19 15,1-1 68-15,6-3-31 16,-13 3 11-16,13-3-30 15,-7 0-10-15,7-4 3 16,-7 0-25-16,1-8 6 0,6 1 11 16,0 0-25-16,0-41 6 15,0 51 13-15,-7-10-16 0,7-4-11 16,0-37 37-16,0 52-30 16,0-15 13-16,0-37 6 0,0 37-27 15,0-37 9-15,0 0 13 16,0 37-23-16,0-37 18 15,0 0 13-15,0 0-26 0,0 0 14 16,0 0-2-16,0 0-15 16,0 0 24-16,0 0 3 15,0 0-33-15,0 0 27 0,0 0 70 16,0 29-20-16,0-29 23 16,0 0-23-16,0 0-36 15,0 0-6-15,0 0-9 0,-39 11-9 16,6-3 4-16,33-8-10 15,-39 0 6-15,-7 0 0 0,13 0-11 16,-7 0 4-16,1 0 13 16,-1 0 3-16,-6 0-9 0,-6-4 6 15,-1 0-6-15,1 4 0 16,-1 0-6-16,1 0 6 16,-8 0 0-16,8 0 0 0,-7 0 0 15,0 0-5-15,-7 0-9 16,7 4 18-16,-7-4 4 15,0 0-6-15,1 0 2 0,-1 0-4 16,0 0-4-16,-6 0 4 16,6 4-8-16,0-1 8 0,7-3 0 15,-6 4 8-15,12-4-6 16,-6 0 2-16,13 0-9 0,-7 4 5 16,7-4 0-16,-6 3-8 15,-1 1 8-15,1 4 0 16,-14-5 0-16,0 1 8 0,0-4-3 15,-6 4-8-15,-7-4 5 16,-6 3-2-16,-14 1-4 0,-6 0-7 16,-7-1 11-16,1 1-3 15,-1 3 0-15,-6 1-8 16,6-4 16-16,0-4 0 0,1 3-1 16,-1 1 1-16,7 3-8 15,0 1-2-15,0-1 5 0,6 0-11 16,-13 1 20-16,1-1-19 15,-8 1 14-15,8 3-4 0,12 0 5 16,0-4-5-16,7 1 0 16,14 3 7-16,5-4-7 15,8 4 2-15,5-3-2 0,1-1-11 16,13 4-1-16,0 0 12 16,0 4 0-16,0-8 0 15,0 4 11-15,-6 0-7 0,6-3-2 16,-7-1 7-16,1 1-7 15,-1-5-2-15,7 1 3 0,0 0-3 16,46-4-9-16,-46 3 9 16,46-3 0-16,-53 0 0 0,53 0-13 15,-46-3 13-15,46 3 6 16,-46-8 6-16,46 8-12 16,-39-11 4-16,39 11-4 0,0 0 0 15,-46-15-4-15,46 15 1 16,0 0 6-16,0 0-3 0,0 0 0 15,-33-22 5-15,33 22 1 16,0 0 0-16,0 0-3 16,0 0-8-16,-33-33 7 0,33 33-8 15,-13-37-9-15,13 37 19 16,-6-44 1-16,-1 3-5 0,14-3 8 16,-1-1-8-16,1-6-9 15,6-8 6-15,0-8 3 16,0-7 0-16,7-7 3 0,0 0-11 15,-1-1-10-15,-6 5 11 16,1 3 12-16,-1 7 1 0,-7 12-6 16,1 7 0-16,-7 4-10 15,6 7 10-15,-6 37 10 16,-6-45-6-16,6 12-9 0,0 33 1 16,0-41 4-16,0 41-6 15,-7-44-5-15,7 7 7 0,0 0 4 16,-6 0 5-16,6 4-9 15,0-4 4-15,0 37-13 16,0-44 4-16,0 7 2 0,0 37 4 16,0-33-4-16,0 33 11 15,0 0 3-15,6-41-2 0,-6 41-5 16,0 0-9-16,0 0 9 16,0 0-14-16,0 0 14 15,0 0 0-15,0 0 5 0,0 0-5 16,0 0 0-16,0 0 0 15,0 0 0-15,0 0 4 0,0 0-4 16,46-26-20-16,-13 19 12 16,7 7 14-16,-8 0 0 15,8 3 4-15,-1 1-2 0,7 0-4 16,0-1-9-16,0 1 5 16,0 4-7-16,0-5-4 0,0 5 15 15,0-1-4-15,0 4-6 16,-6-4 6-16,-1 1 0 15,1-1 11-15,-40-7-2 0,46 8-3 16,0-1-6-16,-7-7 2 16,-6 0-2-16,6 0 0 0,-6 0 0 15,7-4-7-15,-8 4 4 16,-32 0-2-16,53 4 0 0,-7-4-3 16,-46 0 10-16,53 11-5 15,-53-11 23-15,52 0-10 0,-52 0-7 16,59 0 0-16,-59 0 0 15,53 0-3-15,-7 0 0 16,-46 0 0-16,59-4 0 0,-13 1-8 16,-46 3-7-16,53 3 15 15,-53-3 6-15,52 4-2 16,-6-4-4-16,-6 0 7 0,-1 0-7 16,-6-4-5-16,13 1 0 15,-7 3 9-15,7 0-16 0,-6 0 17 16,6 3-9-16,-7-3 10 15,7-3 0-15,0-5-6 0,-6 1 4 16,6 0-14-16,0-1 13 16,-7 4-15-16,0 4 20 15,1-3-8-15,6-1 4 0,-7 4 2 16,1-4-6-16,-1-3-5 16,7 3 5-16,0-3-10 15,-7 7 6-15,1-4-2 0,-1 4 8 16,7 0 14-16,-6-3-5 15,-1-1-9-15,7-4 1 0,-6-3-3 16,12 4 0-16,-6-4-8 16,0 3-3-16,0 5 11 0,0-5-8 15,0 1 5-15,0 3 6 16,0 1 0-16,0-5 2 16,0 5 1-16,-6-5 7 0,6 1-13 15,6 3-3-15,-6-3-3 16,7 3 10-16,-1 0-1 15,1 1-11-15,-7 3 8 0,-7 0-3 16,7 0 20-16,-6-4-21 16,-1 0 4-16,1 1 0 0,-1-1-4 15,0 0-6-15,7 4 3 16,-6 4 1-16,6-4 6 0,0 0 10 16,-7-4-5-16,7 0 4 15,0 1-14-15,7-1-6 16,-7-3 15-16,6 3-14 0,1 0 15 15,6 1-2-15,-6 3-3 16,-1-4 2-16,1 4-2 0,-7-8 6 16,6 1 2-16,-6 0-12 15,0 3-5-15,7-3 4 16,-7 3 5-16,0 4-9 0,0-4 14 16,-7 4-5-16,7-3 2 15,-6 3 3-15,-1-4 4 0,-6 0-4 16,0 0-1-16,0 1-4 15,0-5 0-15,0 5-11 0,-1-1 8 16,-5 4-3-16,12 0 16 16,-6 0-10-16,0-7 3 15,0 3 3-15,6-3-10 0,1 3-8 16,6 4 15-16,0 0-8 16,0 0 8-16,-7-4 5 15,7 4 3-15,-7-4-8 0,-6 1-3 16,0-1-6-16,-33 4 6 15,33-4-8-15,-33 4 11 0,0 0-1 16,0 0 2-16,0 0 9 16,0 0-8-16,0 0-5 0,0 0-3 15,0 0-1-15,0 0-124 16,0 0-162-16,0 0-255 16,0 0-92-16</inkml:trace>
  <inkml:trace contextRef="#ctx0" brushRef="#br0" timeOffset="1">3912 1094 185 0,'0'-45'43'0,"0"45"12"15,0 0 22-15,0-48 5 0,0 48 3 16,0 0-16-16,0-44 15 16,0 44 6-16,0 0 6 15,0 0-1-15,0 0-69 16,0 0-9-16,0 0 77 0,0 0 15 16,0 0 45-16,0 0-6 15,13 67-2-15,1-8-9 0,-1 3-24 16,0-2 34-16,-7 2 17 15,1 9-23-15,0 6-5 0,6 4-10 16,-7 1-20-16,-6 6 33 16,7 1-26-16,-14 0-31 0,7-1-36 15,0-3-11-15,0-7 24 16,-6-4 6-16,-1-11-2 0,1-4 0 16,-1-11-2-1,7 0 2-15,-7-8-15 0,7-40-11 16,0 45-10-16,0-45-20 15,-6 48 4-15,6-48-8 0,-7 44 2 16,7-44 11-16,0 41 30 16,0-41 1-16,0 40-10 0,0-40-20 15,7 41-7-15,-7-41 0 16,0 37 1-16,0-37-5 0,0 0 0 16,0 0-6-16,0 0 0 15,0 0-8-15,0 0-111 0,0 0-194 16,0 0-294-16,0 0-381 15</inkml:trace>
  <inkml:trace contextRef="#ctx0" brushRef="#br0" timeOffset="2">1796 1116 468 0,'0'0'80'0,"0"0"15"0,0 0-25 16,0 0 33-16,0 0 41 16,0 0-44-16,0 0-19 15,0 0-18-15,0 0 59 0,0 0 40 16,0 0 35-16,0 0-15 15,0 0-36-15,0 0 22 0,0 41 18 16,7 7-16-16,-7 7-38 16,0 15 3-16,-7 8-18 15,7 3-22-15,-13 8 0 16,13 7-36-16,-6 0 19 0,-1 0-18 16,1 0 2-16,-1 0-7 15,7-11-31-15,0-11 5 0,0-4-11 16,7-11 18-16,-7-7 2 15,6-8-31-15,-6-11-7 16,0-33 12-16,7 45 3 0,-7-45-15 16,0 37 0-16,0-37 14 15,0 0-12-15,0 0-2 0,0 0 0 16,0 0 9-16,0 0-9 16,0 0-6-16,0 0-12 0,0 0-35 15,0 0-114-15,0 0-173 16,0 0-316-16,0 0-307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54:49.63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3152 0,'0'0'90'0,"0"0"35"15,0 0-52-15,0 0-34 16,0 0-16-16,53 23-18 0,-7-10-228 15,-14-10-314-15,-32-3-547 16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02.88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3912 1094 185 0,'0'-45'43'0,"0"45"12"15,0 0 22-15,0-48 5 0,0 48 3 16,0 0-16-16,0-44 15 16,0 44 6-16,0 0 6 15,0 0-1-15,0 0-69 16,0 0-9-16,0 0 77 0,0 0 15 16,0 0 45-16,0 0-6 15,13 67-2-15,1-8-9 0,-1 3-24 16,0-2 34-16,-7 2 17 15,1 9-23-15,0 6-5 0,6 4-10 16,-7 1-20-16,-6 6 33 16,7 1-26-16,-14 0-31 0,7-1-36 15,0-3-11-15,0-7 24 16,-6-4 6-16,-1-11-2 0,1-4 0 16,-1-11-2-1,7 0 2-15,-7-8-15 0,7-40-11 16,0 45-10-16,0-45-20 15,-6 48 4-15,6-48-8 0,-7 44 2 16,7-44 11-16,0 41 30 16,0-41 1-16,0 40-10 0,0-40-20 15,7 41-7-15,-7-41 0 16,0 37 1-16,0-37-5 0,0 0 0 16,0 0-6-16,0 0 0 15,0 0-8-15,0 0-111 0,0 0-194 16,0 0-294-16,0 0-381 15</inkml:trace>
  <inkml:trace contextRef="#ctx0" brushRef="#br0" timeOffset="1">1796 1116 468 0,'0'0'80'0,"0"0"15"0,0 0-25 16,0 0 33-16,0 0 41 16,0 0-44-16,0 0-19 15,0 0-18-15,0 0 59 0,0 0 40 16,0 0 35-16,0 0-15 15,0 0-36-15,0 0 22 0,0 41 18 16,7 7-16-16,-7 7-38 16,0 15 3-16,-7 8-18 15,7 3-22-15,-13 8 0 16,13 7-36-16,-6 0 19 0,-1 0-18 16,1 0 2-16,-1 0-7 15,7-11-31-15,0-11 5 0,0-4-11 16,7-11 18-16,-7-7 2 15,6-8-31-15,-6-11-7 16,0-33 12-16,7 45 3 0,-7-45-15 16,0 37 0-16,0-37 14 15,0 0-12-15,0 0-2 0,0 0 0 16,0 0 9-16,0 0-9 16,0 0-6-16,0 0-12 0,0 0-35 15,0 0-114-15,0 0-173 16,0 0-316-16,0 0-307 15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02.88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844 1278 206 0,'0'0'73'16,"0"0"-20"-16,0 0 19 0,0 0 1 15,0 0 17-15,46 19-6 16,-14-12 22-16,-32-7 10 0,60-3-17 16,5-8-32-16,8-1-18 15,12-6-34-15,14-1-1 16,12-3-1-16,14-4 22 16,13 1-23-16,13-1-29 0,14 4 27 15,5 7-7-15,8 4 13 16,6-4-5-16,0 0-3 0,-7 0-13 15,1-3-10-15,-8-4 9 16,8 3 6-16,-1-3 13 16,1 0-10-16,-7 0 0 0,-7 3 9 15,-6 1-6-15,-1-1-1 16,1 1-5-16,-7 3-9 0,0-3 14 16,-13 3-21-16,-13 0 16 15,-7 4 15-15,-6-4-28 16,-7 4 9-16,0-4 4 15,-6 8-14-15,-7 0 14 0,0 3 13 16,-7-4-18-16,1 5-13 16,-7-1 30-16,-14 8-18 15,-5-4 21-15,-8 3 1 0,-6-3-11 16,-6 0-15-16,-40 0-11 16,32 0 17-16,-32 0 1 0,0 0 25 15,0 0 2-15,0 0 43 16,0 0-23-16,0 0-7 0,0 0-32 15,0 0 7 1,0 0 5-16,0 0-10 0,0 0 13 16,0 0-9-16,0 0-11 15,0 0 13-15,0 0 38 0,0 0-4 16,0 0-22-16,0 0 18 16,0 0-43-16,0 0 47 15,0 0-53-15,0 0 25 0,0 0-19 16,0 0 8-16,0 0 8 15,0 0-25-15,0 0-11 0,0 0 39 16,0 0-1-16,0 0-10 16,0 0-16-16,0 0 2 15,0 0 6-15,0 0-18 16,0 0 25-16,0 0-7 0,0 0 30 16,0 0-44-16,-32 41 22 15,32-41-14-15,0 0 38 0,-40 48-51 16,40-48 15-16,-26 41-12 15,0-4 47-15,26-37-40 0,-40 55 36 16,14-11-22-16,6 5 44 16,-6 2-9-16,6 1 46 15,7 3-23-15,-7 4-16 0,7 4-47 16,7-4 25-16,-1-3-20 16,-6 3 16-16,13-4-21 0,-7 1 19 15,1-1 68-15,6-3-31 16,-13 3 11-16,13-3-30 15,-7 0-10-15,7-4 3 16,-7 0-25-16,1-8 6 0,6 1 11 16,0 0-25-16,0-41 6 15,0 51 13-15,-7-10-16 0,7-4-11 16,0-37 37-16,0 52-30 16,0-15 13-16,0-37 6 0,0 37-27 15,0-37 9-15,0 0 13 16,0 37-23-16,0-37 18 15,0 0 13-15,0 0-26 0,0 0 14 16,0 0-2-16,0 0-15 16,0 0 24-16,0 0 3 15,0 0-33-15,0 0 27 0,0 0 70 16,0 29-20-16,0-29 23 16,0 0-23-16,0 0-36 15,0 0-6-15,0 0-9 0,-39 11-9 16,6-3 4-16,33-8-10 15,-39 0 6-15,-7 0 0 0,13 0-11 16,-7 0 4-16,1 0 13 16,-1 0 3-16,-6 0-9 0,-6-4 6 15,-1 0-6-15,1 4 0 16,-1 0-6-16,1 0 6 16,-8 0 0-16,8 0 0 0,-7 0 0 15,0 0-5-15,-7 0-9 16,7 4 18-16,-7-4 4 15,0 0-6-15,1 0 2 0,-1 0-4 16,0 0-4-16,-6 0 4 16,6 4-8-16,0-1 8 0,7-3 0 15,-6 4 8-15,12-4-6 16,-6 0 2-16,13 0-9 0,-7 4 5 16,7-4 0-16,-6 3-8 15,-1 1 8-15,1 4 0 16,-14-5 0-16,0 1 8 0,0-4-3 15,-6 4-8-15,-7-4 5 16,-6 3-2-16,-14 1-4 0,-6 0-7 16,-7-1 11-16,1 1-3 15,-1 3 0-15,-6 1-8 16,6-4 16-16,0-4 0 0,1 3-1 16,-1 1 1-16,7 3-8 15,0 1-2-15,0-1 5 0,6 0-11 16,-13 1 20-16,1-1-19 15,-8 1 14-15,8 3-4 0,12 0 5 16,0-4-5-16,7 1 0 16,14 3 7-16,5-4-7 15,8 4 2-15,5-3-2 0,1-1-11 16,13 4-1-16,0 0 12 16,0 4 0-16,0-8 0 15,0 4 11-15,-6 0-7 0,6-3-2 16,-7-1 7-16,1 1-7 15,-1-5-2-15,7 1 3 0,0 0-3 16,46-4-9-16,-46 3 9 16,46-3 0-16,-53 0 0 0,53 0-13 15,-46-3 13-15,46 3 6 16,-46-8 6-16,46 8-12 16,-39-11 4-16,39 11-4 0,0 0 0 15,-46-15-4-15,46 15 1 16,0 0 6-16,0 0-3 0,0 0 0 15,-33-22 5-15,33 22 1 16,0 0 0-16,0 0-3 16,0 0-8-16,-33-33 7 0,33 33-8 15,-13-37-9-15,13 37 19 16,-6-44 1-16,-1 3-5 0,14-3 8 16,-1-1-8-16,1-6-9 15,6-8 6-15,0-8 3 16,0-7 0-16,7-7 3 0,0 0-11 15,-1-1-10-15,-6 5 11 16,1 3 12-16,-1 7 1 0,-7 12-6 16,1 7 0-16,-7 4-10 15,6 7 10-15,-6 37 10 16,-6-45-6-16,6 12-9 0,0 33 1 16,0-41 4-16,0 41-6 15,-7-44-5-15,7 7 7 0,0 0 4 16,-6 0 5-16,6 4-9 15,0-4 4-15,0 37-13 16,0-44 4-16,0 7 2 0,0 37 4 16,0-33-4-16,0 33 11 15,0 0 3-15,6-41-2 0,-6 41-5 16,0 0-9-16,0 0 9 16,0 0-14-16,0 0 14 15,0 0 0-15,0 0 5 0,0 0-5 16,0 0 0-16,0 0 0 15,0 0 0-15,0 0 4 0,0 0-4 16,46-26-20-16,-13 19 12 16,7 7 14-16,-8 0 0 15,8 3 4-15,-1 1-2 0,7 0-4 16,0-1-9-16,0 1 5 16,0 4-7-16,0-5-4 0,0 5 15 15,0-1-4-15,0 4-6 16,-6-4 6-16,-1 1 0 15,1-1 11-15,-40-7-2 0,46 8-3 16,0-1-6-16,-7-7 2 16,-6 0-2-16,6 0 0 0,-6 0 0 15,7-4-7-15,-8 4 4 16,-32 0-2-16,53 4 0 0,-7-4-3 16,-46 0 10-16,53 11-5 15,-53-11 23-15,52 0-10 0,-52 0-7 16,59 0 0-16,-59 0 0 15,53 0-3-15,-7 0 0 16,-46 0 0-16,59-4 0 0,-13 1-8 16,-46 3-7-16,53 3 15 15,-53-3 6-15,52 4-2 16,-6-4-4-16,-6 0 7 0,-1 0-7 16,-6-4-5-16,13 1 0 15,-7 3 9-15,7 0-16 0,-6 0 17 16,6 3-9-16,-7-3 10 15,7-3 0-15,0-5-6 0,-6 1 4 16,6 0-14-16,0-1 13 16,-7 4-15-16,0 4 20 15,1-3-8-15,6-1 4 0,-7 4 2 16,1-4-6-16,-1-3-5 16,7 3 5-16,0-3-10 15,-7 7 6-15,1-4-2 0,-1 4 8 16,7 0 14-16,-6-3-5 15,-1-1-9-15,7-4 1 0,-6-3-3 16,12 4 0-16,-6-4-8 16,0 3-3-16,0 5 11 0,0-5-8 15,0 1 5-15,0 3 6 16,0 1 0-16,0-5 2 16,0 5 1-16,-6-5 7 0,6 1-13 15,6 3-3-15,-6-3-3 16,7 3 10-16,-1 0-1 15,1 1-11-15,-7 3 8 0,-7 0-3 16,7 0 20-16,-6-4-21 16,-1 0 4-16,1 1 0 0,-1-1-4 15,0 0-6-15,7 4 3 16,-6 4 1-16,6-4 6 0,0 0 10 16,-7-4-5-16,7 0 4 15,0 1-14-15,7-1-6 16,-7-3 15-16,6 3-14 0,1 0 15 15,6 1-2-15,-6 3-3 16,-1-4 2-16,1 4-2 0,-7-8 6 16,6 1 2-16,-6 0-12 15,0 3-5-15,7-3 4 16,-7 3 5-16,0 4-9 0,0-4 14 16,-7 4-5-16,7-3 2 15,-6 3 3-15,-1-4 4 0,-6 0-4 16,0 0-1-16,0 1-4 15,0-5 0-15,0 5-11 0,-1-1 8 16,-5 4-3-16,12 0 16 16,-6 0-10-16,0-7 3 15,0 3 3-15,6-3-10 0,1 3-8 16,6 4 15-16,0 0-8 16,0 0 8-16,-7-4 5 15,7 4 3-15,-7-4-8 0,-6 1-3 16,0-1-6-16,-33 4 6 15,33-4-8-15,-33 4 11 0,0 0-1 16,0 0 2-16,0 0 9 16,0 0-8-16,0 0-5 0,0 0-3 15,0 0-1-15,0 0-124 16,0 0-162-16,0 0-255 16,0 0-92-16</inkml:trace>
  <inkml:trace contextRef="#ctx0" brushRef="#br0" timeOffset="1">3912 1094 185 0,'0'-45'43'0,"0"45"12"15,0 0 22-15,0-48 5 0,0 48 3 16,0 0-16-16,0-44 15 16,0 44 6-16,0 0 6 15,0 0-1-15,0 0-69 16,0 0-9-16,0 0 77 0,0 0 15 16,0 0 45-16,0 0-6 15,13 67-2-15,1-8-9 0,-1 3-24 16,0-2 34-16,-7 2 17 15,1 9-23-15,0 6-5 0,6 4-10 16,-7 1-20-16,-6 6 33 16,7 1-26-16,-14 0-31 0,7-1-36 15,0-3-11-15,0-7 24 16,-6-4 6-16,-1-11-2 0,1-4 0 16,-1-11-2-1,7 0 2-15,-7-8-15 0,7-40-11 16,0 45-10-16,0-45-20 15,-6 48 4-15,6-48-8 0,-7 44 2 16,7-44 11-16,0 41 30 16,0-41 1-16,0 40-10 0,0-40-20 15,7 41-7-15,-7-41 0 16,0 37 1-16,0-37-5 0,0 0 0 16,0 0-6-16,0 0 0 15,0 0-8-15,0 0-111 0,0 0-194 16,0 0-294-16,0 0-381 15</inkml:trace>
  <inkml:trace contextRef="#ctx0" brushRef="#br0" timeOffset="2">1796 1116 468 0,'0'0'80'0,"0"0"15"0,0 0-25 16,0 0 33-16,0 0 41 16,0 0-44-16,0 0-19 15,0 0-18-15,0 0 59 0,0 0 40 16,0 0 35-16,0 0-15 15,0 0-36-15,0 0 22 0,0 41 18 16,7 7-16-16,-7 7-38 16,0 15 3-16,-7 8-18 15,7 3-22-15,-13 8 0 16,13 7-36-16,-6 0 19 0,-1 0-18 16,1 0 2-16,-1 0-7 15,7-11-31-15,0-11 5 0,0-4-11 16,7-11 18-16,-7-7 2 15,6-8-31-15,-6-11-7 16,0-33 12-16,7 45 3 0,-7-45-15 16,0 37 0-16,0-37 14 15,0 0-12-15,0 0-2 0,0 0 0 16,0 0 9-16,0 0-9 16,0 0-6-16,0 0-12 0,0 0-35 15,0 0-114-15,0 0-173 16,0 0-316-16,0 0-307 15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02.89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844 1279 206 0,'0'0'73'16,"0"0"-20"-16,0 0 19 0,0 0 1 15,0 0 17-15,46 19-6 16,-14-12 22-16,-32-7 10 0,60-3-17 16,5-8-32-16,8-1-18 15,12-6-34-15,14-1-1 16,12-3-1-16,14-4 22 16,13 1-23-16,13-1-29 0,14 4 27 15,5 7-7-15,8 4 13 16,6-4-5-16,0 0-3 0,-7 0-13 15,1-3-10-15,-7-4 9 16,7 3 6-16,-1-3 13 16,1 0-10-16,-7-1 0 0,-7 4 9 15,-6 1-6-15,-1-1-1 16,1 1-5-16,-7 3-9 0,0-3 14 16,-13 3-21-16,-13 0 16 15,-7 4 15-15,-6-4-28 16,-7 4 9-16,0-4 4 15,-6 8-14-15,-7 0 14 0,0 3 13 16,-7-4-18-16,1 5-13 16,-7-1 30-16,-14 8-18 15,-5-4 21-15,-8 3 1 0,-6-3-11 16,-6 0-15-16,-40 0-11 16,32 0 17-16,-32 0 1 0,0 0 25 15,0 0 2-15,0 0 43 16,0 0-23-16,0 0-7 0,0 0-32 15,0 0 7 1,0 0 5-16,0 0-10 0,0 0 13 16,0 0-9-16,0 0-11 15,0 0 13-15,0 0 38 0,0 0-4 16,0 0-22-16,0 0 18 16,0 0-43-16,0 0 47 15,0 0-53-15,0 0 25 0,0 0-19 16,0 0 8-16,0 0 8 15,0 0-25-15,0 0-11 0,0 0 39 16,0 0-1-16,0 0-10 16,0 0-16-16,0 0 2 15,0 0 6-15,0 0-18 16,0 0 25-16,0 0-7 0,0 0 30 16,0 0-44-16,-32 41 22 15,32-41-14-15,0 0 38 0,-40 48-51 16,40-48 15-16,-26 41-12 15,0-4 47-15,26-37-40 0,-40 56 36 16,14-12-22-16,6 5 44 16,-6 2-9-16,6 1 46 15,7 3-23-15,-7 4-16 0,7 4-47 16,7-4 25-16,-1-3-20 16,-6 3 16-16,13-4-21 0,-7 1 19 15,1-1 68-15,6-2-31 16,-13 2 11-16,13-3-30 15,-7 0-10-15,7-4 3 16,-7 0-25-16,1-8 6 0,6 1 11 16,0 0-25-16,0-41 6 15,0 51 13-15,-7-10-16 0,7-4-11 16,0-37 37-16,0 52-30 16,0-15 13-16,0-37 6 0,0 37-27 15,0-37 9-15,0 0 13 16,0 37-23-16,0-37 18 15,0 0 13-15,0 0-26 0,0 0 14 16,0 0-2-16,0 0-15 16,0 0 24-16,0 0 3 15,0 0-33-15,0 0 27 0,0 0 70 16,0 30-20-16,0-30 23 16,0 0-23-16,0 0-36 15,0 0-6-15,0 0-9 0,-39 11-9 16,6-3 4-16,33-8-10 15,-39 0 6-15,-7 0 0 0,13 0-11 16,-7 0 4-16,1 0 13 16,-1 0 3-16,-6 0-9 0,-6-4 6 15,-1 0-6-15,1 4 0 16,-1 0-6-16,1 0 6 16,-8 0 0-16,8 0 0 0,-7 0 0 15,0 0-5-15,-7 0-9 16,7 4 18-16,-7-4 4 15,0 0-6-15,1 0 2 0,-1 0-4 16,0 0-4-16,-6 0 4 16,6 4-8-16,0-1 8 0,7-3 0 15,-6 4 8-15,12-4-6 16,-6 0 2-16,13 0-9 0,-7 4 5 16,7-4 0-16,-6 3-8 15,-1 1 8-15,1 4 0 16,-14-5 0-16,0 1 8 0,0-4-3 15,-6 4-8-15,-7-4 5 16,-6 3-2-16,-14 1-4 0,-6 0-7 16,-7-1 11-16,0 1-3 15,0 3 0-15,-6 1-8 16,6-4 16-16,0-4 0 0,1 3-1 16,-1 1 1-16,7 3-8 15,0 1-2-15,0-1 5 0,6 0-11 16,-13 1 20-16,1-1-19 15,-8 1 14-15,8 3-4 0,12 0 5 16,0-4-5-16,7 1 0 16,14 3 7-16,5-4-7 15,8 4 2-15,5-3-2 0,1-1-11 16,13 4-1-16,0 0 12 16,0 4 0-16,0-8 0 15,0 4 11-15,-6 0-7 0,6-3-2 16,-7-1 7-16,1 1-7 15,-1-5-2-15,7 1 3 0,0 0-3 16,46-4-9-16,-46 3 9 16,46-3 0-16,-53 0 0 0,53 0-13 15,-46-3 13-15,46 3 6 16,-46-8 6-16,46 8-12 16,-39-11 4-16,39 11-4 0,0 0 0 15,-46-15-4-15,46 15 1 16,0 0 6-16,0 0-3 0,0 0 0 15,-33-22 5-15,33 22 1 16,0 0 0-16,0 0-3 16,0 0-8-16,-33-33 7 0,33 33-8 15,-13-37-9-15,13 37 19 16,-6-44 1-16,-1 3-5 0,14-3 8 16,-1-1-8-16,1-7-9 15,6-7 6-15,0-8 3 16,0-7 0-16,7-7 3 0,0 0-11 15,-1-1-10-15,-6 5 11 16,1 3 12-16,-1 7 1 0,-7 12-6 16,1 6 0-16,-7 5-10 15,6 7 10-15,-6 37 10 16,-6-45-6-16,6 12-9 0,0 33 1 16,0-41 4-16,0 41-6 15,-7-44-5-15,7 7 7 0,0 0 4 16,-6 0 5-16,6 4-9 15,0-4 4-15,0 37-13 16,0-44 4-16,0 7 2 0,0 37 4 16,0-33-4-16,0 33 11 15,0 0 3-15,6-41-2 0,-6 41-5 16,0 0-9-16,0 0 9 16,0 0-14-16,0 0 14 15,0 0 0-15,0 0 5 0,0 0-5 16,0 0 0-16,0 0 0 15,0 0 0-15,0 0 4 0,0 0-4 16,46-26-20-16,-13 19 12 16,7 7 14-16,-8 0 0 15,8 3 4-15,-1 1-2 0,7 0-4 16,0-1-9-16,0 1 5 16,0 4-7-16,0-5-4 0,0 5 15 15,0-1-4-15,0 4-6 16,-6-4 6-16,-1 1 0 15,1-1 11-15,-40-7-2 0,46 8-3 16,0-1-6-16,-7-7 2 16,-6 0-2-16,6 0 0 0,-6 0 0 15,7-4-7-15,-8 4 4 16,-32 0-2-16,53 4 0 0,-7-4-3 16,-46 0 10-16,53 11-5 15,-53-11 23-15,52 0-10 0,-52 0-7 16,59 0 0-16,-59 0 0 15,53 0-3-15,-7 0 0 16,-46 0 0-16,59-4 0 0,-13 1-8 16,-46 3-7-16,53 3 15 15,-53-3 6-15,52 4-2 16,-6-4-4-16,-6 0 7 0,-1 0-7 16,-6-4-5-16,13 1 0 15,-7 3 9-15,7 0-16 0,-6 0 17 16,6 3-9-16,-7-3 10 15,7-3 0-15,0-5-6 0,-6 1 4 16,6 0-14-16,0-1 13 16,-7 4-15-16,0 4 20 15,1-3-8-15,6-1 4 0,-7 4 2 16,1-4-6-16,-1-3-5 16,7 3 5-16,0-3-10 15,-7 7 6-15,1-4-2 0,-1 4 8 16,7 0 14-16,-6-3-5 15,-1-1-9-15,7-4 1 0,-6-3-3 16,12 4 0-16,-5-4-8 16,-1 3-3-16,0 5 11 0,0-5-8 15,0 1 5-15,0 3 6 16,0 1 0-16,0-5 2 16,0 5 1-16,-6-5 7 0,6 0-13 15,6 4-3-15,-6-3-3 16,7 3 10-16,-1 0-1 15,1 1-11-15,-7 3 8 0,-7 0-3 16,7 0 20-16,-6-4-21 16,-1 0 4-16,1 1 0 0,-1-1-4 15,0 0-6-15,7 4 3 16,-6 4 1-16,6-4 6 0,0 0 10 16,-7-4-5-16,7 0 4 15,0 1-14-15,7-1-6 16,-7-3 15-16,6 3-14 0,1 0 15 15,6 1-2-15,-6 3-3 16,-1-4 2-16,1 4-2 0,-7-8 6 16,6 1 2-16,-6 0-12 15,0 3-5-15,7-3 4 16,-7 3 5-16,0 4-9 0,0-4 14 16,-7 4-5-16,7-3 2 15,-6 3 3-15,-1-4 4 0,-6 0-4 16,0 0-1-16,0 1-4 15,0-5 0-15,0 5-11 0,-1-1 8 16,-5 4-3-16,12 0 16 16,-6 0-10-16,0-7 3 15,0 3 3-15,6-3-10 0,1 3-8 16,6 4 15-16,0 0-8 16,0 0 8-16,-7-4 5 15,7 4 3-15,-7-4-8 0,-6 1-3 16,0-1-6-16,-33 4 6 15,33-4-8-15,-33 4 11 0,0 0-1 16,0 0 2-16,0 0 9 16,0 0-8-16,0 0-5 0,0 0-3 15,0 0-1-15,0 0-124 16,0 0-162-16,0 0-255 16,0 0-92-16</inkml:trace>
  <inkml:trace contextRef="#ctx0" brushRef="#br0" timeOffset="1">3913 1095 185 0,'0'-45'43'0,"0"45"12"15,0 0 22-15,0-48 5 0,0 48 3 16,0 0-16-16,0-44 15 16,0 44 6-16,0 0 6 15,0 0-1-15,0 0-69 16,0 0-9-16,0 0 77 0,0 0 15 16,0 0 45-16,0 0-6 15,13 67-2-15,1-8-9 0,-1 3-24 16,0-2 34-16,-7 2 17 15,1 9-23-15,0 6-5 0,6 4-10 16,-7 1-20-16,-6 7 33 16,7 0-26-16,-14 0-31 0,7-1-36 15,0-3-11-15,0-7 24 16,-6-4 6-16,-1-11-2 0,1-4 0 16,-1-11-2-1,7 1 2-15,-7-9-15 0,7-40-11 16,0 45-10-16,0-45-20 15,-6 48 4-15,6-48-8 0,-7 44 2 16,7-44 11-16,0 41 30 16,0-41 1-16,0 40-10 0,0-40-20 15,7 41-7-15,-7-41 0 16,0 37 1-16,0-37-5 0,0 0 0 16,0 0-6-16,0 0 0 15,0 0-8-15,0 0-111 0,0 0-194 16,0 0-294-16,0 0-381 15</inkml:trace>
  <inkml:trace contextRef="#ctx0" brushRef="#br0" timeOffset="2">1796 1117 468 0,'0'0'80'0,"0"0"15"0,0 0-25 16,0 0 33-16,0 0 41 16,0 0-44-16,0 0-19 15,0 0-18-15,0 0 59 0,0 0 40 16,0 0 35-16,0 0-15 15,0 0-36-15,0 0 22 0,0 41 18 16,7 7-16-16,-7 7-38 16,0 15 3-16,-7 8-18 15,7 3-22-15,-13 8 0 16,13 8-36-16,-6-1 19 0,-1 0-18 16,1 0 2-16,-1 0-7 15,7-11-31-15,0-11 5 0,0-4-11 16,7-11 18-16,-7-6 2 15,6-9-31-15,-6-11-7 16,0-33 12-16,7 45 3 0,-7-45-15 16,0 37 0-16,0-37 14 15,0 0-12-15,0 0-2 0,0 0 0 16,0 0 9-16,0 0-9 16,0 0-6-16,0 0-12 0,0 0-35 15,0 0-114-15,0 0-173 16,0 0-316-16,0 0-307 15</inkml:trace>
  <inkml:trace contextRef="#ctx0" brushRef="#br0" timeOffset="3">890 624 380 0,'0'0'112'15,"0"0"-4"-15,0 0-2 0,0 0-9 16,0 0 47-16,0 0-9 16,0 0 0-16,0 0-2 0,39 0 5 15,-6-7-88-15,6 3 1 16,1-7-51-16,-7 4 10 0,6 0-4 15,-6-1 13 1,6 4-32-16,-6 1 3 0,-33 3 18 16,46-4-114-16,-46 4-229 15,46-4-127-15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02.89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844 1278 206 0,'0'0'73'16,"0"0"-20"-16,0 0 19 0,0 0 1 15,0 0 17-15,46 19-6 16,-14-12 22-16,-32-7 10 0,60-3-17 16,5-8-32-16,8-1-18 15,12-6-34-15,14-1-1 16,12-3-1-16,14-4 22 16,13 1-23-16,13-1-29 0,14 4 27 15,5 7-7-15,8 4 13 16,6-4-5-16,0 0-3 0,-7 0-13 15,1-3-10-15,-8-4 9 16,8 3 6-16,-1-3 13 16,1 0-10-16,-7 0 0 0,-7 3 9 15,-6 1-6-15,-1-1-1 16,1 1-5-16,-7 3-9 0,0-3 14 16,-13 3-21-16,-13 0 16 15,-7 4 15-15,-6-4-28 16,-7 4 9-16,0-4 4 15,-6 8-14-15,-7 0 14 0,0 3 13 16,-7-4-18-16,1 5-13 16,-7-1 30-16,-14 8-18 15,-5-4 21-15,-8 3 1 0,-6-3-11 16,-6 0-15-16,-40 0-11 16,32 0 17-16,-32 0 1 0,0 0 25 15,0 0 2-15,0 0 43 16,0 0-23-16,0 0-7 0,0 0-32 15,0 0 7 1,0 0 5-16,0 0-10 0,0 0 13 16,0 0-9-16,0 0-11 15,0 0 13-15,0 0 38 0,0 0-4 16,0 0-22-16,0 0 18 16,0 0-43-16,0 0 47 15,0 0-53-15,0 0 25 0,0 0-19 16,0 0 8-16,0 0 8 15,0 0-25-15,0 0-11 0,0 0 39 16,0 0-1-16,0 0-10 16,0 0-16-16,0 0 2 15,0 0 6-15,0 0-18 16,0 0 25-16,0 0-7 0,0 0 30 16,0 0-44-16,-32 41 22 15,32-41-14-15,0 0 38 0,-40 48-51 16,40-48 15-16,-26 41-12 15,0-4 47-15,26-37-40 0,-40 55 36 16,14-11-22-16,6 5 44 16,-6 2-9-16,6 1 46 15,7 3-23-15,-7 4-16 0,7 4-47 16,7-4 25-16,-1-3-20 16,-6 3 16-16,13-4-21 0,-7 1 19 15,1-1 68-15,6-3-31 16,-13 3 11-16,13-3-30 15,-7 0-10-15,7-4 3 16,-7 0-25-16,1-8 6 0,6 1 11 16,0 0-25-16,0-41 6 15,0 51 13-15,-7-10-16 0,7-4-11 16,0-37 37-16,0 52-30 16,0-15 13-16,0-37 6 0,0 37-27 15,0-37 9-15,0 0 13 16,0 37-23-16,0-37 18 15,0 0 13-15,0 0-26 0,0 0 14 16,0 0-2-16,0 0-15 16,0 0 24-16,0 0 3 15,0 0-33-15,0 0 27 0,0 0 70 16,0 29-20-16,0-29 23 16,0 0-23-16,0 0-36 15,0 0-6-15,0 0-9 0,-39 11-9 16,6-3 4-16,33-8-10 15,-39 0 6-15,-7 0 0 0,13 0-11 16,-7 0 4-16,1 0 13 16,-1 0 3-16,-6 0-9 0,-6-4 6 15,-1 0-6-15,1 4 0 16,-1 0-6-16,1 0 6 16,-8 0 0-16,8 0 0 0,-7 0 0 15,0 0-5-15,-7 0-9 16,7 4 18-16,-7-4 4 15,0 0-6-15,1 0 2 0,-1 0-4 16,0 0-4-16,-6 0 4 16,6 4-8-16,0-1 8 0,7-3 0 15,-6 4 8-15,12-4-6 16,-6 0 2-16,13 0-9 0,-7 4 5 16,7-4 0-16,-6 3-8 15,-1 1 8-15,1 4 0 16,-14-5 0-16,0 1 8 0,0-4-3 15,-6 4-8-15,-7-4 5 16,-6 3-2-16,-14 1-4 0,-6 0-7 16,-7-1 11-16,1 1-3 15,-1 3 0-15,-6 1-8 16,6-4 16-16,0-4 0 0,1 3-1 16,-1 1 1-16,7 3-8 15,0 1-2-15,0-1 5 0,6 0-11 16,-13 1 20-16,1-1-19 15,-8 1 14-15,8 3-4 0,12 0 5 16,0-4-5-16,7 1 0 16,14 3 7-16,5-4-7 15,8 4 2-15,5-3-2 0,1-1-11 16,13 4-1-16,0 0 12 16,0 4 0-16,0-8 0 15,0 4 11-15,-6 0-7 0,6-3-2 16,-7-1 7-16,1 1-7 15,-1-5-2-15,7 1 3 0,0 0-3 16,46-4-9-16,-46 3 9 16,46-3 0-16,-53 0 0 0,53 0-13 15,-46-3 13-15,46 3 6 16,-46-8 6-16,46 8-12 16,-39-11 4-16,39 11-4 0,0 0 0 15,-46-15-4-15,46 15 1 16,0 0 6-16,0 0-3 0,0 0 0 15,-33-22 5-15,33 22 1 16,0 0 0-16,0 0-3 16,0 0-8-16,-33-33 7 0,33 33-8 15,-13-37-9-15,13 37 19 16,-6-44 1-16,-1 3-5 0,14-3 8 16,-1-1-8-16,1-6-9 15,6-8 6-15,0-8 3 16,0-7 0-16,7-7 3 0,0 0-11 15,-1-1-10-15,-6 5 11 16,1 3 12-16,-1 7 1 0,-7 12-6 16,1 7 0-16,-7 4-10 15,6 7 10-15,-6 37 10 16,-6-45-6-16,6 12-9 0,0 33 1 16,0-41 4-16,0 41-6 15,-7-44-5-15,7 7 7 0,0 0 4 16,-6 0 5-16,6 4-9 15,0-4 4-15,0 37-13 16,0-44 4-16,0 7 2 0,0 37 4 16,0-33-4-16,0 33 11 15,0 0 3-15,6-41-2 0,-6 41-5 16,0 0-9-16,0 0 9 16,0 0-14-16,0 0 14 15,0 0 0-15,0 0 5 0,0 0-5 16,0 0 0-16,0 0 0 15,0 0 0-15,0 0 4 0,0 0-4 16,46-26-20-16,-13 19 12 16,7 7 14-16,-8 0 0 15,8 3 4-15,-1 1-2 0,7 0-4 16,0-1-9-16,0 1 5 16,0 4-7-16,0-5-4 0,0 5 15 15,0-1-4-15,0 4-6 16,-6-4 6-16,-1 1 0 15,1-1 11-15,-40-7-2 0,46 8-3 16,0-1-6-16,-7-7 2 16,-6 0-2-16,6 0 0 0,-6 0 0 15,7-4-7-15,-8 4 4 16,-32 0-2-16,53 4 0 0,-7-4-3 16,-46 0 10-16,53 11-5 15,-53-11 23-15,52 0-10 0,-52 0-7 16,59 0 0-16,-59 0 0 15,53 0-3-15,-7 0 0 16,-46 0 0-16,59-4 0 0,-13 1-8 16,-46 3-7-16,53 3 15 15,-53-3 6-15,52 4-2 16,-6-4-4-16,-6 0 7 0,-1 0-7 16,-6-4-5-16,13 1 0 15,-7 3 9-15,7 0-16 0,-6 0 17 16,6 3-9-16,-7-3 10 15,7-3 0-15,0-5-6 0,-6 1 4 16,6 0-14-16,0-1 13 16,-7 4-15-16,0 4 20 15,1-3-8-15,6-1 4 0,-7 4 2 16,1-4-6-16,-1-3-5 16,7 3 5-16,0-3-10 15,-7 7 6-15,1-4-2 0,-1 4 8 16,7 0 14-16,-6-3-5 15,-1-1-9-15,7-4 1 0,-6-3-3 16,12 4 0-16,-6-4-8 16,0 3-3-16,0 5 11 0,0-5-8 15,0 1 5-15,0 3 6 16,0 1 0-16,0-5 2 16,0 5 1-16,-6-5 7 0,6 1-13 15,6 3-3-15,-6-3-3 16,7 3 10-16,-1 0-1 15,1 1-11-15,-7 3 8 0,-7 0-3 16,7 0 20-16,-6-4-21 16,-1 0 4-16,1 1 0 0,-1-1-4 15,0 0-6-15,7 4 3 16,-6 4 1-16,6-4 6 0,0 0 10 16,-7-4-5-16,7 0 4 15,0 1-14-15,7-1-6 16,-7-3 15-16,6 3-14 0,1 0 15 15,6 1-2-15,-6 3-3 16,-1-4 2-16,1 4-2 0,-7-8 6 16,6 1 2-16,-6 0-12 15,0 3-5-15,7-3 4 16,-7 3 5-16,0 4-9 0,0-4 14 16,-7 4-5-16,7-3 2 15,-6 3 3-15,-1-4 4 0,-6 0-4 16,0 0-1-16,0 1-4 15,0-5 0-15,0 5-11 0,-1-1 8 16,-5 4-3-16,12 0 16 16,-6 0-10-16,0-7 3 15,0 3 3-15,6-3-10 0,1 3-8 16,6 4 15-16,0 0-8 16,0 0 8-16,-7-4 5 15,7 4 3-15,-7-4-8 0,-6 1-3 16,0-1-6-16,-33 4 6 15,33-4-8-15,-33 4 11 0,0 0-1 16,0 0 2-16,0 0 9 16,0 0-8-16,0 0-5 0,0 0-3 15,0 0-1-15,0 0-124 16,0 0-162-16,0 0-255 16,0 0-92-16</inkml:trace>
  <inkml:trace contextRef="#ctx0" brushRef="#br0" timeOffset="1">3912 1094 185 0,'0'-45'43'0,"0"45"12"15,0 0 22-15,0-48 5 0,0 48 3 16,0 0-16-16,0-44 15 16,0 44 6-16,0 0 6 15,0 0-1-15,0 0-69 16,0 0-9-16,0 0 77 0,0 0 15 16,0 0 45-16,0 0-6 15,13 67-2-15,1-8-9 0,-1 3-24 16,0-2 34-16,-7 2 17 15,1 9-23-15,0 6-5 0,6 4-10 16,-7 1-20-16,-6 6 33 16,7 1-26-16,-14 0-31 0,7-1-36 15,0-3-11-15,0-7 24 16,-6-4 6-16,-1-11-2 0,1-4 0 16,-1-11-2-1,7 0 2-15,-7-8-15 0,7-40-11 16,0 45-10-16,0-45-20 15,-6 48 4-15,6-48-8 0,-7 44 2 16,7-44 11-16,0 41 30 16,0-41 1-16,0 40-10 0,0-40-20 15,7 41-7-15,-7-41 0 16,0 37 1-16,0-37-5 0,0 0 0 16,0 0-6-16,0 0 0 15,0 0-8-15,0 0-111 0,0 0-194 16,0 0-294-16,0 0-381 15</inkml:trace>
  <inkml:trace contextRef="#ctx0" brushRef="#br0" timeOffset="2">1796 1116 468 0,'0'0'80'0,"0"0"15"0,0 0-25 16,0 0 33-16,0 0 41 16,0 0-44-16,0 0-19 15,0 0-18-15,0 0 59 0,0 0 40 16,0 0 35-16,0 0-15 15,0 0-36-15,0 0 22 0,0 41 18 16,7 7-16-16,-7 7-38 16,0 15 3-16,-7 8-18 15,7 3-22-15,-13 8 0 16,13 7-36-16,-6 0 19 0,-1 0-18 16,1 0 2-16,-1 0-7 15,7-11-31-15,0-11 5 0,0-4-11 16,7-11 18-16,-7-7 2 15,6-8-31-15,-6-11-7 16,0-33 12-16,7 45 3 0,-7-45-15 16,0 37 0-16,0-37 14 15,0 0-12-15,0 0-2 0,0 0 0 16,0 0 9-16,0 0-9 16,0 0-6-16,0 0-12 0,0 0-35 15,0 0-114-15,0 0-173 16,0 0-316-16,0 0-307 15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02.89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80 0 127 0,'0'0'18'0,"0"0"8"16,0 0 7-16,0 0-10 15,0 0 9-15,0 0 5 16,0 0-17-16,0 0 35 0,0 0 44 15,0 0 8-15,0 0-7 16,0 0-6-16,0 0-14 0,-19 55 16 16,5 5-1-16,1 6-35 15,7 4-4-15,-1 4-16 16,1 7 78-16,-1 8-68 0,0 0 5 16,7-1 37-16,0 5-41 15,0 3-5-15,0-4-27 0,0-7-25 16,0-4 36-16,0-7-48 15,0-7 18-15,0-4 23 16,7-4-30-16,-7-11-3 16,0-4 23-16,0-44-10 0,0 44-3 15,0-44 5-15,0 0-23 16,0 37-1-16,0-37 51 0,0 0-18 16,0 37-36-16,0-37 27 15,0 0 7-15,0 45-26 0,0-45 19 16,-7 37-233-16,7-37-110 15,0 0-31-15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02.89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203 24 333 0,'0'0'25'0,"0"0"2"15,-6-33 10-15,6 33-20 0,0 0 9 16,0 0-3-16,0 0-15 16,0 0-18-16,0 0 6 0,0 0 106 15,0 0-19-15,0 0-18 16,6 41 12-16,1 7 4 16,-7 3-21-16,-7 16 53 0,1 11-54 15,-14 14 11-15,7 11 37 16,-7 8-27-16,0 0 13 15,1 7-23-15,6-3-53 16,-7-4 4-16,7-4-32 0,0-4 37 16,6-7-23-16,-6-14 2 15,6-9 25-15,1-13-25 16,-1-16-5-16,1-7 2 0,6-37-10 16,0 29 8-16,0-29 4 15,0 0-22-15,0 0-2 0,0 0-25 16,0 0-141-16,0 0-66 15,0 0-25-15,0 0-47 16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02.90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66 340 1357 0,'0'0'258'0,"-20"35"-53"16,20-35-18-16,0 0-11 15,0 33-23-15,0-33 7 16,34 30-30-16,-2-12-12 0,-5-7-27 15,7-7-36-15,-34-4-21 16,32-4 4-16,1 0-24 0,-33 4 0 16,34-18-4-16,-34 18-1 15,33-26 8-15,-33 26 14 16,20-30 22-16,-20 30 1 16,13-29 1-16,-13 29-7 0,0 0-17 15,0 0-18-15,0 0 2 16,0 0-15-16,0 0 0 0,-33 4-13 15,33-4 13-15,0 0-49 16,0 0-113-16,-33 22-108 0,33-22-163 16,0 0-70-16,0 0-31 15,0 0 30-15</inkml:trace>
  <inkml:trace contextRef="#ctx0" brushRef="#br0" timeOffset="1">630 3 1407 0,'0'0'283'15,"0"0"-83"-15,0 0-84 16,0 0-37-16,0 0-22 0,-39 45 13 16,39-45-4-16,0 0 10 15,-14 37-17-15,14-37-12 0,0 0-21 16,0 0 5-16,0 0-14 15,0 0-5-15,0 0-7 16,0 0-10-16,33-23 14 16,-33 23-9-16,0 0 5 0,27-37 14 15,-27 37 20-15,0 0 14 16,0 0-9-16,0 0-15 0,0 0-14 16,-40-22 1-16,40 22-11 15,-40 4-12-15,40-4 7 0,0 0 0 16,0 0-16-16,-40 22-123 15,40-22-185-15,0 0-232 16,0 0-80-16</inkml:trace>
  <inkml:trace contextRef="#ctx0" brushRef="#br0" timeOffset="2">331 14 1210 0,'-46'30'258'16,"46"-30"-94"-16,-19 37-44 15,19-37-36-15,-8 41-27 0,8-41-9 16,14 41 23-16,-14-41 1 16,0 0-22-16,0 0 27 15,0 0-4-15,0 0 2 0,0 0-24 16,0 0-16-16,0 0-17 15,0 0-18-15,0 0 21 16,0 0-21-16,0 0-10 0,20-49 20 16,-14 12 56-16,-6 37 26 15,0 0-2-15,-32-37-9 0,32 37-33 16,-61 4-23-16,15 11-2 16,-1 3-16-16,15 4-4 15,-2 1 1-15,34-23-4 0,0 0-87 16,-46 37-166-16,46-37-260 15,0 0-189-15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02.90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460 81 1358 0,'0'0'148'15,"0"0"-16"-15,0 0-27 16,0 0-32-16,0 45 18 16,0-8 5-16,0-37-4 15,13 48 32-15,0-15-30 0,-13-33-38 16,27 37-5-16,-27-37-14 16,32 26-24-16,-32-26 3 0,27 15 10 15,-27-15-14-15,0 0 14 16,0 0-12-16,33-15-14 0,-33 15 31 15,6-30-13-15,-6 30-12 16,-6-37 28-16,-8 8-13 16,14 29-12-16,0 0 25 0,-32-34-13 15,32 34-21-15,-40-11 19 16,14 11-19-16,26 0 0 16,-33 11 5-16,33-11-32 15,0 0-59-15,0 0-170 0,0 0-206 16,0 0-92-16,0 0-48 15</inkml:trace>
  <inkml:trace contextRef="#ctx0" brushRef="#br0" timeOffset="1">959 177 1504 0,'0'0'272'0,"0"41"-128"16,0-41-86-16,-6 37 11 0,6-37-12 16,0 0-27-16,-7 37 20 15,7-37 7-15,0 0-19 0,0 0 4 16,0 0-5-16,0 0-21 16,0 0 7-16,0 0-10 15,40 0-22-15,-40 0 15 0,0 0 3 16,39-30-15-16,-39 30 58 15,20-36 23-15,-20 36 10 16,0 0 17-16,0 0-36 0,0 0-48 16,-33-23 9-16,0 16-18 15,-6 14-22-15,-1 8 25 16,7 0-27-16,33-15-165 0,-46 26-165 16,46-26-241-16,-39 18-73 15</inkml:trace>
  <inkml:trace contextRef="#ctx0" brushRef="#br0" timeOffset="2">223 395 1059 0,'-26'37'240'0,"26"-37"-64"16,-20 37-39-16,20-37 7 0,0 37-33 16,0-37 21-16,0 0 5 15,20 26-24-15,-20-26-2 16,0 0-24-16,0 0-13 0,33 11-46 16,-33-11-17-16,26-15 19 15,-26 15-16-15,20-29-14 0,-7-1 10 16,-13 5 2-1,0 25-3-15,-6-34 32 0,6 34 4 16,0 0-8-16,-40-22-22 16,-6 15-1-16,0 18 8 0,7 4-18 15,-1 7-4-15,1-4 16 16,39-18-27-16,-33 33-55 0,33-33-164 16,0 0-200-16,0 0-166 15,0 0-6-15</inkml:trace>
  <inkml:trace contextRef="#ctx0" brushRef="#br0" timeOffset="3">138 41 1079 0,'0'0'218'0,"0"0"-41"15,0 0-60-15,0 0-46 16,-13 40-3-16,13-40 17 0,0 0 14 16,0 0-15-16,0 0-5 15,39 30-14-15,-39-30-1 16,46 11 2-16,-46-11-17 16,0 0 4-16,0 0-9 0,0 0-20 15,27-48-8-15,-14 15-16 16,-13 33-13-16,0 0 6 0,0 0-32 15,0 0-91-15,0 0-200 16,-33-41-261-16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02.90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178 275 576 0,'0'0'153'0,"-14"34"4"16,14-34 3-16,0 0-36 0,-6 48-35 16,6-48-21-16,0 44-26 15,0-44-42-15,0 41 9 0,0-41-2 16,0 0 17-16,0 0-24 16,20 37 14-16,-20-37-14 15,0 0 17-15,0 0-22 16,0 0 22-16,39 0-12 0,-39 0-14 15,0 0 34-15,33-37-28 16,-33 37 25-16,13-41 14 16,-6 4 81-16,-7 37-5 0,0 0 0 15,-7-37-50-15,7 37-36 16,0 0 4-16,0 0-21 0,-53 11-1 16,14 8 15-16,39-19-21 15,-39 44 2-15,19-7 7 0,0-4-30 16,20-33 34-1,-6 37 5-15,6-37-23 0,13 30 3 16,-13-30 9-16,0 0-42 16,46 0-124-16,-13-15-190 0,-33 15-50 15,39-41 11-15,-6 1 13 16</inkml:trace>
  <inkml:trace contextRef="#ctx0" brushRef="#br0" timeOffset="1">388 212 715 0,'0'0'206'0,"0"0"7"0,0 0-32 16,33 4-43-16,-33-4 10 16,0 0-27-16,0 0 25 0,39 19-15 15,-39-19-67-15,0 0-10 16,40 11-10-16,-40-11-12 15,0 0-4-15,0 0-14 0,0 0-12 16,0 0 14-16,32-45 1 16,-32 45 22-16,20-44 35 0,-20 44 18 15,0 0-20-15,-6-41-8 16,6 41-25-16,0 0-29 16,0 0 0-16,-53 8-4 0,14 7-3 15,6 7 3-15,33-22-6 16,-27 37-4-16,14-8-6 15,13-29-1-15,0 0-147 0,0 0-100 16,0 0-138-16,0 0-69 16,0 0 31-16,0 0 46 15</inkml:trace>
  <inkml:trace contextRef="#ctx0" brushRef="#br0" timeOffset="2">145 43 695 0,'0'0'108'16,"0"0"-20"-16,0 0-1 0,0 0 27 16,0 0 8-16,0 0 9 15,0 0-26-15,-7 40-5 0,7-40-38 16,0 0-35-16,0 0 35 15,0 0-47-15,0 0-4 0,0 0 61 16,0 0-42-16,0 0-2 16,0 0 2-16,0 0-1 15,0 0-5-15,0 0 20 16,0-44-3-16,0 44 30 0,-13-37 46 16,13 37-56-16,0 0-14 15,0 0-22-15,-39 0-9 16,39 0 0-16,-40 26 10 0,40-26-26 15,-33 37 17-15,33-37-2 16,-13 40-24-16,13-10-13 0,0-30-159 16,0 0-295-16,53 18-153 15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02.91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296 454 688 0,'0'0'161'0,"0"0"3"16,-6 37 15-16,6-37 40 16,-13 37-13-16,13-37-18 0,-13 41-58 15,13-41-3 1,-7 37-9-16,7-37-16 0,7 29-24 16,-7-29-14-16,0 0-32 15,0 0-2-15,46 26-15 16,-6-19-15-16,0-14 0 0,-7-4 21 15,-33 11-5-15,54-37-1 16,-21 4-4-16,1-1-15 0,-34 34-2 16,19-51 20-16,-6 14 43 15,-13 37 34-15,-6-41-16 16,6 41-34-16,0 0-10 0,-46-26-14 16,-1 19-6-16,6 11-11 15,9 7 8-15,-2 3 36 16,34-14 16-16,-33 30-19 15,33-30-28-15,-27 30 5 0,27-30-2 16,0 0-3-16,-7 29-5 16,7-29-8-16,0 0 18 0,0 0-26 15,0 0 19-15,0 0-17 16,40 15-82-16,-40-15-151 16,0 0-232-16,41-15-218 0,-41 15-11 15</inkml:trace>
  <inkml:trace contextRef="#ctx0" brushRef="#br0" timeOffset="1">176 99 928 0,'-46'-25'185'0,"46"25"35"15,-47 11-29-15,47-11 12 16,0 0-49-16,-53 48-41 0,26-11 37 16,27-37-27-16,0 0-17 15,0 40-8-15,0-40-29 0,0 0-34 16,0 0 11 0,0 0-41-16,41 15 11 0,-41-15 3 15,39-15-3-15,-39 15-9 16,41-37 1-16,-22 0-13 0,-19 37 16 15,13-48 29-15,-13 48 37 16,7-40 40-16,-7 40-28 16,0 0-33-16,0 0-19 0,0 0-32 15,-46-11 15-15,6 18 8 16,40-7-28-16,-47 22 9 0,47-22-4 16,0 0-11-16,-27 37-36 15,27-37-141-15,0 0-126 16,0 0-137-16,0 0-155 15,47 19 3-15</inkml:trace>
  <inkml:trace contextRef="#ctx0" brushRef="#br0" timeOffset="2">544 0 1208 0,'0'0'278'0,"0"0"-90"16,0 0-52 0,0 0-71-16,0 0-23 0,0 0 38 15,47 44 16-15,-47-44-3 16,0 0 18-16,0 0 4 0,0 0-18 16,0 0-42-16,0 0-34 15,0 0-14-15,0 0 12 16,0 0-12-16,26-41 67 0,-26 41 39 15,0 0-14-15,0 0-34 16,0 0-19-16,0 0-30 0,0 0-2 16,-54 15 3-16,54-15-20 15,-46 37-2-15,46-37 12 16,-34 44-30-16,34-44-125 16,0 0-186-16,-6 45-231 0,6-45-131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54:47.75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5821 925 987 0,'0'0'276'0,"0"0"30"0,0 0-101 15,0 0-118-15,0 0-43 16,0 0-31-16,0 0 9 16,0 0-17-16,20-41-80 15,-20 41 27-15,52-59 21 0,8 15 9 16,-1 3-11-16,6-3-45 16,8 7 51-16,-8 8 9 15,1-1 27-15,-20 12-10 0,0 3 6 16,-46 15 1-16,53-4-29 15,-53 4 30-15,52 11-15 16,-52-11 22-16,0 0 63 0,0 0-14 16,40 48 15-16,-40-48 9 15,6 52 13-15,-6-52 33 0,-39 55-22 16,-27-10-28 0,-13-12-19-16,-13-7-5 0,-13-4 28 15,0-4-19-15,-7 1-25 16,7-8-16-16,13-4-2 0,19-7 50 15,7 0-10-15,14-7-26 16,52 7-15-16,-46-22 3 16,46 22-15-16,-27-52-2 0,14 4-12 15,13-7-2-15,7-8 5 16,6-7-8-16,7-12 3 16,-1-10 0-16,8-5-6 0,-8 8 26 15,1 8 30-15,0 14-7 16,-7 19-23-16,-7 11-16 15,-6 37 5-15,0 0-3 16,0 0 1-16,7 52 4 0,-14 15-2 16,1 18 7-16,-1 3-12 15,-6 13 7-15,0 3 7 0,6 6 9 16,1 5-24-16,-1 3 19 16,1 4-3-16,-14 1 49 0,0-5-18 15,-6-7 10-15,-13-11 23 16,-14-12-22-16,-6-10 1 15,-13-19-27-15,-7-13-17 0,-13-21 7 16,6-6-25-16,7-15 15 16,1-12-19-16,12-10 9 15,7-16-10-15,13-7 0 16,6-15 5-16,14-14-10 0,6-7 10 16,14-19 4-16,12-4-13 15,14-7-39-15,6 7-35 0,7 3-54 16,7 12-66-16,-1 15-122 15,-6 7-187-15,-7 15-295 0,-13 7-62 16</inkml:trace>
  <inkml:trace contextRef="#ctx0" brushRef="#br0" timeOffset="456">3585 796 1404 0,'13'52'115'0,"-13"-52"81"16,46 40 25-16,7-21-70 15,6-8-42-15,6-11-59 0,-5-8 14 16,-1-3-43-16,-7-7 4 16,-6-8-17-16,1-7 88 15,-14-12-3-15,-7-3-22 16,1-3-24-16,-14-1 8 0,-7 8-11 15,-6 7 1-15,0 37-18 16,-46-19-2-16,-20 30 67 0,-26 19 12 16,-7 21 39-16,-13 9-5 15,1 13 6-15,-1 9-49 16,7 6 8-16,0 2-23 0,6-5 5 16,1-7-5-16,6-8 3 15,6-11-24-15,7-11-30 0,14-15-6 16,12-7-11-16,53-26 25 15,-59 4-13-15,59-4 1 16,0 0-31-16,-20-59 17 16,27-4-17-16,19-11-2 0,20-15 5 15,7 1-1-15,12-2-75 16,8 12-76-16,-8 5-78 0,-5 10-83 16,-14 11-176-16,0 8-326 15,-20 7-112-15</inkml:trace>
  <inkml:trace contextRef="#ctx0" brushRef="#br0" timeOffset="724">2289 126 1841 0,'0'0'147'0,"0"0"11"0,0 0 82 15,0 0 18-15,0 0-59 16,20 59-79-16,-7 11-46 16,0 9-34-16,-13 10-6 0,0-1-7 15,-19 1 7-15,-14 0-29 16,-20-1 15-16,-12 1-23 16,-27-8 9-16,-14-10-64 0,-12-11-119 15,6-16-184-15,14-15-154 0,12-14-165 16,14-18 2-1</inkml:trace>
  <inkml:trace contextRef="#ctx0" brushRef="#br0" timeOffset="1462">1718 170 1163 0,'0'0'144'0,"52"45"44"15,-12-5 20-15,-1 1-38 16,-6-3-58-16,-7-1-65 16,-26-37 18-16,27 48 38 15,-21-7 6-15,-6-41-19 0,-46 40-43 16,-13-10-39-16,-13-8 16 16,-7-7-29-16,7-12 23 0,-1-3-29 15,14-3 33-15,20-12-39 16,39 15 34-16,-33-44-25 15,26-4 10-15,20-4-2 0,20 0 3 16,0 3-25-16,0 8 38 16,-33 41-28-16,39-44 30 0,-39 44-28 15,0 0 24-15,0 0 27 16,0 0 45-16,0 0-40 16,-13 41 3-16,-20-1 13 15,-13 2-3-15,-13-1-37 0,-6-8-3 16,-14 0-8-16,0-3-9 15,0-12 1-15,-6-3 3 0,12-8 0 16,-6-7-11-16,13-7 9 16,0-11-11-16,13-5 7 15,1-2 7-15,12-1-4 0,40 26 2 16,-46-37 63-16,46 37-35 16,0 0-22-16,0 0-16 0,0 0-1 15,0 0 19-15,-32 37-13 16,32 11 0-16,6 0 0 15,7 0 7-15,14-4-20 16,5 0 23-16,-32-44-18 0,46 48 13 16,-46-48-5-16,0 0 11 15,46 34-14-15,-46-34 11 0,0 0-18 16,0 0 14-16,0 0-12 16,-6-56 18-16,-20 5-22 0,-7-1 7 15,-13 8 18-15,6 3-19 16,-6 15 18-16,-6 11-18 15,-1 12 56-15,-6 17 20 16,0 16 30-16,6 18-18 0,1 11-5 16,6 19-26-16,6 3-23 15,7 11-7-15,14 4-17 16,6 9 5-16,13 2-12 0,0-4 3 16,6-3-139-16,7-8-196 15,0-10-339-15,1-12-263 0</inkml:trace>
  <inkml:trace contextRef="#ctx0" brushRef="#br0" timeOffset="1632">376 1984 1914 0,'66'0'205'0,"19"-11"80"0,7-4-66 16,0-4-105-16,14-3-73 15,0 0-18-15,5-4-287 16,-12-3-337-16,-20-5-325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02.91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801 118 881 0,'0'0'256'0,"-59"26"30"16,13-7-32-16,46-19-54 0,-53 22 35 16,7-4-14-16,46-18 0 15,-46 34-65-15,14-8-63 0,32-26-7 16,-33 37-53-16,33-37 1 15,-27 33-22-15,27-33 4 16,0 0-5-16,0 0 1 16,7 29 3-16,-7-29 3 0,0 0-9 15,39 8-3-15,1-12-1 16,-1-11-5-16,-39 15 3 16,46-29-6-16,-46 29 10 0,46-45-7 15,-46 45-5-15,27-40 18 16,-27 40-1-16,0 0 6 0,0 0-6 15,0 0 1-15,0 0-13 16,-33-11 2-16,-7 18-2 0,7 0 3 16,33-7-3-16,-39 23-9 15,39-23 4-15,0 0-107 16,0 0-154-16,0 0-220 16,0 0-192-16,0 0 25 0</inkml:trace>
  <inkml:trace contextRef="#ctx0" brushRef="#br0" timeOffset="1">164 388 1573 0,'0'0'208'0,"0"0"-74"16,0 0-49-16,0 0-35 15,-26 37-3-15,26-37 15 16,0 0 30-16,0 0 11 0,6 41-8 16,-6-41 3-16,0 0-13 15,0 0-23-15,33 7-28 0,-33-7-23 16,0 0 4-16,0 0-11 16,39-33 7-16,-39 33 2 15,20-37 18-15,-20 37 19 0,-6-41 39 16,6 41 9-16,0 0-10 15,0 0-30-15,-46-29 2 16,6 18 15-16,-6 14-14 16,13 8-28-16,0 1-19 0,33-12-3 15,-32 18-11-15,32-18 0 16,0 0 4-16,0 0-19 0,0 0-39 16,0 0-97-16,46 22-128 15,19-14-169-15,8-12-203 16,12-11-102-16</inkml:trace>
  <inkml:trace contextRef="#ctx0" brushRef="#br0" timeOffset="2">308 0 534 0,'0'0'93'0,"0"0"-3"16,0 0 6-16,0 0 28 15,0 0-15-15,0 0 106 16,0 0 7-16,0 0-68 16,0 0-71-16,0 0-8 0,-6 48 11 15,6-48-20-15,13 37-19 16,-13-37-1-16,0 0 0 0,26 37-12 16,-26-37 5-16,0 0-1 15,0 0 12-15,0 0-18 0,0 0-7 16,40 11-19-16,-40-11-3 15,0 0-3-15,0 0 0 16,33-40 4-16,-33 40 3 0,19-45-1 16,-19 45 24-16,0 0 41 15,0 0-2-15,0 0-37 16,0 0-5-16,0 0-19 16,-46-3 9-16,46 3-13 0,-39 18-4 15,39-18 0-15,0 0-11 16,-33 41-87-16,33-41-148 0,0 0-190 15,0 0-157-15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02.91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54 421 787 0,'0'0'194'0,"0"0"10"16,0 0-33-16,0 0 97 15,0 0-6-15,0 0 10 0,0 0-65 16,-32 51-43-16,18-9-64 15,14-42-40-15,-6 48-11 16,6-48-10-16,6 44-15 0,-6-44-2 16,0 0-6-16,27 37-16 15,-27-37 19-15,0 0-9 16,39 15-1-16,-39-15-1 16,0 0-1-16,33-30 0 0,-33 30-7 15,33-51-4-15,-20 14 4 16,-13 37-9-16,13-41 13 15,-13 41-10-15,0 0-5 0,0 0 15 16,0 0 2-16,0 0-6 16,0 0-7-16,0 0-1 0,0 0 16 15,0 0-12-15,0 0 4 16,0 0 0-16,0 0 9 16,0 0-2-16,0 0-42 0,0 0-122 15,0 0-135 1,0 0-168-16,0 0-113 0,0 0-13 15</inkml:trace>
  <inkml:trace contextRef="#ctx0" brushRef="#br0" timeOffset="1">212 139 998 0,'0'0'278'0,"0"0"-51"15,0 0-50-15,-39 15-59 16,39-15-65-16,0 0-2 16,0 0 19-16,-27 41-27 15,27-41 2-15,0 0 23 0,0 0-5 16,0 0-20-16,0 0-10 16,0 0-8-16,0 0-17 0,40 8-4 15,-40-8 5-15,0 0 9 16,33-34-23-16,-33 34 13 15,19-52-16-15,-12 7 4 0,-14 8 0 16,7 8 78-16,0 29 15 16,0 0-6-16,0 0-26 15,-46-11 16-15,7 14 15 16,6 16-6-16,33-19-17 0,-39 48-24 16,12-8-14-16,8-3-14 15,6-2-3-15,6-6-7 16,7-29 0-16,0 0 0 0,20 37 3 15,-20-37-17-15,39 22-96 16,-39-22-165-16,53 4-226 0,-7-15-191 16,6-8-22-16</inkml:trace>
  <inkml:trace contextRef="#ctx0" brushRef="#br0" timeOffset="2">463 247 906 0,'0'0'206'0,"0"0"41"15,0 48-55-15,0-48 16 0,0 0 5 16,0 0-32-16,20 44-27 16,-20-44-39-16,0 0-25 15,0 0-26-15,0 0-11 16,0 0-26-16,39 41-11 0,-39-41 0 15,0 0-7-15,46 11-21 16,-46-11 16-16,39-7-4 0,-39 7 4 16,0 0-4-16,0 0 6 15,27-37 2-15,-27 37-8 0,-7-34 0 16,7 34 10-16,0 0 10 16,0 0 15-16,-39-25-8 15,39 25 1-15,-40 0-4 0,40 0-9 16,-46 18-7-16,46-18-4 15,0 0-4-15,-33 41 0 16,33-41 6-16,0 0-33 16,0 0-113-16,0 0-178 0,0 0-265 15,73 22-101-15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02.91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271 322 1174 0,'0'0'160'16,"0"0"-79"-16,0 0-37 15,-27 48-17-15,14-15 22 16,13-33-6-16,6 41 29 15,-6-41 10-15,0 0 4 0,21 33-14 16,-21-33-7-16,0 0-30 16,33 15 19-16,-33-15-60 15,0 0 33-15,26-15-37 0,-26 15 35 16,0 0-37-16,20-37 40 16,-7 8-11-16,-13 29 29 0,-7-30 30 15,7 30 19-15,0 0-34 16,0 0-17-16,-46-15-16 15,20 11 9-15,26 4 17 16,-40 19-45-16,40-19 24 0,-40 26-41 16,40-26 28-16,0 0-32 15,0 0 20-15,-19 33-13 16,19-33 12-16,0 0-50 0,0 0-106 16,0 0-176-16,39-4-181 15,0-10-37-15</inkml:trace>
  <inkml:trace contextRef="#ctx0" brushRef="#br0" timeOffset="1">463 0 1036 0,'0'0'267'0,"0"0"-49"0,-33 41-39 15,33-41-55-15,-27 44-60 16,27-44-17-16,-7 45-10 0,7-45 15 16,7 40 11-16,-7-40 28 15,0 0-3-15,0 0-16 0,0 0-16 16,0 0-32-16,33 11-10 16,-33-11-11-16,27-11 1 15,-27 11-18-15,26-29 26 16,-26 29-1-16,20-37 3 0,-20 7 53 15,0 30 16-15,0 0-1 16,0 0-11-16,0 0-32 0,0 0 5 16,-40-7 1-16,1 14-13 15,39-7-1-15,-34 22-26 0,34-22 7 16,-39 26-4-16,39-26-18 16,0 0 19-16,0 0-22 15,-27 30-13-15,27-30-128 0,0 0-127 16,0 0-124-16,0 0-174 15,0 0-5-15</inkml:trace>
  <inkml:trace contextRef="#ctx0" brushRef="#br0" timeOffset="2">0 163 763 0,'0'0'138'16,"0"0"-11"-16,0 0-22 0,-7 41-37 15,7-41-4-15,0 0 28 16,20 40 34-16,-20-40 24 16,0 0 8-16,0 0-6 15,0 0-41-15,0 0-46 0,0 0-20 16,39 8-30-16,-39-8-1 15,0 0-8-15,0 0 20 0,27-37-6 16,-13 3 28-16,-14 9 9 16,0 25 27-16,0-30 18 0,0 30-33 15,0 0-55-15,0 0 9 16,-28-30-26-16,28 30-1 16,0 0-18-16,0 0-143 0,0 0-148 15,-39 15-203-15,39-15-44 16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02.92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409 389 682 0,'0'0'203'0,"-6"45"71"16,6-45 25-16,-7 51-42 0,1-14-57 16,6-37-42-16,0 0-58 15,0 0 14-15,13 41 7 0,-13-41-3 16,0 0-39-16,39 4-45 16,-6-15 8-16,-33 11-37 15,53-41 16-15,-14-3-11 16,2-1-1-16,-9-3-12 0,1 0-7 15,-13 4 24-15,0 10 88 16,-20 34 22-16,0 0-21 16,0 0-46-16,0 0-36 0,0 0 1 15,0 0-5-15,0 0-6 16,-46 18-4-16,6 9 11 0,7-1 14 16,33-26-4-16,-27 29-9 15,27-29-17-15,0 0-2 16,0 0 13-16,0 0-4 0,0 0-5 15,0 0-2-15,0 0-10 16,0 0 1-16,21-29 10 16,-21 29-3-16,26-49 5 0,-6 1-27 15,-7 3-17-15,0 5 21 16,-13 40 6-16,0-41 6 16,0 41 6-16,0 0-3 0,0 0-2 15,-33-7 0-15,0 14 5 16,33-7 4-16,-47 37-2 0,21-7-10 15,26-30-2-15,-26 37-41 16,26-37-67-16,0 0-66 16,0 0-67-16,0 0-84 0,0 0-139 15,0 0-66-15,39 14 43 16</inkml:trace>
  <inkml:trace contextRef="#ctx0" brushRef="#br0" timeOffset="1">119 0 654 0,'0'0'292'0,"0"0"0"16,0 0-40-16,0 0-103 16,-20 48-42-16,26-7-28 15,-6-41 0-15,27 52 10 0,-27-52-23 16,40 40-11-16,-40-40-11 15,46 26-22-15,-46-26 27 16,46 8-21-16,-46-8-28 16,39-23 0-16,-39 23 16 0,0 0-1 15,27-48-15-15,-14 11-4 16,-13 37 4-16,-7-40 32 0,7 40 47 16,0 0 2-16,0 0-39 15,-39-26 6-15,39 26 11 16,-46 11-9-16,0 11-28 0,46-22-11 15,-40 41-11-15,14-8-8 16,26-33-5-16,-27 48-137 0,27-48-131 16,-20 48-175-16,20-48-60 15,-13 49 33-15</inkml:trace>
  <inkml:trace contextRef="#ctx0" brushRef="#br0" timeOffset="2">0 408 1278 0,'0'0'141'16,"0"0"-47"-16,0 0-64 16,-6 48 6-16,6-48 3 0,0 0 3 15,0 0 3-15,45 22 18 16,-45-22 48-16,46-7 8 15,-46 7-14-15,47-37-56 0,-7-4-32 16,-14 0 6-16,0 4 0 16,-12-4 19-16,-8 7 31 15,-6 34 54-15,7-44 25 0,-7 44-15 16,0 0-23-16,0 0-35 16,0 0-38-16,-46 4-21 0,46-4-12 15,-40 33-8-15,40-33-69 16,-19 41-158-16,19-41-201 15,0 0-295-15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02.92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426 261 927 0,'0'0'182'0,"-26"51"-45"0,6-6-34 16,20-45 5-16,-13 41-6 15,13-41 9-15,0 0 14 16,0 0 1-16,0 0-12 15,0 0-48-15,0 0-36 0,0 0-23 16,46 4 9-16,-46-4-10 16,46-27 5-16,-13 1-11 0,-33 26-5 15,39-40 16-15,-39 40-1 16,27-37-1-16,-27 37 20 0,0 0 57 16,19-30-10-16,-19 30-24 15,0 0 0-15,0 0-5 16,0 0-5-16,-39 30-5 15,6-4 15-15,33-26-20 0,-26 29-13 16,26-29-14-16,0 0-11 16,0 0 11-16,-20 30 6 15,20-30-1-15,0 0-10 0,0 0-11 16,33-4 4-16,0-3-8 16,-33 7-18-16,39-34-7 0,-6 1 5 15,-7 3 20-15,-26 30 15 16,20-41 0-16,-7 11-14 15,-13 30 3-15,0 0 25 0,0 0-4 16,0 0-4-16,0 0-6 16,0 0 27-16,-33 0 34 0,33 0-1 15,-39 15-18 1,39-15-28-16,-39 22 0 0,39-22 4 16,-33 19-9-16,33-19-9 15,0 0-9-15,0 0-55 0,0 0-76 16,0 0-114-16,0 0-191 15,0 0-101-15,0 0 12 0</inkml:trace>
  <inkml:trace contextRef="#ctx0" brushRef="#br0" timeOffset="1">322 0 1127 0,'0'0'298'16,"0"0"-50"-16,-39-4-69 15,39 4-73-15,0 0-49 16,-20 41-10-16,20-41-4 0,-7 41 31 16,1-7-22-16,6-34-3 15,0 0-26-15,0 0 5 0,13 29-5 16,-13-29 0-1,0 0-17-15,0 0-18 0,0 0 12 16,0 0 19-16,0 0-14 16,20-29-15-16,-20 29 16 0,6-38-2 15,-6 38 3-15,0 0-7 16,-26-37 0-16,26 37 13 0,-33-19 51 16,0 19 33-16,0 4 6 15,1 11-25-15,32-15-28 16,-40 37-7-16,1-7-2 0,39-30-20 15,-27 41-12-15,27-41-5 16,-19 33-8-16,19-33 4 0,0 0 10 16,0 0-5-1,0 0-16-15,0 0 11 0,33 4 4 16,-33-4-14-16,32-22-39 16,1-8-31-16,-13 1 6 0,0 2 33 15,-7-3 19-15,-13 30 6 16,6-33-2-16,-6 33 10 15,0 0 8-15,0 0 0 0,0 0 0 16,-26 11-14-16,26-11 25 16,-39 33-5-16,39-33-6 0,-40 38-20 15,40-38-42-15,0 0-110 16,0 0-173-16,0 0-211 0,0 0-22 16</inkml:trace>
  <inkml:trace contextRef="#ctx0" brushRef="#br0" timeOffset="2">0 468 625 0,'0'0'134'0,"0"0"-7"16,0 0-1-1,0 0 3-15,0 0 26 0,40-29-24 16,-40 29-1-16,0 0 72 16,0 0-10-16,39-15-39 0,-13 8-48 15,-26 7-27-15,33-4-24 16,-33 4-19-16,33-7-15 16,-33 7 9-16,0 0 18 0,0 0 19 15,0 0-14-15,0 0-10 16,0 0-14-16,0 0-8 0,0 0-16 15,0 0-17-15,0 0-4 16,0 0-35-16,0 0-120 16,0 0-153-16,0 0-172 15,0 0-1-15,0 0-8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02.92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598 506 403 0,'0'0'86'0,"0"0"-1"16,0 0 9-16,0 0-7 16,0 0 6-16,0 0 31 0,0 0 25 15,0 0-34-15,0 0-53 16,0 0-51-16,0 0 43 0,0 0 48 16,0 0-21-1,20 48-52-15,-20-8 0 0,0 5-41 16,0-5 12-16,6 1 0 15,-6-41 5-15,7 44 6 0,-7-44 0 16,13 41 4-16,-13-41 2 16,0 0 15-16,0 0-25 15,0 0-16-15,39 11 9 0,-6-15 4 16,-33 4 16-16,40-29-3 16,-40 29-17-16,39-45-20 15,-13 12 12-15,-26 33 14 0,20-40 11 16,-20 40 19-16,0 0 9 15,0-37 6-15,0 37-23 16,0 0-28-16,-39 0 6 16,6 14-1-16,-7 1 26 0,40-15 8 15,-52 22-4-15,52-22-10 16,-33 26-12-16,33-26-7 16,0 0-10-16,0 0 15 0,0 0 10 15,0 0-16-15,0 0 0 16,0 0-5-16,0 0 0 0,0 0 13 15,0 0-6-15,39-22-5 16,-39 22-9-16,40-30-4 16,-40 30 15-16,0 0-11 15,33-33 10-15,-33 33 2 0,0 0-5 16,0 0-18-16,0 0-69 16,0 0-77-16,0 0-91 15,0 0-30-15,0 0-13 0,0 0-19 16</inkml:trace>
  <inkml:trace contextRef="#ctx0" brushRef="#br0" timeOffset="1">1012 236 951 0,'0'0'204'0,"0"0"-20"0,0 0-54 15,-13 52-73-15,13-52-18 16,-7 44-2-16,7-44 33 16,0 0-18-16,0 0-2 0,0 0 4 15,0 0-13-15,0 0-22 16,0 0 2-16,0 0-27 0,0 0 31 15,0 0-33 1,0 0 33-16,0 0-20 0,46-55 9 16,-46 55-7-16,20-48 9 15,-20 48 29-15,0 0 17 16,0 0-31-16,0 0 24 0,-53 3-9 16,7 19-14-16,-6 12-7 15,6 3-12-15,6-4-7 0,40-33 1 16,-33 37-7-16,33-37 22 15,0 0-22-15,0 0 16 16,0 0-19-16,0 0-5 0,0 0-98 16,0 0-151-16,0 0-111 15,0 0-38-15,0 0 24 16,0 0-6-16</inkml:trace>
  <inkml:trace contextRef="#ctx0" brushRef="#br0" timeOffset="2">85 642 669 0,'0'0'148'15,"0"0"-5"1,-39 45-38-16,39-45 40 0,-20 40 29 15,20-40 25-15,0 0-14 16,0 0-41-16,7 37-42 0,-7-37-2 16,0 0-25-16,0 0-30 15,0 0 6-15,0 0-26 16,39 4-4-16,-39-4-25 0,40-18 8 16,-40 18-4-16,33-41 5 15,-20 4 16-15,0 0 36 0,-13 37 29 16,0-37-18-16,0 37-8 15,0 0-31-15,0 0-6 16,0 0-10-16,-33-4 1 16,-6 8-9-16,12 11-1 15,27-15-9-15,-39 26-20 0,39-26-69 16,0 0-62-16,0 0-82 16,0 0-93-16,0 0-83 0,-33 22-38 15,33-22-37-15</inkml:trace>
  <inkml:trace contextRef="#ctx0" brushRef="#br0" timeOffset="3">269 0 1033 0,'0'0'209'0,"-46"40"-66"16,46-40-66-16,-26 56-12 16,26-56-24-16,0 51 22 0,0-51 24 15,0 0 16-15,20 48 0 16,-20-48-13-16,0 0-32 0,0 0-21 16,46 8-15-1,-46-8-22-15,0 0 2 0,46-26-16 16,-46 26 22-16,0 0-8 15,33-52 51-15,-33 52 60 0,13-41 5 16,-13 41-11-16,0 0-50 16,0 0-31-16,-40-11-7 15,-6 15-5-15,7 15 9 0,39-19 1 16,-66 33-5-16,20-4-12 16,46-29 1-16,-39 37-6 15,39-37-78-15,0 0-182 0,0 0-253 16,0 0-95-16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02.93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315 529 252 0,'0'0'35'15,"0"0"19"-15,0 0 1 16,0 0 4-16,0 0 21 0,0 0-1 15,0 0-6-15,0 0-32 16,0 0 2-16,0 0-25 0,0 0-3 16,0 0-13-16,0 0 13 15,0 0-23-15,0 0 18 16,0 0-25-16,0 0 29 0,0 0-24 16,0 0 21-16,0 0 11 15,0 0-10-15,33 26-12 0,-33-26-3 16,33 14 20-16,-33-14-15 15,0 0 6-15,33 4-11 0,-33-4 8 16,0 0-5 0,0 0 21-16,0 0-25 0,0 0 14 15,0 0-10-15,0 0 25 16,0 0-25-16,0 0 35 0,0 0 12 16,0 0 31-16,0 0-11 15,0 0 4-15,0 0-43 16,0 0 4-16,0 0 5 0,0 0-10 15,0 0 5-15,0 0-4 16,0 0-3-16,0 0-45 0,0 0 30 16,0 0-2-16,-26 41-20 15,26-41 22-15,0 0-8 16,0 0 0-16,0 0-6 16,0 0-5-16,0 0 9 0,0 0 3 15,46 14-15-15,-46-14-7 16,39-7 30-16,-39 7 0 0,0 0-22 15,46-37-2-15,-46 37 16 16,0 0-3-16,20-33-6 0,-20 33-3 16,0 0 16-16,0 0-10 15,0 0 28-15,-53 4-17 16,1 14 14-16,6 4 15 0,6 0-14 16,40-22-11-16,-46 41-12 15,46-41-7-15,0 0 7 16,-39 37-33-16,39-37-170 0,0 0-110 15,0 0-110-15</inkml:trace>
  <inkml:trace contextRef="#ctx0" brushRef="#br0" timeOffset="1">808 433 589 0,'0'0'64'16,"0"0"-16"-16,0 0-14 0,0 0-19 15,0 0 30-15,0 0-21 16,0 0 36-16,0 0-21 0,0 0 4 15,0 0 6-15,0 0-33 16,0 0 21-16,0 0-32 0,0 0 27 16,0 0-51-16,40-8 41 15,-40 8-15-15,0 0 2 16,0 0 39-16,0 0 83 16,0 0-19-16,0 0-7 0,0 0-1 15,0 0-55-15,0 0 0 16,-33-18-19-16,33 18-25 0,-40 7-5 15,40-7 0-15,-33 15-12 16,33-15 12-16,0 0-24 16,0 0-60-16,0 0-116 0,-32 22-63 15,32-22-3-15,0 0-17 16,0 0 27-16</inkml:trace>
  <inkml:trace contextRef="#ctx0" brushRef="#br0" timeOffset="2">657 237 815 0,'0'0'76'0,"0"0"82"0,0 0-35 15,0 0-60-15,0 0-14 16,0 0 5-16,0 0-1 0,0 0-11 15,0 0-5-15,0 0-18 16,0 0 3-16,0 0 2 0,0 0-16 16,0 0-1-1,0 0 21-15,0 0-10 0,33-33-13 16,-33 33-5-16,26-34-10 16,-26 34 42-16,0 0 71 0,0 0 1 15,0 0 6-15,20-26-13 16,-20 26-39-16,0 0-11 0,-33 8-15 15,0 7-22-15,0-4-10 16,33-11-8-16,-39 22-4 0,39-22 15 16,-33 22-37-16,33-22-108 15,0 0-107-15,-26 30-83 16,26-30-43-16,-27 33-15 16</inkml:trace>
  <inkml:trace contextRef="#ctx0" brushRef="#br0" timeOffset="3">144 551 562 0,'0'0'82'0,"0"0"4"15,0 0-11-15,0 0-10 0,0 0 31 16,0 0-12-16,0 0 4 16,0 0-9-16,0 0 12 0,0 0-14 15,0 0-47-15,0 0-9 16,0 0 1-16,0 0-36 0,0 0 16 16,0 0 21-16,40 26-16 15,-40-26-7-15,0 0 0 0,0 0 0 16,0 0 11-16,39 0 0 15,-39 0-6-15,0 0-5 16,0 0-25-16,0 0 36 16,0 0-25-16,0 0 20 0,0 0 17 15,-39-34-34-15,-1 23 20 16,40 11 29-16,-52 11 32 0,6 1-8 16,46-12 4-16,-46 18 0 15,46-18-18-15,0 0-37 16,0 0-2-16,0 0 8 0,0 0 4 15,0 0-35-15,0 0 10 16,0 0 19-16,0 0-8 0,0 0-14 16,33 4 17-16,-33-4-3 15,39-11-26-15,-6-4 25 16,-33 15-2-16,26-26 16 16,-26 26-20-16,27-30-5 0,-27 30 0 15,0 0 20-15,0 0-13 16,0 0-15-16,0 0 27 0,0 0-19 15,0 0-35-15,-46-7-120 16,46 7-143-16,-33 4-95 0,33-4-5 16</inkml:trace>
  <inkml:trace contextRef="#ctx0" brushRef="#br0" timeOffset="4">315 0 658 0,'0'0'202'16,"0"0"22"-16,0 0 21 15,0 0-14-15,0 0-23 0,0 0 51 16,-19 34-74-16,19-34-42 15,-20 37-10-15,13-4-48 16,7-33-6-16,-6 44-35 16,-1-18-22-16,7-26-1 0,0 0-21 15,7 33 13-15,-7-33-27 16,0 0 14-16,0 0-112 0,0 0-152 16,0 0-208-16,0 0-115 15,0 26-59-15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02.93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622 233 488 0,'6'33'90'16,"-6"4"-7"-16,0-3-53 15,0-4 21-15,0-30 17 0,0 29-1 16,0-29 1-16,0 0-26 16,0 0-21-16,7 30 28 0,-7-30-6 15,0 0-8-15,0 0-19 16,0 0 14-16,0 0-6 0,0 0-21 15,0 0 0-15,33-30 9 16,-7 1 3-16,-26 29-15 16,13-30 15-16,-13 30 76 0,0 0-1 15,0 0 15-15,0 0-17 16,0 0-28-16,0 0 2 16,-20 33-28-16,-6 4-34 0,0 0 11 15,0 0-36-15,-1-4 34 16,27-33-13-16,-19 34 12 0,19-34-6 15,0 0-10-15,0 0 12 16,0 0-13-16,0 0 9 16,0 0 20-16,0 0-33 0,0 0 6 15,0 0-43-15,0 0-111 16,0 0-97-16,0 0-39 0,19-8-27 16,-19 8 7-16</inkml:trace>
  <inkml:trace contextRef="#ctx0" brushRef="#br0" timeOffset="1">397 359 511 0,'0'0'45'0,"0"0"50"15,0 0 2-15,-33 34-27 0,20-1 35 16,7 0-10-16,-1-3-14 15,7-30-17-15,7 33-1 0,-7-33 2 16,6 29-16-16,-6-29 0 16,0 0-13-16,0 0-17 15,0 0 32-15,0 0 28 0,0 0-36 16,0 0-29-16,0 0 18 16,20-33-46-16,-13-4 22 15,-1-3 18-15,-6 3-26 0,0 3 51 16,0 5 98-16,0 29-29 15,0 0-58-15,0 0-19 0,0 0-15 16,-46 22-28-16,7 8 9 16,-1 6-6-16,14 5-8 0,0 0-12 15,6-8 27-15,-1-3-8 16,21-30-18-16,-13 33 25 16,13-33-1-16,0 0-24 0,0 0 6 15,0 0 16-15,0 0-68 16,0 0-129-16,0 0-64 0,34 7-103 15,-34-7-23-15,26-11-23 16</inkml:trace>
  <inkml:trace contextRef="#ctx0" brushRef="#br0" timeOffset="2">430 0 694 0,'13'29'105'15,"-6"1"-5"-15,-7-30-32 16,6 37-5-16,-6-37-24 0,7 37 7 15,-7-37-10-15,0 0-17 16,0 0 30-16,0 0-3 16,0 0-6-16,0 0 20 0,0 0-39 15,0 0 7-15,0 0-22 16,39-37 16-16,-39 37-7 0,28-48-4 16,-28 48 45-16,19-41 18 15,-19 41 13-15,0 0-22 0,0 0-21 16,0 0 12-16,0 0-27 15,-33 37-29-15,0 0 5 0,6 0 3 16,1-4-6-16,26-33-9 16,-20 34 14-16,20-34-17 15,0 0-1-15,0 0-82 16,0 0-107-16,0 0-44 0,0 0-84 0,-13 29-10 16</inkml:trace>
  <inkml:trace contextRef="#ctx0" brushRef="#br0" timeOffset="3">15 133 282 0,'0'0'37'0,"0"0"93"16,0 0 51-16,0 0-23 0,0 0 2 16,13 33-18-16,-13-33-18 15,20 37 21-15,-20-37-64 0,26 37-34 16,-26-37-31-16,0 0 1 16,27 33 2-16,-27-33-19 0,0 0 4 15,0 0 14-15,0 0 40 16,0 0 1-16,0 0-39 0,0 0-6 15,0 0-1-15,32-37-13 16,-18 8-9-16,-8-4 16 16,-6-1-7-16,0 34 0 0,-6-29 50 15,6 29 31-15,0 0-34 16,0 0-10-16,0 0-14 0,-33 11-4 16,33-11-13-16,-40 40-10 15,7 1 4-15,14-8-16 16,6-3 22-16,13-30 1 0,-7 37-7 15,7-37 6-15,-7 34-17 16,7-34-18-16,0 0-133 0,0 0-193 16,33 22-89-16</inkml:trace>
  <inkml:trace contextRef="#ctx0" brushRef="#br0" timeOffset="4">74 647 570 0,'0'0'79'16,"0"0"-40"-16,0 0-10 0,0 0 18 16,0 0 50-16,0 0 6 15,27-7 20-15,-27 7-11 0,0 0-3 16,0 0-12-16,39-26-51 16,-39 26 17-16,0 0-19 0,26-37 9 15,2 8 74-15,-28 29-13 16,13-30 21-16,-13 30 6 0,0 0-16 15,0 0-14-15,0 0-38 16,0 0-43-16,0 0-24 0,0 0 5 16,-27 15-1-16,27-15-2 15,-20 22-15-15,20-22-4 16,-20 26-27-16,20-26-57 0,0 0-85 16,0 0-107-16,0 0-129 15,0 0-14-15,0 0-11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02.94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292 185 642 0,'0'0'158'0,"0"0"46"16,0 0 1-16,0 0 47 15,-13 55-20-15,7-3 9 16,-1-4-49-16,7 0-25 0,-8 1-55 16,8-1-53-16,-6 0-18 15,6-4-33-15,-7-7 13 0,7 4-10 16,-6-8-4-16,6-3-19 15,0-30 14-15,-7 38-153 16,7-38-198-16,0 0-117 16,0 33-15-16,0-33 66 0</inkml:trace>
  <inkml:trace contextRef="#ctx0" brushRef="#br0" timeOffset="1">522 166 667 0,'-39'-45'124'0,"39"45"-35"0,-46-52 9 16,46 52 20-16,0 0 17 16,-46-40 46-16,46 40-21 15,-53-26-45-15,53 26-34 16,-52 4-42-16,52-4 11 0,-60 44-1 15,7 4-15-15,7 5 4 16,13 6 31-16,-6 0-35 0,12 4-7 16,8-4 3-16,12 5-16 15,7-5 20-15,7 3 1 16,-1-6 7-16,14-1-13 0,6-6-29 16,1-8-5-16,5-4 14 15,8-8 20-15,-40-29-2 0,46 19-14 16,0-15-5-1,-46-4-8-15,47-19-9 0,-14-7 5 16,0-11 19-16,-7-14-15 16,0-13 7-16,-6-10-24 0,6-7 9 15,-6-2 11-15,-7 2 7 16,-13 11-8-16,0 11 23 0,0 11-1 16,0 48-16-16,-13-46-6 15,13 46-2-15,0 0 0 0,-53-11-30 16,14 19 12-16,-1 7-75 15,40-15-140-15,-46 26-158 16,46-26-86-16,-47 30-40 16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02.94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632 244 493 0,'0'0'169'0,"0"0"38"16,0 0 3-16,0 0-3 15,0 0 8-15,0 0 63 16,0 0-83-16,39 51-39 0,-39-51 2 16,13 63-56-16,-6-11-26 15,-7-4-39-15,-7 0-18 0,7-48 6 16,-20 52-20-16,20-52 0 15,-26 51-5-15,26-51 8 16,0 0 3-16,0 0-25 0,-46 41 8 16,46-41 15-16,0 0-4 15,0 0-8-15,0 0 13 16,0 0-20-16,0 0 10 16,-39-44-6-16,39 44 6 0,0 0 9 15,0 0-12-15,0 0-2 16,-13-41-9-16,13 41 14 0,0 0 7 15,0 0-19-15,0 0 6 16,-27 48 26-16,14 0-8 0,13-48-2 16,0 52-52-16,0-52-140 15,0 52-134-15,0-52-140 16,0 0-35-16,0 0 26 0</inkml:trace>
  <inkml:trace contextRef="#ctx0" brushRef="#br0" timeOffset="1">822 103 784 0,'0'0'124'15,"-33"-44"12"-15,33 44-4 16,-26-33-11-16,26 33-11 0,0 0-1 15,-46-23 13-15,7 20-37 16,-1 10-11-16,-12 19 3 16,-1 11 26-16,-13 18 18 15,-6 12 5-15,-7 10-23 0,0 12-53 16,14-4-24-16,-1 7-15 16,20 1 16-16,6-12-6 15,21-3-17-15,19-8 6 0,13-15-24 16,20-3 23-16,13-15-17 15,13-7 26-15,13-12-4 0,0-14-6 16,14-15-5-16,-1-12-6 16,-6-10 9-16,0-15 7 0,-13-7-10 15,-1-19-7 1,-5-11-3-16,-8-11-9 0,-6-4 22 16,-20 4 3-16,-6 7 0 15,-7 12 2-15,-19 14-11 0,-1 15 0 16,-13 11-7-16,20 37 10 15,-39-11-74-15,39 11-233 16,-59 22-290-16,13 4-68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37:20.57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E92D5012-2D49-4865-859B-9232526B07C6}" emma:medium="tactile" emma:mode="ink">
          <msink:context xmlns:msink="http://schemas.microsoft.com/ink/2010/main" type="inkDrawing"/>
        </emma:interpretation>
      </emma:emma>
    </inkml:annotationXML>
    <inkml:trace contextRef="#ctx0" brushRef="#br0">7721 602 736 0,'33'22'175'0,"-33"-22"6"16,0 0 59-16,0 0 42 0,0 0 50 15,40 37 0-15,-40-37-46 16,33 41-62-16,-14-7-45 16,-19-34-35-16,27 51-58 0,-8-14-29 15,-19-37 8-15,7 45-14 16,-7-45 3-16,0 49-9 15,0-49-17-15,-13 40-25 0,13-40 13 16,-40 30-10-16,40-30-3 16,-52 18 8-16,52-18-8 0,-46 0-29 15,46 0 16-15,-53-22 10 16,27-7-37-16,6-1-24 16,7 0 37-16,13 30 7 15,-13-34 2-15,13 34 17 0,0 0-2 16,0 0-13-16,0 0 13 15,0 0 9-15,0 0-18 16,0 0 13-16,0 0-4 0,-33 42 0 16,33-42 17-16,-26 40-17 15,26-40 5-15,0 0 3 0,0 0 4 16,0 0-10-16,0 0-2 16,0 0-4-16,0 0 4 15,0 0 3-15,-33-18-69 0,13-15-26 16,7-9 19-16,13-2 26 15,-7 11 23-15,7 33 19 16,0-34-4-16,0 34-5 16,0 0 11-16,0 0 16 0,0 0 14 15,0 0 9-15,-19 45-6 16,-1-5 36-16,-6 5-22 0,26-45 10 16,-33 49-5-16,33-49 5 15,-46 44-18-15,6-18-10 0,40-26 8 16,-46 7 19-16,0-14 9 15,14-8-18-15,32 15-9 16,-60-44-8-16,21-9-25 0,0-10 11 16,6-7-13-16,6-5 5 15,1-6 2-15,0 0-1 16,0-2-1-16,-1 13-2 16,14 18-3-16,0 7-4 0,6 12 4 15,7 33 0-15,0 0-8 16,-19-26-10-16,19 26-43 0,0 0-62 15,0 0-101-15,0 0-201 16,0 0-220-16,-33 44-167 0</inkml:trace>
    <inkml:trace contextRef="#ctx0" brushRef="#br0" timeOffset="255">6420 776 1151 0,'0'0'189'16,"0"0"185"-16,-19 56 38 15,19-56-49-15,-7 56-53 0,7-56-23 16,20 74-32-16,-14-8-46 16,1-2-29-16,-1 6-27 0,-6-3-40 15,7-3-38-15,-14-1-26 16,-12-8-22-16,-8 0-25 15,-12-6-6-15,-7-12-121 0,46-37-176 16,-66 34-110-16,66-34-293 16,-65 3-249-16</inkml:trace>
    <inkml:trace contextRef="#ctx0" brushRef="#br0" timeOffset="465">6361 572 1766 0,'0'0'215'0,"0"0"-36"16,0 0-11-16,46-22-75 0,-46 22-9 16,0 0-60-16,0 0-8 15,0 0-12-15,0 0-31 0,0 0-320 16,0 0-329-16</inkml:trace>
    <inkml:trace contextRef="#ctx0" brushRef="#br0" timeOffset="1012">5756 620 1823 0,'0'0'247'16,"0"0"-58"-16,0 0-18 16,0 0 14-16,0 0-36 0,0 0 13 15,0 0-5-15,0 0-38 16,-46 11-40-16,0 11-26 0,-7 4-41 16,0 5 11-16,1 6-11 15,-7-4-9-15,6 0 8 0,-6 8 7 16,6-19-4-16,7 9-14 15,46-31 3-15,0 0-11 16,-39 40 3-16,39-40 9 0,0 0 5 16,-7 45-13-16,7-45 10 15,0 0-11-15,60 44 12 0,5-15-5 16,-6-2-2-16,7-5 9 16,-13 4 27-16,6 0 22 0,-7-4 12 15,-12 4 1-15,-40-26-5 16,0 0 40-16,46 48 57 0,-46-48 10 15,13 57 11-15,-26-13-39 16,13-44-44-16,-72 55-48 16,-14-18-13-16,-6-2-29 15,-20-21 31-15,-12-3 65 0,-8-11 6 16,14-11-13-16,0-7-50 16,19-16-31-16,7-14-5 0,7-15 12 15,19-12-17-15,7-10-34 16,13 4 33-16,19-5-28 0,14 1 12 15,7 6-41-15,12 5-223 16,7 8-194-16,7 2-80 0,0 16-198 16,-14 7-454-16</inkml:trace>
    <inkml:trace contextRef="#ctx0" brushRef="#br0" timeOffset="2217">3232 728 956 0,'46'26'334'0,"-46"-26"4"15,46 22-10-15,-46-22-13 16,46 26-62-16,-6-4-36 0,-40-22-38 16,59 30-67-16,-20-1-29 15,-39-29-13-15,0 0 9 0,46 46-7 16,-46-46 29-16,13 37-27 15,-13-37-34-15,-26 37-20 0,-20-8-12 16,-7-14 2-16,1-4-15 16,-7-7 14-16,6-8-13 15,7-7 4-15,7-11-5 16,6-15-18-16,13 0-2 0,20-11-6 16,7-1 24-16,12 1-7 15,8 7 14-15,-1 12 0 0,-26 29-8 16,33-34 15-16,-33 34-19 15,0 0 31-15,0 0-2 16,0 0 10-16,0 0 24 0,0 0-21 16,-7 52 26-16,-26-11-33 15,-6-4 1-15,-14 0-24 0,-6-3 11 16,-13-5-4-16,0-6-12 16,-1-12 16-16,8 0-11 15,-1-15 0-15,7-3 0 16,13-8 0-16,7-4 0 0,39 19-6 15,-46-37 13-15,46 37-14 16,-33-37 7-16,33 37 4 0,0 0-14 16,0 0 17-16,-20-34-15 15,20 34 3-15,0 0 5 0,0 0-4 16,0 0 16-16,0 0-12 16,0 0 23-16,0 0 9 15,-33 48-11-15,0-10 3 0,33-38-24 16,-39 45 16-16,39-45-9 15,0 0 6-15,-53 33-3 16,53-33-10-16,0 0 26 16,-52 7-26-16,52-7 6 0,0 0-6 15,-33-52-11-15,13 8 11 16,14-1-7-16,-1 4 16 0,7 41-25 16,0-37 16-16,0 37-7 15,0 0 7-15,0 0-4 0,0 0-8 16,0 0 23-16,0 0-16 15,0 0 14-15,0 0-13 16,-13 48 4-16,13-48 5 0,0 0-12 16,-20 45 16-16,20-45-12 15,0 0 9-15,0 0 3 16,0 0-19-16,0 0 10 0,0 0-3 16,0 0-49-16,0 0-24 15,-39-48 24-15,19 7 27 16,0 4 6-16,20 37 11 0,-19-37-2 15,19 37 10-15,0 0-9 16,-40 0 23-16,-6 22-6 0,-7 11 2 16,0 4 25-16,7-3 4 15,0 3 1-15,46-37-19 0,-59 45 63 16,59-45 48-16,-53 33 20 16,53-33-9-16,0 0-40 15,-46-7-13-15,46 7-37 16,0 0-15-16,-46-68-23 0,13 2-13 15,7-8 4-15,13-19-6 16,0-7-7-16,6-8-3 0,1 0 7 16,-1 11-8-16,7 16 4 15,0 17 3-15,-6 16-6 16,6 15-54-16,0 33-87 0,0 0-96 16,0 0-48-16,0 0-33 15,-46-7-136-15,6 18-133 0,40-11-105 16,-46 40 75-16</inkml:trace>
    <inkml:trace contextRef="#ctx0" brushRef="#br0" timeOffset="2680">1030 256 864 0,'-40'-15'280'15,"40"15"-7"-15,0 0 61 16,0 0-54-16,0 0-105 15,0 0-69-15,0 0 43 0,0 0 101 16,0 0-25-16,0 45-79 16,14 7-24-16,5 11-51 15,1 0-35-15,-7 8 22 0,0 3 6 16,7 0-31-16,-13-3-26 16,-1-12 18-16,-6-7 26 0,-6-3-6 15,6-49-14-15,-27 48-1 16,27-48-20-16,-59 37-10 0,-7-19 14 15,-6-7-10-15,0-11-12 16,-7-14 11-16,-6-1 4 0,-1-11 9 16,7-4 19-16,0 5 7 15,7-5 41-15,13 3 26 0,0 9 22 16,13 3-31 0,46 15-24-16,-59 0-2 0,59 0 7 15,-46 26-4-15,46-26-17 16,-33 60-21-16,20-8-22 0,13-4 15 15,0-48-13-15,6 62-19 16,-6-62 11-16,13 53-16 0,-13-53-8 16,0 0 21-16,0 0-34 15,0 0-175-15,0 0-102 0,0 0-63 16,0 0-87-16,0 0-224 16,46 19-274-16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54:50.17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10626 1393 2220 0,'-46'55'244'0,"-13"4"16"16,-20 0-19-16,-7 12-57 15,-12-5-45-15,-7 4-55 16,-14-3-25-16,-12 3-32 15,-7-7-16-15,-13-4-6 0,-7-7 8 16,-6-12-6-16,0-3-7 16,6-11 0-16,7-7 0 0,13-8 0 15,13-15-4-15,26-3-2 16,20-5 9-16,14-2-3 16,12 3 7-16,14 3-7 0,39 8-5 15,0 0 2-15,-33 30-1 16,13 7 10-16,0 11-9 0,-6 7 3 15,0 8 8-15,-14 3-8 16,-6 1 0-16,0 3 2 16,-6-11-23-16,6-7-201 0,-7-8-204 15,53-44-355-15,-52 45-95 16</inkml:trace>
  <inkml:trace contextRef="#ctx0" brushRef="#br0" timeOffset="208">8648 1263 1746 0,'59'-51'175'16,"0"10"67"-16,0 4 3 16,0 11-80-16,1 11-85 0,-8 8-25 15,1 7-42-15,-7 7 8 16,-46-7-14-16,39 37-12 0,-32 0-132 15,-20 8-175-15,-27 3-211 16,-26 7-135-16</inkml:trace>
  <inkml:trace contextRef="#ctx0" brushRef="#br0" timeOffset="531">7564 2102 1705 0,'-40'30'153'0,"40"-30"89"16,-46 14-23-16,46-14-43 0,-39 0-34 15,39 0-60-15,0 0-28 16,0 0-31-16,0 0-16 0,-13-37-2 16,19 1-5-16,-6 36-4 15,53-45 11-15,-1 12-21 0,-6 14 21 16,0 8-15-16,-13 11 8 15,0 8 33-15,-33-8 17 16,13 44 57-16,-19 0-25 16,-8 8-34-16,-25 4-17 0,-7-1-11 15,-13 4-14-15,-7 0-12 16,-6-7-70-16,-14 0-162 0,-6-8-184 16,0-11-263-16,7-3-41 15</inkml:trace>
  <inkml:trace contextRef="#ctx0" brushRef="#br0" timeOffset="995">7248 1467 1602 0,'0'0'220'0,"0"0"51"15,0 0-47-15,0 0-27 0,-59 33-39 16,0 11-33-16,-7 15-38 16,0 4-14-16,1 4-35 15,12-1-23-15,7-3 5 0,7-4-17 16,12-4-6-16,14-6 9 16,13-5-6-16,0-44 3 15,20 48-7-15,-20-48-3 0,53 41 14 16,-14-12-11-16,0-3 4 15,-39-26 0-15,40 29-5 0,-40-29 17 16,26 41-17-16,-19 0 5 16,-20 7 12-16,-14 11-22 15,-19 7 16-15,-6 19-2 0,-7 8-17 16,-1 6 18-16,-5 5 3 16,12-4 10-16,14-8 47 0,12-7-39 15,14-11 18-15,20-8 16 16,19-14-27-16,20-15-7 0,13-7-17 15,14-19-12-15,19-11 13 16,6-11-10-16,14-8 2 16,0-7-106-16,-1-7-139 15,-6-8-276-15,1-18-253 0</inkml:trace>
  <inkml:trace contextRef="#ctx0" brushRef="#br0" timeOffset="1400">5848 1474 2186 0,'0'0'59'0,"0"41"-28"0,14 3 90 15,5-7-48-15,1 0-9 16,0-8-15-16,-20-29-26 16,19 41-23-16,-19-41 9 0,14 30 56 15,-14-30 19-15,0 0-52 16,0 0 24-16,-46 18-2 0,0-14-8 16,-7-8-25-16,7-3-9 15,-7-1-2-15,7 1-1 0,0 3 46 16,7 8-38-16,0 3 15 15,6 4-8-15,0 12-1 16,33-23 5-16,-40 44-24 16,8-7 13-16,18 0-14 0,14-37 5 15,-13 44-8-15,13-7-9 16,0-37-68-16,13 44-216 0,-13-44-311 16,33 37-269-16</inkml:trace>
  <inkml:trace contextRef="#ctx0" brushRef="#br0" timeOffset="1568">5605 2464 2493 0,'0'0'231'0,"0"0"-23"15,0 0-111-15,40 19-45 0,-40-19-102 16,0 0-220-16,0 0-385 15,0 0-321-15</inkml:trace>
  <inkml:trace contextRef="#ctx0" brushRef="#br0" timeOffset="2235">4173 1954 1972 0,'-7'-40'202'0,"14"3"65"16,-7 37-68-16,33-52-85 15,6 0-61-15,14 8-24 0,6-4-13 16,6 4-26-16,1-1 26 16,-7 12-25-16,-6 3 11 0,-7 12-2 15,-46 18-11-15,39-11 16 16,-39 11-5-16,0 0-5 15,20 44 23-15,-27 1-1 0,-12 3 33 16,-8 0-10-16,-19 0-1 16,-6-4-22-16,-7 0 0 15,-7 1-10-15,0-12-18 0,-13-4 27 16,7-6-19-16,6-12 7 16,1-11 1-16,6-8-2 0,6-10 3 15,0-12-17-15,14-18 20 16,6-18-17-16,7-19 8 0,6-15-5 15,7-11 0-15,0 0 9 16,13 15-8-16,-7 11 19 16,7 19 24-16,0 18-3 15,0 48-36-15,7-30 9 0,-7 30-7 16,13 33 4-16,0 27-2 16,7 21-4-16,6 19 16 0,0 10-14 15,7 9 42-15,7 3 39 16,-7 0-34-16,-7-4-25 0,-6 0 1 15,-14-7 10-15,-19-4-6 16,-20-7-7-16,-19-12 1 0,-21-3-14 16,-12-18-6-16,-7-8 8 15,0-18-8-15,7-16 10 16,12-13-10-16,14-20-3 16,0-14 3-16,59 22-13 0,-53-78 13 15,21-3-1-15,18-4-11 16,14-4 14-16,7 5-13 0,13-5 14 15,6 8-17-15,7 3 4 16,6 4-125-16,1 11-105 0,-7 8-183 16,-33 55-227-16,32-48-96 15</inkml:trace>
  <inkml:trace contextRef="#ctx0" brushRef="#br0" timeOffset="2684">2714 1973 1202 0,'-53'44'219'15,"53"-44"28"-15,0 0-31 0,-26 48-40 16,26-48-51-16,0 0-55 16,0 0-6-16,66 33-49 15,-14-18 5-15,-52-15-17 0,53-4 13 16,-7-10-12-16,-46 14-9 15,33-34 11-15,-7 1-6 0,-19-7 0 16,-7-5 8-16,-7 1-2 16,1 3 51-16,-8 1 47 15,14 40-11-15,-26-34-28 0,26 34-31 16,0 0 41-16,-59 34 47 16,6 21-8-16,7 12-32 15,7 6-28-15,6 5 38 0,-6 0-22 16,6-1 5-16,0-7-29 15,0-11 6-15,0-3-9 0,33-56 13 16,-46 52-14-16,46-52 6 16,-39 33 4-16,39-33-35 0,0 0 4 15,0 0-19-15,-46-59 6 16,33-11-17-16,13-8 6 16,13-11-7-16,0-14-73 15,7-1-34-15,-1 1-97 0,-5 3-150 16,5 8-374-16,-6 7-148 15</inkml:trace>
  <inkml:trace contextRef="#ctx0" brushRef="#br0" timeOffset="3527">1965 879 1495 0,'0'0'13'16,"0"0"201"-16,0 0 68 16,-7 37-36-16,7 15-67 0,7 7-82 15,-1 7-30-15,-6 5-23 16,0 6-1-16,-6 1-5 0,-7-1-28 16,-14-6 10-16,-5-5-14 15,-14-10 2-15,-7-5-11 0,-6-10 5 16,0-12 5-16,0-10-7 15,-1-8 4-15,8-11-18 16,6-15 17-16,6-7-11 16,40 22-4-16,-46-52 21 0,27 8-12 15,6 7 3-15,13 37 0 16,-14-37-10-16,14 37 14 0,0 0-17 16,0 0 16-16,0 0-6 15,0 0 9-15,0 0 1 0,0 0-7 16,0 0 0-16,0 0 0 15,0 0 0-15,0 48 7 16,-6-4-22-16,6-3 25 0,-13 0-18 16,0-4 25-16,-7 3-22 15,-6-3 15-15,26-37-18 16,-46 48 18-16,0-14-10 0,46-34 3 16,-53 29 6-16,14-14-21 15,39-15 19-15,-46 0-3 0,46 0-14 16,-46-26 18-16,13-11-26 15,6-7 25-15,8-4-21 16,-8 3 24-16,8 5-10 0,19 40 4 16,-27-37-8-16,27 37 4 15,-39 4 5-15,39-4-2 0,-53 59-6 16,14 0 6-16,6 4-7 16,7-4 4-16,13 0 6 0,13-4 0 15,6-7-16-15,-6-48 17 16,33 56-14-16,-33-56 16 15,59 33-17-15,-13-15 14 16,-46-18-15-16,0 0 20 0,46-3 0 16,-46 3-21-16,0 0 18 15,0 0-20-15,20-45 2 0,-33 5 19 16,13 40-16-16,0 0 14 16,-53-37-18-16,7 22 19 0,46 15-1 15,-52 26-11-15,52-26 7 16,-53 66 0-16,14 1-3 0,12-1 4 15,14 8-4 1,13-7 16-16,7 7-16 0,6-8 14 16,7-3-14-16,-1-4 3 15,-19-59-22-15,27 63 24 0,-27-63-62 16,0 0-139-16,19 52-114 16,-19-52-215-16,0 0-65 0</inkml:trace>
  <inkml:trace contextRef="#ctx0" brushRef="#br0" timeOffset="3736">881 887 1870 0,'-7'-48'111'15,"7"48"-35"-15,0 0-12 16,0 0-41-16,0 0-18 16,0 0-84-16,0 0-343 0,0 0-170 15</inkml:trace>
  <inkml:trace contextRef="#ctx0" brushRef="#br0" timeOffset="3921">808 2878 2183 0,'66'11'127'0,"13"-26"-40"0,19-14-45 16,8-8-42-16,5-4-103 15,8-3-270-15,-1-4-306 0</inkml:trace>
  <inkml:trace contextRef="#ctx0" brushRef="#br0" timeOffset="4209">3765 0 1257 0,'0'0'131'16,"0"0"57"-16,-46 7-43 15,-19 23-46-15,-27 14-69 0,-27 19 13 16,-19 11-53-16,-13 15 21 15,-26 3-222-15,-1 11-163 0,-12 4-56 16</inkml:trace>
  <inkml:trace contextRef="#ctx0" brushRef="#br0" timeOffset="4852">283 2091 979 0,'-53'-4'-15'16,"53"4"15"-16,0 0 0 16,-46 4-16-16,46-4 38 0,0 0-19 15,0 0-3-15,0 0-20 16,0 0 141-16,0 0 43 0,0 0 38 15,0 0-6-15,0 0-86 16,0 0-23-16,0 0-68 0,0 0 12 16,0 0 19-16,0 0 36 15,-7-48 61-15,7 48-38 16,0 0-9-16,-19-44-21 16,19 44 18-16,0 0-14 0,0 0-32 15,-46-30-4-15,46 30-35 16,-46 0-2-16,46 0 11 0,0 0-21 15,-46 44 20-15,46-44-6 16,-20 52-6-16,20-52 2 0,0 0-15 16,33 41 18-16,-33-41-13 15,59 18 0-15,-13-10 5 16,-46-8-18-16,46-15 21 0,-46 15-13 16,0 0 18-16,0 0-5 15,46-48-8-15,-46 48 4 16,0 0-11-16,0-44-1 0,0 44 15 15,0 0-31-15,0 0 24 16,0 0-151-16,0 0-201 0,0 0-277 16,0 0-123-16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02.94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673 2095 1046 0,'0'0'0'0,"0"0"18"16,0 0 10-16,27 44 13 0,-8 1 119 15,-6 6 7-15,-6 1 27 16,-7 7-43-16,-13-3-55 15,0-1-27-15,0 4-11 0,-7-7-10 16,0 0-2-16,7-12-21 16,0 1-11-16,13-41-12 15,-13 41-16-15,13-41 25 16,0 0 4-16,0 0-2 0,0 0 13 16,0 0-26-16,0 0-4 15,0 0 8-15,19-59-23 16,-5-8 4-16,5-11-12 0,-12-7 17 15,-1 0 10-15,-6 4 6 16,0 18-9-16,0 12 7 16,0 10-12-16,0 41-6 0,0 0 5 15,0-37-10-15,0 37 24 16,0 0-14-16,0 0 19 0,0 0-10 16,0 0-14-16,0 0-7 15,0 0 11-15,0 0 22 16,0 0 6-16,0 0-4 15,0 0-28-15,0 0 1 0,20 44 73 16,0-3-25-16,-7 0 7 16,7-1 19-16,6 1-8 15,-6 3 5-15,6-3-22 0,-6 0-20 16,6-4-11-16,-26-37 7 16,33 44-22-16,-33-44 10 15,33 41 6-15,-33-41-18 0,0 0 16 16,0 0 17-16,0 0-9 15,0 0-40-15,0 0-97 16,0 0-74-16,0 0-89 16,0 0-67-16,0 0-15 0,0 0 36 15,0 0-43-15</inkml:trace>
  <inkml:trace contextRef="#ctx0" brushRef="#br0" timeOffset="1">824 532 1497 0,'0'0'161'0,"0"0"-27"15,0 0-53-15,20 56-18 16,-13-8 38-16,-1-8 27 16,-6-40-19-16,0 52-34 0,0-52-24 15,0 41-22-15,0-41-5 16,0 0-11-16,0 0-13 0,-13 40 8 16,13-40-25-16,0 0-44 15,0 0-28-15,0 0-1 16,-39-7-2-16,39 7-4 15,-33-37 26-15,7-4 32 16,26 41 5-16,-14-44 33 0,14 44-18 16,-13-41 25-16,13 41 1 15,0 0 16-15,0 0 50 0,0 0 25 16,0 0-32-16,0 0 3 16,-26 48-2-16,6-11-10 15,20-37-27-15,-26 37 0 0,26-37-14 16,0 0 1-16,-39 30-14 15,39-30-15-15,-46 18 16 16,46-18 0-16,-40-3-5 16,40 3-4-16,-46-26 14 0,46 26-10 15,-46-44-7-15,46 44-2 16,-33-45 0-16,33 45 2 16,0 0-17-16,0 0 16 0,0 0 16 15,0 0 7-15,-39 37-15 16,26 11 0-16,6 0-13 0,7 8 36 15,13-5-33-15,14 1-38 16,-1-8-147-16,-26-44-186 16,52 45-102-16,-6-23 4 0</inkml:trace>
  <inkml:trace contextRef="#ctx0" brushRef="#br0" timeOffset="2">943 0 940 0,'-59'8'88'0,"-1"10"-7"0,-5 12-55 16,-8 10 37-16,-5 19 101 15,-1 8 32-15,0 7 11 0,0 7-25 16,-6 4-29-1,12 7-46-15,8 5-42 0,12-5-35 16,7 0-5-16,20-3 0 16,6-4-22-16,13-4 19 0,21-7-1 15,12-7-15-15,7-8 20 16,26-11-9-16,13-15-6 16,7-3-6-16,6-16-2 0,7-10 6 15,0-15-9-15,-13-15 2 16,0-22 11-16,-7-18-13 15,-6-12 5-15,-7-18-9 0,-13-8-2 16,-6-10-5-16,-21-1-6 16,-5 1 14-16,-14 14 10 15,-14 15-7-15,-12 19 9 16,-7 14 2-16,0 19 2 0,-13 18-44 16,-6 19 15-16,6 14-108 15,0 8-177-15,0 7-146 0,13 4-88 16</inkml:trace>
  <inkml:trace contextRef="#ctx0" brushRef="#br0" timeOffset="3">1035 2003 721 0,'0'0'182'15,"0"0"18"-15,0 0 25 16,0 0-12-16,0 0-11 16,0 0-39-16,-7-41-46 0,7 41-68 15,0 0-11-15,0 0-13 16,-33 0-11-16,33 0 5 0,-52 37 28 15,6 0-9-15,13 7 16 16,0-3-26-16,0 0 9 16,13 3-17-16,1-7-8 15,12 0-9-15,7-37 3 16,13 52 2-16,7-16-11 0,13-13 3 16,19-9 8-16,8-6-8 15,-1-12 14-15,-7 0-7 0,1-7-1 16,-7-3-6-16,-13-5-5 15,-33 19 5-15,0 0-13 16,0 0 17-16,26-41 1 0,-26 41-5 16,0 0-9-16,-39-40-3 15,-7 21 0-15,-7 5 12 16,0 2-6-16,1 5 22 16,-1 0-5-16,7 3-11 0,46 4-13 15,-46-7 13-15,46 7-3 16,0 0 12-16,0 0-1 15,-33-4-19-15,33 4-5 0,0 0 8 16,0 0 4-16,-6 44 15 16,6-3 29-16,6 3 2 0,8 1-11 15,-1-1-7-15,-7-3-14 16,7 3-8-16,-6-7-5 16,6 0 3-16,-13-37-7 15,13 48-155-15,-13-48-185 0,13 40-218 16,-13-40-35-16</inkml:trace>
  <inkml:trace contextRef="#ctx0" brushRef="#br0" timeOffset="4">1291 1726 680 0,'-59'-26'34'0,"13"18"-13"16,46 8-31-16,-59 0 47 16,0 4 83-16,-1 3 51 0,1 8-28 15,0 4-29-15,-7 7-15 16,1 11 53-16,-1 3-3 15,0 12-22-15,1 11 12 0,-8 14-32 16,8 12-27-16,-1 7-17 16,7 0 3-16,6 0-21 15,14-3-13-15,12-9 2 0,14-6-9 16,20-8-7-16,13-7-4 16,26-11-1-16,13-12-7 15,20-6 0-15,6-16-21 16,20-10 26-16,0-8-5 0,-6-15-13 15,6-15 21-15,-13-14-9 16,0-12-11-16,-7-21-40 0,-6-15-46 16,-6-19 20-16,-14-11 19 15,-20-8-22-15,-6-3 31 16,-20 15 17-16,-6 18 31 0,-20 23-4 16,-14 14 3-16,27 63-14 15,-59-33 3-15,0 22 19 16,6 22-35-16,1 11-167 15,6 4-208-15,6 3-77 0</inkml:trace>
  <inkml:trace contextRef="#ctx0" brushRef="#br0" timeOffset="5">844 3532 554 0,'0'0'114'16,"0"0"-11"-16,0 0-5 16,0 0-24-16,0 0 5 15,0 0 148-15,0 0-11 0,0 0-25 16,0 0-29-16,46 59-29 16,0-3-55-16,-13-1-8 15,-7-3-17-15,7-4 13 0,-7-4-12 16,-12-7-15-16,-1 0 5 15,-13-37 18-15,6 48 6 0,-6-48-23 16,-19 45-24-16,19-45-12 16,-53 37 3-16,0-15-12 15,7-11 0-15,0-8 0 0,7-6-5 16,0-12-2-16,-1-7 7 16,40 22-4-16,-33-59-5 15,14 11-1-15,12 0-3 16,14 7 19-16,12 0-14 0,14 4 8 15,0 8-5-15,-33 29-36 16,59-44-139-16,-6 7-110 16,-1 3-135-16,1 8-50 0,-1-3 14 15</inkml:trace>
  <inkml:trace contextRef="#ctx0" brushRef="#br0" timeOffset="6">1133 3170 698 0,'-65'-18'88'0,"12"14"-29"16,0 19 34-16,-6 11 46 16,-6 14 82-16,5 23 5 15,-12 7-14-15,6 12-13 0,-6 14-61 16,0 7-30-16,6 1-46 15,7 6-27-15,13 1-22 16,20-7-10-16,19-5-3 16,27-14 7-16,19-14-15 0,20-12 8 15,14-22 26-15,19-23-9 16,6-14-5-16,14-11-6 16,0-18-6-16,6-16 8 0,-6-10-17 15,-1-19 14-15,-12-11 11 16,-7-15 2-16,-13-7-10 0,-13-7-8 15,-27-4 0-15,-6 10-12 16,-27 12 12-16,-19 19-6 16,-20 14 12-16,33 63-14 0,-85-44 16 15,-7 25-35 1,13 23-119-16,7 14-165 0,13 8-137 16,13 0-74-16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02.95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530 205 556 0,'0'0'41'0,"0"0"6"16,0 0-1-16,0 0-23 15,0 0-1-15,0 0 17 0,0 0 36 16,0 0 7-16,0 0 21 16,0 0-19-16,0 0 18 15,0 0-13-15,0 0 11 0,0 0 36 16,0 0 2-16,0 0-31 16,-46 63 0-16,13-11-30 0,7 0 2 15,6-4-24 1,0-8-18-16,20-40-12 0,-7 48-25 15,7-48 4-15,0 41 1 16,0-41-12-16,0 0 7 16,54 15 12-16,-8-19 6 0,0-11-8 15,0-7-10-15,-7-8 3 16,1-3-10-16,-8 0-3 0,-32 33 14 16,27-41 6-16,-27 41-4 15,0 0 7-15,0 0 1 16,0 0-10-16,0 0 17 0,0 0 5 15,0 0 5-15,-20 52-1 16,-6-4-30-16,-1 0 8 16,8 0-11-16,-1 4-1 15,13-4-74-15,1 0-145 0,6 0-132 16,0-4-84-16,0 8-6 16</inkml:trace>
  <inkml:trace contextRef="#ctx0" brushRef="#br0" timeOffset="1">825 54 508 0,'0'0'78'15,"0"0"22"-15,-45-33-22 16,45 33-6-16,-53-15 1 16,14 7-23-16,-7 12 3 0,7 4 37 15,-1-1-34-15,1 0-14 16,-1 1 10-16,1 3 10 15,-1 7 14-15,0 12-7 0,-6 10 27 16,7 12-30-16,-6 7 50 16,5 8-32-16,1 3 0 15,-1 8-45-15,1-5-5 0,13-2-4 16,-7 3-13-16,20-8 0 16,6-3 17-16,14-8-32 0,6-7 31 15,20-7-17 1,13-12 2-16,13-6-28 0,13-12 22 15,-1-8-3-15,15-10-9 16,0-8 6-16,0-7-6 0,-1-15 11 16,-6-11-11-16,0-7-26 15,-15-12-42-15,-4-3-55 16,-14-11 25-16,-14-4-43 0,-5 0 30 16,-21-4 15-16,-6 12 15 15,-13 10 64-15,-7 15-20 0,20 52-39 16,-46-40-5-16,-6 17-44 15,6 20-64-15,0 10-48 16,7 8-72-16</inkml:trace>
  <inkml:trace contextRef="#ctx0" brushRef="#br0" timeOffset="2">550 1801 924 0,'0'0'81'0,"0"0"-20"16,0 0 52-16,0 0-19 16,-13 34-60-16,6 6 11 0,7 1 4 15,7 3 22-15,-1-7 30 16,1 0 7-16,6-7-2 0,-13-30-14 15,20 33-38 1,-20-33 15-16,20 30-15 0,-20-30-20 16,0 0-15-16,39 12 0 15,-6-12-6-15,0-19 8 0,-7-8-21 16,0-6-13-16,-6-11 31 16,0-8-15-16,-2-7 1 0,-4 0 2 15,-1 3 6-15,-7 8-20 16,1 15 2-16,-1 7-13 15,-6 26-67-15,0 0-118 0,0-29-151 16,0 29-63-16,0 0 51 16,14-26 8-16</inkml:trace>
  <inkml:trace contextRef="#ctx0" brushRef="#br0" timeOffset="3">910 1306 719 0,'-46'-3'97'0,"0"3"4"0,1 14-28 16,-7 1 19-16,-1 11-20 16,1 0 54-16,-7 7 11 0,6 4-19 15,-6 7-12-15,5 8 15 16,2 4-7-16,-1 14-13 15,8 4-11-15,-1 7-31 16,13 4-31-16,0 0-31 0,20-4 28 16,13-2-20-16,7-2-16 15,13-10 21-15,6-8-7 0,13-11-3 16,7-15 6-16,-1-7-6 16,14-11 10-16,8-15-17 0,5-15 20 15,1-7-24-15,6-11 3 16,-1-15 8-16,-5-8-6 0,5-10-49 15,-13-12-39 1,1-12-33-16,-7-9-59 0,-19-8 36 16,-8-1 36-16,-12 9 84 15,-20 10 30-15,-6 11 0 0,-14 19 28 16,-6 8-37-16,26 51 16 16,-60-37-28-16,1 14 38 0,0 16-32 15,0 7-91-15,6 7-100 16,15 5-61-16,-1 6-12 15</inkml:trace>
  <inkml:trace contextRef="#ctx0" brushRef="#br0" timeOffset="4">451 3886 648 0,'0'0'118'0,"0"0"-14"0,0 0-22 15,0 0 29-15,0 0 91 16,0 0-14-16,0 0-26 0,0 0-16 16,0 0-53-16,33-18 3 15,-6-5-64-15,-1-10 4 0,7-11-22 16,-7-12-8-16,7-10 9 0,6-15-15 15,-6-15-3-15,7-8-11 16,-1 8 21-16,-7 7-7 0,-12 23 0 16,-1 11 13-16,-19 55-11 15,13-41-2-15,-13 41-17 16,0 0-1-16,0 0 38 0,0 0-24 16,0 0 10-16,0 59 6 15,-6-4 21-15,-1-10 63 0,14-1-26 16,-14 0-11-16,14-7-35 15,-7-3 10-15,6-5-30 0,-6-29 7 16,7 33-11-16,-7-33-7 16,7 34 22-16,-7-34-15 0,0 0 0 15,0 0-5-15,13 29-11 16,-13-29 24-16,0 0-42 0,0 0-82 16,0 0-61-16,0 0-106 15,0 0-48-15,0 0-54 16,0 0-7-16</inkml:trace>
  <inkml:trace contextRef="#ctx0" brushRef="#br0" timeOffset="5">1081 2659 643 0,'-39'0'74'0,"39"0"-13"16,-66 12-20-16,7 6-22 15,13 1-4-15,0 3 32 0,-6 4 56 16,6 7 49-16,-6 4 21 16,-7 7 27-16,6 4-16 0,-6 11-31 15,0 4-39-15,-1 7-58 16,14 4-16-16,0 7-34 0,7 1 13 15,6 6-12-15,7 1-3 16,13 3 6-16,6 1 34 0,1-5-14 16,19-6-12-16,0-5-4 15,7-7-7-15,6-10-7 16,13-5 5-16,0-14 7 0,20-15 8 16,1-15-8-16,19-15 1 0,0-15-7 15,13-10-6-15,7-12 0 16,-2-14-13-16,2-12 10 0,-1-10 11 15,-6-12-21-15,1-7-59 16,-8-11-39-16,-13-11-3 0,0-8 21 16,-19-3 23-16,-7 7 45 15,-26 7 19-15,-20 19 6 0,-14 11 32 16,-25 8-7-16,-14 14-2 16,-12 11 8-16,-1 15-31 15,-12 11-4-15,12 8 4 0,0 10 0 0,0 1-4 16,13 3 4-1,7 1-55-15,46 3-182 0,-39 0-151 16,39 0 20-16,0 0-4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07.05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844 1279 206 0,'0'0'73'16,"0"0"-20"-16,0 0 19 0,0 0 1 15,0 0 17-15,46 19-6 16,-14-12 22-16,-32-7 10 0,60-3-17 16,5-8-32-16,8-1-18 15,12-6-34-15,14-1-1 16,12-3-1-16,14-4 22 16,13 1-23-16,13-1-29 0,14 4 27 15,5 7-7-15,8 4 13 16,6-4-5-16,0 0-3 0,-7 0-13 15,1-3-10-15,-7-4 9 16,7 3 6-16,-1-3 13 16,1 0-10-16,-7 0 0 0,-7 3 9 15,-6 1-6-15,-1-1-1 16,1 1-5-16,-7 3-9 0,0-3 14 16,-13 3-21-16,-13 0 16 15,-7 4 15-15,-6-4-28 16,-7 4 9-16,0-4 4 15,-6 8-14-15,-7 0 14 0,0 3 13 16,-7-4-18-16,1 5-13 16,-7-1 30-16,-14 8-18 15,-5-4 21-15,-8 3 1 0,-6-3-11 16,-6 0-15-16,-40 0-11 16,32 0 17-16,-32 0 1 0,0 0 25 15,0 0 2-15,0 0 43 16,0 0-23-16,0 0-7 0,0 0-32 15,0 0 7 1,0 0 5-16,0 0-10 0,0 0 13 16,0 0-9-16,0 0-11 15,0 0 13-15,0 0 38 0,0 0-4 16,0 0-22-16,0 0 18 16,0 0-43-16,0 0 47 15,0 0-53-15,0 0 25 0,0 0-19 16,0 0 8-16,0 0 8 15,0 0-25-15,0 0-11 0,0 0 39 16,0 0-1-16,0 0-10 16,0 0-16-16,0 0 2 15,0 0 6-15,0 0-18 16,0 0 25-16,0 0-7 0,0 0 30 16,0 0-44-16,-32 41 22 15,32-41-14-15,0 0 38 0,-40 48-51 16,40-48 15-16,-26 41-12 15,0-4 47-15,26-37-40 0,-40 55 36 16,14-11-22-16,6 5 44 16,-6 2-9-16,6 1 46 15,7 3-23-15,-7 4-16 0,7 4-47 16,7-4 25-16,-1-3-20 16,-6 3 16-16,13-4-21 0,-7 1 19 15,1-1 68-15,6-3-31 16,-13 3 11-16,13-3-30 15,-7 0-10-15,7-4 3 16,-7 0-25-16,1-8 6 0,6 1 11 16,0 1-25-16,0-42 6 15,0 51 13-15,-7-10-16 0,7-4-11 16,0-37 37-16,0 52-30 16,0-15 13-16,0-37 6 0,0 37-27 15,0-37 9-15,0 0 13 16,0 37-23-16,0-37 18 15,0 0 13-15,0 0-26 0,0 0 14 16,0 0-2-16,0 0-15 16,0 0 24-16,0 0 3 15,0 0-33-15,0 0 27 0,0 0 70 16,0 29-20-16,0-29 23 16,0 0-23-16,0 0-36 15,0 0-6-15,0 0-9 0,-39 11-9 16,6-3 4-16,33-8-10 15,-39 0 6-15,-7 0 0 0,13 0-11 16,-7 0 4-16,1 0 13 16,-1 0 3-16,-6 0-9 0,-6-4 6 15,-1 0-6-15,1 4 0 16,-1 0-6-16,1 0 6 16,-8 0 0-16,8 0 0 0,-7 0 0 15,0 0-5-15,-7 0-9 16,7 4 18-16,-7-4 4 15,0 0-6-15,1 0 2 0,-1 0-4 16,0 0-4-16,-6 0 4 16,6 4-8-16,0-1 8 0,7-3 0 15,-6 4 8-15,12-4-6 16,-6 0 2-16,13 0-9 0,-7 4 5 16,7-4 0-16,-6 3-8 15,-1 1 8-15,1 4 0 16,-14-5 0-16,0 1 8 0,0-4-3 15,-6 4-8-15,-7-4 5 16,-6 3-2-16,-14 1-4 0,-6 0-7 16,-7-1 11-16,0 1-3 15,0 3 0-15,-6 1-8 16,6-4 16-16,0-4 0 0,1 3-1 16,-1 1 1-16,7 3-8 15,0 1-2-15,0-1 5 0,6 0-11 16,-13 1 20-16,1-1-19 15,-8 1 14-15,8 3-4 0,12 0 5 16,0-4-5-16,7 1 0 16,14 3 7-16,5-4-7 15,8 4 2-15,5-3-2 0,1-1-11 16,13 4-1-16,0 0 12 16,0 4 0-16,0-8 0 15,0 4 11-15,-6 0-7 0,6-3-2 16,-7-1 7-16,1 1-7 15,-1-5-2-15,7 1 3 0,0 0-3 16,46-4-9-16,-46 3 9 16,46-3 0-16,-53 0 0 0,53 0-13 15,-46-3 13-15,46 3 6 16,-46-8 6-16,46 8-12 16,-39-11 4-16,39 11-4 0,0 0 0 15,-46-15-4-15,46 15 1 16,0 0 6-16,0 0-3 0,0 0 0 15,-33-22 5-15,33 22 1 16,0 0 0-16,0 0-3 16,0 0-8-16,-33-33 7 0,33 33-8 15,-13-37-9-15,13 37 19 16,-6-44 1-16,-1 3-5 0,14-3 8 16,-1-1-8-16,1-6-9 15,6-8 6-15,0-8 3 16,0-7 0-16,7-7 3 0,0-1-11 15,-1 0-10-15,-6 5 11 16,1 3 12-16,-1 7 1 0,-7 12-6 16,1 7 0-16,-7 4-10 15,6 7 10-15,-6 37 10 16,-6-45-6-16,6 12-9 0,0 33 1 16,0-41 4-16,0 41-6 15,-7-44-5-15,7 7 7 0,0 0 4 16,-6 0 5-16,6 4-9 15,0-4 4-15,0 37-13 16,0-44 4-16,0 7 2 0,0 37 4 16,0-33-4-16,0 33 11 15,0 0 3-15,6-41-2 0,-6 41-5 16,0 0-9-16,0 0 9 16,0 0-14-16,0 0 14 15,0 0 0-15,0 0 5 0,0 0-5 16,0 0 0-16,0 0 0 15,0 0 0-15,0 0 4 0,0 0-4 16,46-26-20-16,-13 19 12 16,7 7 14-16,-8 0 0 15,8 3 4-15,-1 1-2 0,7 0-4 16,0-1-9-16,0 1 5 16,0 4-7-16,0-5-4 0,0 5 15 15,0-1-4-15,0 4-6 16,-6-4 6-16,-1 1 0 15,1-1 11-15,-40-7-2 0,46 8-3 16,0-1-6-16,-7-7 2 16,-6 0-2-16,6 0 0 0,-6 0 0 15,7-4-7-15,-8 4 4 16,-32 0-2-16,53 4 0 0,-7-4-3 16,-46 0 10-16,53 11-5 15,-53-11 23-15,52 0-10 0,-52 0-7 16,59 0 0-16,-59 0 0 15,53 0-3-15,-7 0 0 16,-46 0 0-16,59-4 0 0,-13 1-8 16,-46 3-7-16,53 3 15 15,-53-3 6-15,52 4-2 16,-6-4-4-16,-6 0 7 0,-1 0-7 16,-6-4-5-16,13 1 0 15,-7 3 9-15,7 0-16 0,-6 0 17 16,6 3-9-16,-7-3 10 15,7-3 0-15,0-5-6 0,-6 1 4 16,6 0-14-16,0-1 13 16,-7 4-15-16,0 4 20 15,1-3-8-15,6-1 4 0,-7 4 2 16,1-4-6-16,-1-3-5 16,7 3 5-16,0-3-10 15,-7 7 6-15,1-4-2 0,-1 4 8 16,7 0 14-16,-6-3-5 15,-1-1-9-15,7-4 1 0,-6-3-3 16,12 4 0-16,-5-4-8 16,-1 3-3-16,0 5 11 0,0-5-8 15,0 1 5-15,0 3 6 16,0 1 0-16,0-5 2 16,0 5 1-16,-6-5 7 0,6 1-13 15,6 3-3-15,-6-3-3 16,7 3 10-16,-1 0-1 15,1 1-11-15,-7 3 8 0,-7 0-3 16,7 0 20-16,-6-4-21 16,-1 0 4-16,1 1 0 0,-1-1-4 15,0 0-6-15,7 4 3 16,-6 4 1-16,6-4 6 0,0 0 10 16,-7-4-5-16,7 0 4 15,0 1-14-15,7-1-6 16,-7-3 15-16,6 3-14 0,1 0 15 15,6 1-2-15,-6 3-3 16,-1-4 2-16,1 4-2 0,-7-8 6 16,6 1 2-16,-6 0-12 15,0 3-5-15,7-3 4 16,-7 3 5-16,0 4-9 0,0-4 14 16,-7 4-5-16,7-3 2 15,-6 3 3-15,-1-4 4 0,-6 0-4 16,0 0-1-16,0 1-4 15,0-5 0-15,0 5-11 0,-1-1 8 16,-5 4-3-16,12 0 16 16,-6 0-10-16,0-7 3 15,0 3 3-15,6-3-10 0,1 3-8 16,6 4 15-16,0 0-8 16,0 0 8-16,-7-4 5 15,7 4 3-15,-7-4-8 0,-6 1-3 16,0-1-6-16,-33 4 6 15,33-4-8-15,-33 4 11 0,0 0-1 16,0 0 2-16,0 0 9 16,0 0-8-16,0 0-5 0,0 0-3 15,0 0-1-15,0 0-124 16,0 0-162-16,0 0-255 16,0 0-92-16</inkml:trace>
  <inkml:trace contextRef="#ctx0" brushRef="#br0" timeOffset="1">3913 1095 185 0,'0'-45'43'0,"0"45"12"15,0 0 22-15,0-48 5 0,0 48 3 16,0 0-16-16,0-44 15 16,0 44 6-16,0 0 6 15,0 0-1-15,0 0-69 16,0 0-9-16,0 0 77 0,0 0 15 16,0 0 45-16,0 0-6 15,13 67-2-15,1-8-9 0,-1 3-24 16,0-2 34-16,-7 2 17 15,1 9-23-15,0 6-5 0,6 4-10 16,-7 1-20-16,-6 6 33 16,7 1-26-16,-14 0-31 0,7-1-36 15,0-3-11-15,0-6 24 16,-6-5 6-16,-1-11-2 0,1-4 0 16,-1-11-2-1,7 0 2-15,-7-8-15 0,7-40-11 16,0 45-10-16,0-45-20 15,-6 48 4-15,6-48-8 0,-7 44 2 16,7-44 11-16,0 41 30 16,0-41 1-16,0 40-10 0,0-40-20 15,7 41-7-15,-7-41 0 16,0 37 1-16,0-37-5 0,0 0 0 16,0 0-6-16,0 0 0 15,0 0-8-15,0 0-111 0,0 0-194 16,0 0-294-16,0 0-381 15</inkml:trace>
  <inkml:trace contextRef="#ctx0" brushRef="#br0" timeOffset="2">1796 1117 468 0,'0'0'80'0,"0"0"15"0,0 0-25 16,0 0 33-16,0 0 41 16,0 0-44-16,0 0-19 15,0 0-18-15,0 0 59 0,0 0 40 16,0 0 35-16,0 0-15 15,0 0-36-15,0 0 22 0,0 41 18 16,7 7-16-16,-7 7-38 16,0 15 3-16,-7 8-18 15,7 3-22-15,-13 8 0 16,13 7-36-16,-6 0 19 0,-1 0-18 16,1 0 2-16,-1 0-7 15,7-10-31-15,0-12 5 0,0-4-11 16,7-11 18-16,-7-7 2 15,6-8-31-15,-6-11-7 16,0-33 12-16,7 45 3 0,-7-45-15 16,0 37 0-16,0-37 14 15,0 0-12-15,0 0-2 0,0 0 0 16,0 0 9-16,0 0-9 16,0 0-6-16,0 0-12 0,0 0-35 15,0 0-114-15,0 0-173 16,0 0-316-16,0 0-307 15</inkml:trace>
  <inkml:trace contextRef="#ctx0" brushRef="#br0" timeOffset="3">844 825 395 0,'0'0'75'0,"0"0"47"16,0 0 0-16,0 0 18 0,-7 41 7 16,7-41 33-16,0 0-22 15,0 0 3-15,0 0 20 16,0 0-14-16,0 0-46 0,0 0-40 15,0 0-41-15,0 0 0 16,20-34-38-16,6 1-16 16,-6-11 17-16,-1-4-9 0,8-9 11 15,-8-9 0-15,14-8-9 16,-6-7 10-16,5-1-6 0,-5 1-7 16,-8 15-15-16,8 10 22 15,-14 12 12-15,0 14-25 0,-13 30 16 16,0 0-11-16,0 0 15 15,0 0-3-15,13 30-4 0,-13 18 19 16,-6 11-17-16,-1 4 5 16,0 7 21-16,1-3-18 15,-1-1 13-15,1-3-7 16,-1 0 13-16,1-4-7 0,-1-3-4 16,7-4 24-16,0-4-16 15,0-11 9-15,7 0 13 0,-7-37 1 16,6 40 0-16,-6-40-22 15,0 0 6-15,0 0-21 0,0 0-4 16,13 34 5-16,-13-34-10 16,0 0 3-16,0 0-13 0,0 0 23 15,0 0-27-15,0 0 25 16,0 0-115-16,0 0-99 16,0 0-108-16,0 0-128 0,0 0-47 15,0 0 27-15</inkml:trace>
  <inkml:trace contextRef="#ctx0" brushRef="#br0" timeOffset="4">890 624 380 0,'0'0'112'15,"0"0"-4"-15,0 0-2 0,0 0-9 16,0 0 47-16,0 0-9 16,0 0 0-16,0 0-2 0,39 0 5 15,-6-7-88-15,6 3 1 16,1-7-51-16,-7 4 10 0,6 0-4 15,-6-1 13 1,6 4-32-16,-6 1 3 0,-33 3 18 16,46-4-114-16,-46 4-229 15,46-4-127-15</inkml:trace>
  <inkml:trace contextRef="#ctx0" brushRef="#br0" timeOffset="5">2526 262 525 0,'-7'-29'108'0,"7"29"-32"16,0 0-14-16,0 0-23 0,0 0 41 15,0 0-17-15,0 0-7 16,0 0 17-16,0 0 59 0,0 0 57 16,0 0-55-16,7 41 19 15,-7 7-50-15,6 0 28 0,-12 7-18 16,6-3-53-16,0 3-1 15,-7-3-37-15,1-4-5 16,-1-4-11-16,1-6-3 0,6-38 21 16,-14 41-33-16,14-41-6 15,0 0-157-15,0 0-116 16,0 0-65-16,0 0 6 0,0 0 33 16,0 0 15-16</inkml:trace>
  <inkml:trace contextRef="#ctx0" brushRef="#br0" timeOffset="6">2500 148 522 0,'0'-30'112'0,"0"30"25"16,0 0-56-16,0 0 0 0,0 0-10 15,0 0-11-15,0 0 67 16,0 0-16-16,46-26-16 0,0 19-9 15,0 3-10-15,0 12-2 16,6 3-2-16,1 4-47 0,-1 3 9 16,-6 1 11-16,-6-1 5 15,-1 4 9-15,-6-3 9 16,-33-19 5-16,0 0 11 0,20 33-44 16,-20-33 0-16,-14 44-19 15,-18-14-17-15,-8-1 12 16,-6-6-24-16,0-5 8 0,7-3 18 15,-1-4-30-15,40-11 29 16,-39 0-9-16,39 0-31 0,0 0 36 16,0 0-10-16,0 0-12 15,0 0 14-15,0 0-14 0,0 0 6 16,46-11 10-16,0 7-15 16,0 4-1-16,0 4 23 0,0 3-18 15,-7 4 4-15,1 4 20 16,-7 4-33-16,-33-19 7 0,32 29 26 15,-32-29-17-15,20 37 30 16,-13-4 5-16,-7-33-32 16,-27 45 10-16,27-45-10 0,-59 51-11 15,0-17 20-15,-7-4-11 16,7-4 11-16,0-4-24 0,7-7 15 16,6-4 2-16,6-11-20 15,40 0-28-15,-39-4-197 16,39 4-334-16,0 0-102 0</inkml:trace>
  <inkml:trace contextRef="#ctx0" brushRef="#br0" timeOffset="7">5017 8 493 0,'0'0'84'0,"0"0"37"0,0 0-17 15,0 0 8-15,0 0 19 16,0 0 54-16,0 0 1 0,0 0-120 15,0 0-27-15,0 0-15 16,-26-12-24-16,-13 16 12 0,-1 0 1 16,-6 11-21-16,0 7 33 15,0 0-25-15,7 7 11 0,-7 8 9 16,13 0-42-16,-7 0 52 16,14 4-12-16,26-41 104 15,-26 52-59-15,6-4 69 0,20-11-32 16,0-4-22-16,13-4 19 15,-13-29-17-15,40 30-3 16,-1-4-3-16,14-15-45 0,6-7-8 16,0-4 3-16,13-4-27 15,-13-3 22-15,-6-5-13 0,0 1-2 16,-14 4 11-16,-13 3-15 16,-26 4-16-16,33-7 28 0,-33 7-5 15,0 0-20-15,0 0 23 16,0 0-5-16,0 0-13 15,0 0-32-15,0 0-173 0,0 0-246 16,0 0-147-16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07.05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844 1278 206 0,'0'0'73'16,"0"0"-20"-16,0 0 19 0,0 0 1 15,0 0 17-15,46 19-6 16,-14-12 22-16,-32-7 10 0,60-3-17 16,5-8-32-16,8-1-18 15,12-6-34-15,14-1-1 16,12-3-1-16,14-4 22 16,13 1-23-16,13-1-29 0,14 4 27 15,5 7-7-15,8 4 13 16,6-4-5-16,0 0-3 0,-7 0-13 15,1-3-10-15,-8-4 9 16,8 3 6-16,-1-3 13 16,1 0-10-16,-7 0 0 0,-7 3 9 15,-6 1-6-15,-1-1-1 16,1 1-5-16,-7 3-9 0,0-3 14 16,-13 3-21-16,-13 0 16 15,-7 4 15-15,-6-4-28 16,-7 4 9-16,0-4 4 15,-6 8-14-15,-7 0 14 0,0 3 13 16,-7-4-18-16,1 5-13 16,-7-1 30-16,-14 8-18 15,-5-4 21-15,-8 3 1 0,-6-3-11 16,-6 0-15-16,-40 0-11 16,32 0 17-16,-32 0 1 0,0 0 25 15,0 0 2-15,0 0 43 16,0 0-23-16,0 0-7 0,0 0-32 15,0 0 7 1,0 0 5-16,0 0-10 0,0 0 13 16,0 0-9-16,0 0-11 15,0 0 13-15,0 0 38 0,0 0-4 16,0 0-22-16,0 0 18 16,0 0-43-16,0 0 47 15,0 0-53-15,0 0 25 0,0 0-19 16,0 0 8-16,0 0 8 15,0 0-25-15,0 0-11 0,0 0 39 16,0 0-1-16,0 0-10 16,0 0-16-16,0 0 2 15,0 0 6-15,0 0-18 16,0 0 25-16,0 0-7 0,0 0 30 16,0 0-44-16,-32 41 22 15,32-41-14-15,0 0 38 0,-40 48-51 16,40-48 15-16,-26 41-12 15,0-4 47-15,26-37-40 0,-40 55 36 16,14-11-22-16,6 5 44 16,-6 2-9-16,6 1 46 15,7 3-23-15,-7 4-16 0,7 4-47 16,7-4 25-16,-1-3-20 16,-6 3 16-16,13-4-21 0,-7 1 19 15,1-1 68-15,6-3-31 16,-13 3 11-16,13-3-30 15,-7 0-10-15,7-4 3 16,-7 0-25-16,1-8 6 0,6 1 11 16,0 0-25-16,0-41 6 15,0 51 13-15,-7-10-16 0,7-4-11 16,0-37 37-16,0 52-30 16,0-15 13-16,0-37 6 0,0 37-27 15,0-37 9-15,0 0 13 16,0 37-23-16,0-37 18 15,0 0 13-15,0 0-26 0,0 0 14 16,0 0-2-16,0 0-15 16,0 0 24-16,0 0 3 15,0 0-33-15,0 0 27 0,0 0 70 16,0 29-20-16,0-29 23 16,0 0-23-16,0 0-36 15,0 0-6-15,0 0-9 0,-39 11-9 16,6-3 4-16,33-8-10 15,-39 0 6-15,-7 0 0 0,13 0-11 16,-7 0 4-16,1 0 13 16,-1 0 3-16,-6 0-9 0,-6-4 6 15,-1 0-6-15,1 4 0 16,-1 0-6-16,1 0 6 16,-8 0 0-16,8 0 0 0,-7 0 0 15,0 0-5-15,-7 0-9 16,7 4 18-16,-7-4 4 15,0 0-6-15,1 0 2 0,-1 0-4 16,0 0-4-16,-6 0 4 16,6 4-8-16,0-1 8 0,7-3 0 15,-6 4 8-15,12-4-6 16,-6 0 2-16,13 0-9 0,-7 4 5 16,7-4 0-16,-6 3-8 15,-1 1 8-15,1 4 0 16,-14-5 0-16,0 1 8 0,0-4-3 15,-6 4-8-15,-7-4 5 16,-6 3-2-16,-14 1-4 0,-6 0-7 16,-7-1 11-16,1 1-3 15,-1 3 0-15,-6 1-8 16,6-4 16-16,0-4 0 0,1 3-1 16,-1 1 1-16,7 3-8 15,0 1-2-15,0-1 5 0,6 0-11 16,-13 1 20-16,1-1-19 15,-8 1 14-15,8 3-4 0,12 0 5 16,0-4-5-16,7 1 0 16,14 3 7-16,5-4-7 15,8 4 2-15,5-3-2 0,1-1-11 16,13 4-1-16,0 0 12 16,0 4 0-16,0-8 0 15,0 4 11-15,-6 0-7 0,6-3-2 16,-7-1 7-16,1 1-7 15,-1-5-2-15,7 1 3 0,0 0-3 16,46-4-9-16,-46 3 9 16,46-3 0-16,-53 0 0 0,53 0-13 15,-46-3 13-15,46 3 6 16,-46-8 6-16,46 8-12 16,-39-11 4-16,39 11-4 0,0 0 0 15,-46-15-4-15,46 15 1 16,0 0 6-16,0 0-3 0,0 0 0 15,-33-22 5-15,33 22 1 16,0 0 0-16,0 0-3 16,0 0-8-16,-33-33 7 0,33 33-8 15,-13-37-9-15,13 37 19 16,-6-44 1-16,-1 3-5 0,14-3 8 16,-1-1-8-16,1-6-9 15,6-8 6-15,0-8 3 16,0-7 0-16,7-7 3 0,0 0-11 15,-1-1-10-15,-6 5 11 16,1 3 12-16,-1 7 1 0,-7 12-6 16,1 7 0-16,-7 4-10 15,6 7 10-15,-6 37 10 16,-6-45-6-16,6 12-9 0,0 33 1 16,0-41 4-16,0 41-6 15,-7-44-5-15,7 7 7 0,0 0 4 16,-6 0 5-16,6 4-9 15,0-4 4-15,0 37-13 16,0-44 4-16,0 7 2 0,0 37 4 16,0-33-4-16,0 33 11 15,0 0 3-15,6-41-2 0,-6 41-5 16,0 0-9-16,0 0 9 16,0 0-14-16,0 0 14 15,0 0 0-15,0 0 5 0,0 0-5 16,0 0 0-16,0 0 0 15,0 0 0-15,0 0 4 0,0 0-4 16,46-26-20-16,-13 19 12 16,7 7 14-16,-8 0 0 15,8 3 4-15,-1 1-2 0,7 0-4 16,0-1-9-16,0 1 5 16,0 4-7-16,0-5-4 0,0 5 15 15,0-1-4-15,0 4-6 16,-6-4 6-16,-1 1 0 15,1-1 11-15,-40-7-2 0,46 8-3 16,0-1-6-16,-7-7 2 16,-6 0-2-16,6 0 0 0,-6 0 0 15,7-4-7-15,-8 4 4 16,-32 0-2-16,53 4 0 0,-7-4-3 16,-46 0 10-16,53 11-5 15,-53-11 23-15,52 0-10 0,-52 0-7 16,59 0 0-16,-59 0 0 15,53 0-3-15,-7 0 0 16,-46 0 0-16,59-4 0 0,-13 1-8 16,-46 3-7-16,53 3 15 15,-53-3 6-15,52 4-2 16,-6-4-4-16,-6 0 7 0,-1 0-7 16,-6-4-5-16,13 1 0 15,-7 3 9-15,7 0-16 0,-6 0 17 16,6 3-9-16,-7-3 10 15,7-3 0-15,0-5-6 0,-6 1 4 16,6 0-14-16,0-1 13 16,-7 4-15-16,0 4 20 15,1-3-8-15,6-1 4 0,-7 4 2 16,1-4-6-16,-1-3-5 16,7 3 5-16,0-3-10 15,-7 7 6-15,1-4-2 0,-1 4 8 16,7 0 14-16,-6-3-5 15,-1-1-9-15,7-4 1 0,-6-3-3 16,12 4 0-16,-6-4-8 16,0 3-3-16,0 5 11 0,0-5-8 15,0 1 5-15,0 3 6 16,0 1 0-16,0-5 2 16,0 5 1-16,-6-5 7 0,6 1-13 15,6 3-3-15,-6-3-3 16,7 3 10-16,-1 0-1 15,1 1-11-15,-7 3 8 0,-7 0-3 16,7 0 20-16,-6-4-21 16,-1 0 4-16,1 1 0 0,-1-1-4 15,0 0-6-15,7 4 3 16,-6 4 1-16,6-4 6 0,0 0 10 16,-7-4-5-16,7 0 4 15,0 1-14-15,7-1-6 16,-7-3 15-16,6 3-14 0,1 0 15 15,6 1-2-15,-6 3-3 16,-1-4 2-16,1 4-2 0,-7-8 6 16,6 1 2-16,-6 0-12 15,0 3-5-15,7-3 4 16,-7 3 5-16,0 4-9 0,0-4 14 16,-7 4-5-16,7-3 2 15,-6 3 3-15,-1-4 4 0,-6 0-4 16,0 0-1-16,0 1-4 15,0-5 0-15,0 5-11 0,-1-1 8 16,-5 4-3-16,12 0 16 16,-6 0-10-16,0-7 3 15,0 3 3-15,6-3-10 0,1 3-8 16,6 4 15-16,0 0-8 16,0 0 8-16,-7-4 5 15,7 4 3-15,-7-4-8 0,-6 1-3 16,0-1-6-16,-33 4 6 15,33-4-8-15,-33 4 11 0,0 0-1 16,0 0 2-16,0 0 9 16,0 0-8-16,0 0-5 0,0 0-3 15,0 0-1-15,0 0-124 16,0 0-162-16,0 0-255 16,0 0-92-16</inkml:trace>
  <inkml:trace contextRef="#ctx0" brushRef="#br0" timeOffset="1">3912 1094 185 0,'0'-45'43'0,"0"45"12"15,0 0 22-15,0-48 5 0,0 48 3 16,0 0-16-16,0-44 15 16,0 44 6-16,0 0 6 15,0 0-1-15,0 0-69 16,0 0-9-16,0 0 77 0,0 0 15 16,0 0 45-16,0 0-6 15,13 67-2-15,1-8-9 0,-1 3-24 16,0-2 34-16,-7 2 17 15,1 9-23-15,0 6-5 0,6 4-10 16,-7 1-20-16,-6 6 33 16,7 1-26-16,-14 0-31 0,7-1-36 15,0-3-11-15,0-7 24 16,-6-4 6-16,-1-11-2 0,1-4 0 16,-1-11-2-1,7 0 2-15,-7-8-15 0,7-40-11 16,0 45-10-16,0-45-20 15,-6 48 4-15,6-48-8 0,-7 44 2 16,7-44 11-16,0 41 30 16,0-41 1-16,0 40-10 0,0-40-20 15,7 41-7-15,-7-41 0 16,0 37 1-16,0-37-5 0,0 0 0 16,0 0-6-16,0 0 0 15,0 0-8-15,0 0-111 0,0 0-194 16,0 0-294-16,0 0-381 15</inkml:trace>
  <inkml:trace contextRef="#ctx0" brushRef="#br0" timeOffset="2">1796 1116 468 0,'0'0'80'0,"0"0"15"0,0 0-25 16,0 0 33-16,0 0 41 16,0 0-44-16,0 0-19 15,0 0-18-15,0 0 59 0,0 0 40 16,0 0 35-16,0 0-15 15,0 0-36-15,0 0 22 0,0 41 18 16,7 7-16-16,-7 7-38 16,0 15 3-16,-7 8-18 15,7 3-22-15,-13 8 0 16,13 7-36-16,-6 0 19 0,-1 0-18 16,1 0 2-16,-1 0-7 15,7-11-31-15,0-11 5 0,0-4-11 16,7-11 18-16,-7-7 2 15,6-8-31-15,-6-11-7 16,0-33 12-16,7 45 3 0,-7-45-15 16,0 37 0-16,0-37 14 15,0 0-12-15,0 0-2 0,0 0 0 16,0 0 9-16,0 0-9 16,0 0-6-16,0 0-12 0,0 0-35 15,0 0-114-15,0 0-173 16,0 0-316-16,0 0-307 15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07.06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844 1279 206 0,'0'0'73'16,"0"0"-20"-16,0 0 19 0,0 0 1 15,0 0 17-15,46 19-6 16,-14-12 22-16,-32-7 10 0,60-3-17 16,5-8-32-16,8-1-18 15,12-6-34-15,14-1-1 16,12-3-1-16,14-4 22 16,13 1-23-16,13-1-29 0,14 4 27 15,5 7-7-15,8 4 13 16,6-4-5-16,0 0-3 0,-7 0-13 15,1-3-10-15,-7-4 9 16,7 3 6-16,-1-3 13 16,1 0-10-16,-7-1 0 0,-7 4 9 15,-6 1-6-15,-1-1-1 16,1 1-5-16,-7 3-9 0,0-3 14 16,-13 3-21-16,-13 0 16 15,-7 4 15-15,-6-4-28 16,-7 4 9-16,0-4 4 15,-6 8-14-15,-7 0 14 0,0 3 13 16,-7-4-18-16,1 5-13 16,-7-1 30-16,-14 8-18 15,-5-4 21-15,-8 3 1 0,-6-3-11 16,-6 0-15-16,-40 0-11 16,32 0 17-16,-32 0 1 0,0 0 25 15,0 0 2-15,0 0 43 16,0 0-23-16,0 0-7 0,0 0-32 15,0 0 7 1,0 0 5-16,0 0-10 0,0 0 13 16,0 0-9-16,0 0-11 15,0 0 13-15,0 0 38 0,0 0-4 16,0 0-22-16,0 0 18 16,0 0-43-16,0 0 47 15,0 0-53-15,0 0 25 0,0 0-19 16,0 0 8-16,0 0 8 15,0 0-25-15,0 0-11 0,0 0 39 16,0 0-1-16,0 0-10 16,0 0-16-16,0 0 2 15,0 0 6-15,0 0-18 16,0 0 25-16,0 0-7 0,0 0 30 16,0 0-44-16,-32 41 22 15,32-41-14-15,0 0 38 0,-40 48-51 16,40-48 15-16,-26 41-12 15,0-4 47-15,26-37-40 0,-40 56 36 16,14-12-22-16,6 5 44 16,-6 2-9-16,6 1 46 15,7 3-23-15,-7 4-16 0,7 4-47 16,7-4 25-16,-1-3-20 16,-6 3 16-16,13-4-21 0,-7 1 19 15,1-1 68-15,6-2-31 16,-13 2 11-16,13-3-30 15,-7 0-10-15,7-4 3 16,-7 0-25-16,1-8 6 0,6 1 11 16,0 0-25-16,0-41 6 15,0 51 13-15,-7-10-16 0,7-4-11 16,0-37 37-16,0 52-30 16,0-15 13-16,0-37 6 0,0 37-27 15,0-37 9-15,0 0 13 16,0 37-23-16,0-37 18 15,0 0 13-15,0 0-26 0,0 0 14 16,0 0-2-16,0 0-15 16,0 0 24-16,0 0 3 15,0 0-33-15,0 0 27 0,0 0 70 16,0 30-20-16,0-30 23 16,0 0-23-16,0 0-36 15,0 0-6-15,0 0-9 0,-39 11-9 16,6-3 4-16,33-8-10 15,-39 0 6-15,-7 0 0 0,13 0-11 16,-7 0 4-16,1 0 13 16,-1 0 3-16,-6 0-9 0,-6-4 6 15,-1 0-6-15,1 4 0 16,-1 0-6-16,1 0 6 16,-8 0 0-16,8 0 0 0,-7 0 0 15,0 0-5-15,-7 0-9 16,7 4 18-16,-7-4 4 15,0 0-6-15,1 0 2 0,-1 0-4 16,0 0-4-16,-6 0 4 16,6 4-8-16,0-1 8 0,7-3 0 15,-6 4 8-15,12-4-6 16,-6 0 2-16,13 0-9 0,-7 4 5 16,7-4 0-16,-6 3-8 15,-1 1 8-15,1 4 0 16,-14-5 0-16,0 1 8 0,0-4-3 15,-6 4-8-15,-7-4 5 16,-6 3-2-16,-14 1-4 0,-6 0-7 16,-7-1 11-16,0 1-3 15,0 3 0-15,-6 1-8 16,6-4 16-16,0-4 0 0,1 3-1 16,-1 1 1-16,7 3-8 15,0 1-2-15,0-1 5 0,6 0-11 16,-13 1 20-16,1-1-19 15,-8 1 14-15,8 3-4 0,12 0 5 16,0-4-5-16,7 1 0 16,14 3 7-16,5-4-7 15,8 4 2-15,5-3-2 0,1-1-11 16,13 4-1-16,0 0 12 16,0 4 0-16,0-8 0 15,0 4 11-15,-6 0-7 0,6-3-2 16,-7-1 7-16,1 1-7 15,-1-5-2-15,7 1 3 0,0 0-3 16,46-4-9-16,-46 3 9 16,46-3 0-16,-53 0 0 0,53 0-13 15,-46-3 13-15,46 3 6 16,-46-8 6-16,46 8-12 16,-39-11 4-16,39 11-4 0,0 0 0 15,-46-15-4-15,46 15 1 16,0 0 6-16,0 0-3 0,0 0 0 15,-33-22 5-15,33 22 1 16,0 0 0-16,0 0-3 16,0 0-8-16,-33-33 7 0,33 33-8 15,-13-37-9-15,13 37 19 16,-6-44 1-16,-1 3-5 0,14-3 8 16,-1-1-8-16,1-7-9 15,6-7 6-15,0-8 3 16,0-7 0-16,7-7 3 0,0 0-11 15,-1-1-10-15,-6 5 11 16,1 3 12-16,-1 7 1 0,-7 12-6 16,1 6 0-16,-7 5-10 15,6 7 10-15,-6 37 10 16,-6-45-6-16,6 12-9 0,0 33 1 16,0-41 4-16,0 41-6 15,-7-44-5-15,7 7 7 0,0 0 4 16,-6 0 5-16,6 4-9 15,0-4 4-15,0 37-13 16,0-44 4-16,0 7 2 0,0 37 4 16,0-33-4-16,0 33 11 15,0 0 3-15,6-41-2 0,-6 41-5 16,0 0-9-16,0 0 9 16,0 0-14-16,0 0 14 15,0 0 0-15,0 0 5 0,0 0-5 16,0 0 0-16,0 0 0 15,0 0 0-15,0 0 4 0,0 0-4 16,46-26-20-16,-13 19 12 16,7 7 14-16,-8 0 0 15,8 3 4-15,-1 1-2 0,7 0-4 16,0-1-9-16,0 1 5 16,0 4-7-16,0-5-4 0,0 5 15 15,0-1-4-15,0 4-6 16,-6-4 6-16,-1 1 0 15,1-1 11-15,-40-7-2 0,46 8-3 16,0-1-6-16,-7-7 2 16,-6 0-2-16,6 0 0 0,-6 0 0 15,7-4-7-15,-8 4 4 16,-32 0-2-16,53 4 0 0,-7-4-3 16,-46 0 10-16,53 11-5 15,-53-11 23-15,52 0-10 0,-52 0-7 16,59 0 0-16,-59 0 0 15,53 0-3-15,-7 0 0 16,-46 0 0-16,59-4 0 0,-13 1-8 16,-46 3-7-16,53 3 15 15,-53-3 6-15,52 4-2 16,-6-4-4-16,-6 0 7 0,-1 0-7 16,-6-4-5-16,13 1 0 15,-7 3 9-15,7 0-16 0,-6 0 17 16,6 3-9-16,-7-3 10 15,7-3 0-15,0-5-6 0,-6 1 4 16,6 0-14-16,0-1 13 16,-7 4-15-16,0 4 20 15,1-3-8-15,6-1 4 0,-7 4 2 16,1-4-6-16,-1-3-5 16,7 3 5-16,0-3-10 15,-7 7 6-15,1-4-2 0,-1 4 8 16,7 0 14-16,-6-3-5 15,-1-1-9-15,7-4 1 0,-6-3-3 16,12 4 0-16,-5-4-8 16,-1 3-3-16,0 5 11 0,0-5-8 15,0 1 5-15,0 3 6 16,0 1 0-16,0-5 2 16,0 5 1-16,-6-5 7 0,6 0-13 15,6 4-3-15,-6-3-3 16,7 3 10-16,-1 0-1 15,1 1-11-15,-7 3 8 0,-7 0-3 16,7 0 20-16,-6-4-21 16,-1 0 4-16,1 1 0 0,-1-1-4 15,0 0-6-15,7 4 3 16,-6 4 1-16,6-4 6 0,0 0 10 16,-7-4-5-16,7 0 4 15,0 1-14-15,7-1-6 16,-7-3 15-16,6 3-14 0,1 0 15 15,6 1-2-15,-6 3-3 16,-1-4 2-16,1 4-2 0,-7-8 6 16,6 1 2-16,-6 0-12 15,0 3-5-15,7-3 4 16,-7 3 5-16,0 4-9 0,0-4 14 16,-7 4-5-16,7-3 2 15,-6 3 3-15,-1-4 4 0,-6 0-4 16,0 0-1-16,0 1-4 15,0-5 0-15,0 5-11 0,-1-1 8 16,-5 4-3-16,12 0 16 16,-6 0-10-16,0-7 3 15,0 3 3-15,6-3-10 0,1 3-8 16,6 4 15-16,0 0-8 16,0 0 8-16,-7-4 5 15,7 4 3-15,-7-4-8 0,-6 1-3 16,0-1-6-16,-33 4 6 15,33-4-8-15,-33 4 11 0,0 0-1 16,0 0 2-16,0 0 9 16,0 0-8-16,0 0-5 0,0 0-3 15,0 0-1-15,0 0-124 16,0 0-162-16,0 0-255 16,0 0-92-16</inkml:trace>
  <inkml:trace contextRef="#ctx0" brushRef="#br0" timeOffset="1">3913 1095 185 0,'0'-45'43'0,"0"45"12"15,0 0 22-15,0-48 5 0,0 48 3 16,0 0-16-16,0-44 15 16,0 44 6-16,0 0 6 15,0 0-1-15,0 0-69 16,0 0-9-16,0 0 77 0,0 0 15 16,0 0 45-16,0 0-6 15,13 67-2-15,1-8-9 0,-1 3-24 16,0-2 34-16,-7 2 17 15,1 9-23-15,0 6-5 0,6 4-10 16,-7 1-20-16,-6 7 33 16,7 0-26-16,-14 0-31 0,7-1-36 15,0-3-11-15,0-7 24 16,-6-4 6-16,-1-11-2 0,1-4 0 16,-1-11-2-1,7 1 2-15,-7-9-15 0,7-40-11 16,0 45-10-16,0-45-20 15,-6 48 4-15,6-48-8 0,-7 44 2 16,7-44 11-16,0 41 30 16,0-41 1-16,0 40-10 0,0-40-20 15,7 41-7-15,-7-41 0 16,0 37 1-16,0-37-5 0,0 0 0 16,0 0-6-16,0 0 0 15,0 0-8-15,0 0-111 0,0 0-194 16,0 0-294-16,0 0-381 15</inkml:trace>
  <inkml:trace contextRef="#ctx0" brushRef="#br0" timeOffset="2">1796 1117 468 0,'0'0'80'0,"0"0"15"0,0 0-25 16,0 0 33-16,0 0 41 16,0 0-44-16,0 0-19 15,0 0-18-15,0 0 59 0,0 0 40 16,0 0 35-16,0 0-15 15,0 0-36-15,0 0 22 0,0 41 18 16,7 7-16-16,-7 7-38 16,0 15 3-16,-7 8-18 15,7 3-22-15,-13 8 0 16,13 8-36-16,-6-1 19 0,-1 0-18 16,1 0 2-16,-1 0-7 15,7-11-31-15,0-11 5 0,0-4-11 16,7-11 18-16,-7-6 2 15,6-9-31-15,-6-11-7 16,0-33 12-16,7 45 3 0,-7-45-15 16,0 37 0-16,0-37 14 15,0 0-12-15,0 0-2 0,0 0 0 16,0 0 9-16,0 0-9 16,0 0-6-16,0 0-12 0,0 0-35 15,0 0-114-15,0 0-173 16,0 0-316-16,0 0-307 15</inkml:trace>
  <inkml:trace contextRef="#ctx0" brushRef="#br0" timeOffset="3">890 624 380 0,'0'0'112'15,"0"0"-4"-15,0 0-2 0,0 0-9 16,0 0 47-16,0 0-9 16,0 0 0-16,0 0-2 0,39 0 5 15,-6-7-88-15,6 3 1 16,1-7-51-16,-7 4 10 0,6 0-4 15,-6-1 13 1,6 4-32-16,-6 1 3 0,-33 3 18 16,46-4-114-16,-46 4-229 15,46-4-127-15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07.06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844 1278 206 0,'0'0'73'16,"0"0"-20"-16,0 0 19 0,0 0 1 15,0 0 17-15,46 19-6 16,-14-12 22-16,-32-7 10 0,60-3-17 16,5-8-32-16,8-1-18 15,12-6-34-15,14-1-1 16,12-3-1-16,14-4 22 16,13 1-23-16,13-1-29 0,14 4 27 15,5 7-7-15,8 4 13 16,6-4-5-16,0 0-3 0,-7 0-13 15,1-3-10-15,-8-4 9 16,8 3 6-16,-1-3 13 16,1 0-10-16,-7 0 0 0,-7 3 9 15,-6 1-6-15,-1-1-1 16,1 1-5-16,-7 3-9 0,0-3 14 16,-13 3-21-16,-13 0 16 15,-7 4 15-15,-6-4-28 16,-7 4 9-16,0-4 4 15,-6 8-14-15,-7 0 14 0,0 3 13 16,-7-4-18-16,1 5-13 16,-7-1 30-16,-14 8-18 15,-5-4 21-15,-8 3 1 0,-6-3-11 16,-6 0-15-16,-40 0-11 16,32 0 17-16,-32 0 1 0,0 0 25 15,0 0 2-15,0 0 43 16,0 0-23-16,0 0-7 0,0 0-32 15,0 0 7 1,0 0 5-16,0 0-10 0,0 0 13 16,0 0-9-16,0 0-11 15,0 0 13-15,0 0 38 0,0 0-4 16,0 0-22-16,0 0 18 16,0 0-43-16,0 0 47 15,0 0-53-15,0 0 25 0,0 0-19 16,0 0 8-16,0 0 8 15,0 0-25-15,0 0-11 0,0 0 39 16,0 0-1-16,0 0-10 16,0 0-16-16,0 0 2 15,0 0 6-15,0 0-18 16,0 0 25-16,0 0-7 0,0 0 30 16,0 0-44-16,-32 41 22 15,32-41-14-15,0 0 38 0,-40 48-51 16,40-48 15-16,-26 41-12 15,0-4 47-15,26-37-40 0,-40 55 36 16,14-11-22-16,6 5 44 16,-6 2-9-16,6 1 46 15,7 3-23-15,-7 4-16 0,7 4-47 16,7-4 25-16,-1-3-20 16,-6 3 16-16,13-4-21 0,-7 1 19 15,1-1 68-15,6-3-31 16,-13 3 11-16,13-3-30 15,-7 0-10-15,7-4 3 16,-7 0-25-16,1-8 6 0,6 1 11 16,0 0-25-16,0-41 6 15,0 51 13-15,-7-10-16 0,7-4-11 16,0-37 37-16,0 52-30 16,0-15 13-16,0-37 6 0,0 37-27 15,0-37 9-15,0 0 13 16,0 37-23-16,0-37 18 15,0 0 13-15,0 0-26 0,0 0 14 16,0 0-2-16,0 0-15 16,0 0 24-16,0 0 3 15,0 0-33-15,0 0 27 0,0 0 70 16,0 29-20-16,0-29 23 16,0 0-23-16,0 0-36 15,0 0-6-15,0 0-9 0,-39 11-9 16,6-3 4-16,33-8-10 15,-39 0 6-15,-7 0 0 0,13 0-11 16,-7 0 4-16,1 0 13 16,-1 0 3-16,-6 0-9 0,-6-4 6 15,-1 0-6-15,1 4 0 16,-1 0-6-16,1 0 6 16,-8 0 0-16,8 0 0 0,-7 0 0 15,0 0-5-15,-7 0-9 16,7 4 18-16,-7-4 4 15,0 0-6-15,1 0 2 0,-1 0-4 16,0 0-4-16,-6 0 4 16,6 4-8-16,0-1 8 0,7-3 0 15,-6 4 8-15,12-4-6 16,-6 0 2-16,13 0-9 0,-7 4 5 16,7-4 0-16,-6 3-8 15,-1 1 8-15,1 4 0 16,-14-5 0-16,0 1 8 0,0-4-3 15,-6 4-8-15,-7-4 5 16,-6 3-2-16,-14 1-4 0,-6 0-7 16,-7-1 11-16,1 1-3 15,-1 3 0-15,-6 1-8 16,6-4 16-16,0-4 0 0,1 3-1 16,-1 1 1-16,7 3-8 15,0 1-2-15,0-1 5 0,6 0-11 16,-13 1 20-16,1-1-19 15,-8 1 14-15,8 3-4 0,12 0 5 16,0-4-5-16,7 1 0 16,14 3 7-16,5-4-7 15,8 4 2-15,5-3-2 0,1-1-11 16,13 4-1-16,0 0 12 16,0 4 0-16,0-8 0 15,0 4 11-15,-6 0-7 0,6-3-2 16,-7-1 7-16,1 1-7 15,-1-5-2-15,7 1 3 0,0 0-3 16,46-4-9-16,-46 3 9 16,46-3 0-16,-53 0 0 0,53 0-13 15,-46-3 13-15,46 3 6 16,-46-8 6-16,46 8-12 16,-39-11 4-16,39 11-4 0,0 0 0 15,-46-15-4-15,46 15 1 16,0 0 6-16,0 0-3 0,0 0 0 15,-33-22 5-15,33 22 1 16,0 0 0-16,0 0-3 16,0 0-8-16,-33-33 7 0,33 33-8 15,-13-37-9-15,13 37 19 16,-6-44 1-16,-1 3-5 0,14-3 8 16,-1-1-8-16,1-6-9 15,6-8 6-15,0-8 3 16,0-7 0-16,7-7 3 0,0 0-11 15,-1-1-10-15,-6 5 11 16,1 3 12-16,-1 7 1 0,-7 12-6 16,1 7 0-16,-7 4-10 15,6 7 10-15,-6 37 10 16,-6-45-6-16,6 12-9 0,0 33 1 16,0-41 4-16,0 41-6 15,-7-44-5-15,7 7 7 0,0 0 4 16,-6 0 5-16,6 4-9 15,0-4 4-15,0 37-13 16,0-44 4-16,0 7 2 0,0 37 4 16,0-33-4-16,0 33 11 15,0 0 3-15,6-41-2 0,-6 41-5 16,0 0-9-16,0 0 9 16,0 0-14-16,0 0 14 15,0 0 0-15,0 0 5 0,0 0-5 16,0 0 0-16,0 0 0 15,0 0 0-15,0 0 4 0,0 0-4 16,46-26-20-16,-13 19 12 16,7 7 14-16,-8 0 0 15,8 3 4-15,-1 1-2 0,7 0-4 16,0-1-9-16,0 1 5 16,0 4-7-16,0-5-4 0,0 5 15 15,0-1-4-15,0 4-6 16,-6-4 6-16,-1 1 0 15,1-1 11-15,-40-7-2 0,46 8-3 16,0-1-6-16,-7-7 2 16,-6 0-2-16,6 0 0 0,-6 0 0 15,7-4-7-15,-8 4 4 16,-32 0-2-16,53 4 0 0,-7-4-3 16,-46 0 10-16,53 11-5 15,-53-11 23-15,52 0-10 0,-52 0-7 16,59 0 0-16,-59 0 0 15,53 0-3-15,-7 0 0 16,-46 0 0-16,59-4 0 0,-13 1-8 16,-46 3-7-16,53 3 15 15,-53-3 6-15,52 4-2 16,-6-4-4-16,-6 0 7 0,-1 0-7 16,-6-4-5-16,13 1 0 15,-7 3 9-15,7 0-16 0,-6 0 17 16,6 3-9-16,-7-3 10 15,7-3 0-15,0-5-6 0,-6 1 4 16,6 0-14-16,0-1 13 16,-7 4-15-16,0 4 20 15,1-3-8-15,6-1 4 0,-7 4 2 16,1-4-6-16,-1-3-5 16,7 3 5-16,0-3-10 15,-7 7 6-15,1-4-2 0,-1 4 8 16,7 0 14-16,-6-3-5 15,-1-1-9-15,7-4 1 0,-6-3-3 16,12 4 0-16,-6-4-8 16,0 3-3-16,0 5 11 0,0-5-8 15,0 1 5-15,0 3 6 16,0 1 0-16,0-5 2 16,0 5 1-16,-6-5 7 0,6 1-13 15,6 3-3-15,-6-3-3 16,7 3 10-16,-1 0-1 15,1 1-11-15,-7 3 8 0,-7 0-3 16,7 0 20-16,-6-4-21 16,-1 0 4-16,1 1 0 0,-1-1-4 15,0 0-6-15,7 4 3 16,-6 4 1-16,6-4 6 0,0 0 10 16,-7-4-5-16,7 0 4 15,0 1-14-15,7-1-6 16,-7-3 15-16,6 3-14 0,1 0 15 15,6 1-2-15,-6 3-3 16,-1-4 2-16,1 4-2 0,-7-8 6 16,6 1 2-16,-6 0-12 15,0 3-5-15,7-3 4 16,-7 3 5-16,0 4-9 0,0-4 14 16,-7 4-5-16,7-3 2 15,-6 3 3-15,-1-4 4 0,-6 0-4 16,0 0-1-16,0 1-4 15,0-5 0-15,0 5-11 0,-1-1 8 16,-5 4-3-16,12 0 16 16,-6 0-10-16,0-7 3 15,0 3 3-15,6-3-10 0,1 3-8 16,6 4 15-16,0 0-8 16,0 0 8-16,-7-4 5 15,7 4 3-15,-7-4-8 0,-6 1-3 16,0-1-6-16,-33 4 6 15,33-4-8-15,-33 4 11 0,0 0-1 16,0 0 2-16,0 0 9 16,0 0-8-16,0 0-5 0,0 0-3 15,0 0-1-15,0 0-124 16,0 0-162-16,0 0-255 16,0 0-92-16</inkml:trace>
  <inkml:trace contextRef="#ctx0" brushRef="#br0" timeOffset="1">3912 1094 185 0,'0'-45'43'0,"0"45"12"15,0 0 22-15,0-48 5 0,0 48 3 16,0 0-16-16,0-44 15 16,0 44 6-16,0 0 6 15,0 0-1-15,0 0-69 16,0 0-9-16,0 0 77 0,0 0 15 16,0 0 45-16,0 0-6 15,13 67-2-15,1-8-9 0,-1 3-24 16,0-2 34-16,-7 2 17 15,1 9-23-15,0 6-5 0,6 4-10 16,-7 1-20-16,-6 6 33 16,7 1-26-16,-14 0-31 0,7-1-36 15,0-3-11-15,0-7 24 16,-6-4 6-16,-1-11-2 0,1-4 0 16,-1-11-2-1,7 0 2-15,-7-8-15 0,7-40-11 16,0 45-10-16,0-45-20 15,-6 48 4-15,6-48-8 0,-7 44 2 16,7-44 11-16,0 41 30 16,0-41 1-16,0 40-10 0,0-40-20 15,7 41-7-15,-7-41 0 16,0 37 1-16,0-37-5 0,0 0 0 16,0 0-6-16,0 0 0 15,0 0-8-15,0 0-111 0,0 0-194 16,0 0-294-16,0 0-381 15</inkml:trace>
  <inkml:trace contextRef="#ctx0" brushRef="#br0" timeOffset="2">1796 1116 468 0,'0'0'80'0,"0"0"15"0,0 0-25 16,0 0 33-16,0 0 41 16,0 0-44-16,0 0-19 15,0 0-18-15,0 0 59 0,0 0 40 16,0 0 35-16,0 0-15 15,0 0-36-15,0 0 22 0,0 41 18 16,7 7-16-16,-7 7-38 16,0 15 3-16,-7 8-18 15,7 3-22-15,-13 8 0 16,13 7-36-16,-6 0 19 0,-1 0-18 16,1 0 2-16,-1 0-7 15,7-11-31-15,0-11 5 0,0-4-11 16,7-11 18-16,-7-7 2 15,6-8-31-15,-6-11-7 16,0-33 12-16,7 45 3 0,-7-45-15 16,0 37 0-16,0-37 14 15,0 0-12-15,0 0-2 0,0 0 0 16,0 0 9-16,0 0-9 16,0 0-6-16,0 0-12 0,0 0-35 15,0 0-114-15,0 0-173 16,0 0-316-16,0 0-307 15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07.06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3912 1094 185 0,'0'-45'43'0,"0"45"12"15,0 0 22-15,0-48 5 0,0 48 3 16,0 0-16-16,0-44 15 16,0 44 6-16,0 0 6 15,0 0-1-15,0 0-69 16,0 0-9-16,0 0 77 0,0 0 15 16,0 0 45-16,0 0-6 15,13 67-2-15,1-8-9 0,-1 3-24 16,0-2 34-16,-7 2 17 15,1 9-23-15,0 6-5 0,6 4-10 16,-7 1-20-16,-6 6 33 16,7 1-26-16,-14 0-31 0,7-1-36 15,0-3-11-15,0-7 24 16,-6-4 6-16,-1-11-2 0,1-4 0 16,-1-11-2-1,7 0 2-15,-7-8-15 0,7-40-11 16,0 45-10-16,0-45-20 15,-6 48 4-15,6-48-8 0,-7 44 2 16,7-44 11-16,0 41 30 16,0-41 1-16,0 40-10 0,0-40-20 15,7 41-7-15,-7-41 0 16,0 37 1-16,0-37-5 0,0 0 0 16,0 0-6-16,0 0 0 15,0 0-8-15,0 0-111 0,0 0-194 16,0 0-294-16,0 0-381 15</inkml:trace>
  <inkml:trace contextRef="#ctx0" brushRef="#br0" timeOffset="1">1796 1116 468 0,'0'0'80'0,"0"0"15"0,0 0-25 16,0 0 33-16,0 0 41 16,0 0-44-16,0 0-19 15,0 0-18-15,0 0 59 0,0 0 40 16,0 0 35-16,0 0-15 15,0 0-36-15,0 0 22 0,0 41 18 16,7 7-16-16,-7 7-38 16,0 15 3-16,-7 8-18 15,7 3-22-15,-13 8 0 16,13 7-36-16,-6 0 19 0,-1 0-18 16,1 0 2-16,-1 0-7 15,7-11-31-15,0-11 5 0,0-4-11 16,7-11 18-16,-7-7 2 15,6-8-31-15,-6-11-7 16,0-33 12-16,7 45 3 0,-7-45-15 16,0 37 0-16,0-37 14 15,0 0-12-15,0 0-2 0,0 0 0 16,0 0 9-16,0 0-9 16,0 0-6-16,0 0-12 0,0 0-35 15,0 0-114-15,0 0-173 16,0 0-316-16,0 0-307 15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07.07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844 1278 206 0,'0'0'73'16,"0"0"-20"-16,0 0 19 0,0 0 1 15,0 0 17-15,46 19-6 16,-14-12 22-16,-32-7 10 0,60-3-17 16,5-8-32-16,8-1-18 15,12-6-34-15,14-1-1 16,12-3-1-16,14-4 22 16,13 1-23-16,13-1-29 0,14 4 27 15,5 7-7-15,8 4 13 16,6-4-5-16,0 0-3 0,-7 0-13 15,1-3-10-15,-8-4 9 16,8 3 6-16,-1-3 13 16,1 0-10-16,-7 0 0 0,-7 3 9 15,-6 1-6-15,-1-1-1 16,1 1-5-16,-7 3-9 0,0-3 14 16,-13 3-21-16,-13 0 16 15,-7 4 15-15,-6-4-28 16,-7 4 9-16,0-4 4 15,-6 8-14-15,-7 0 14 0,0 3 13 16,-7-4-18-16,1 5-13 16,-7-1 30-16,-14 8-18 15,-5-4 21-15,-8 3 1 0,-6-3-11 16,-6 0-15-16,-40 0-11 16,32 0 17-16,-32 0 1 0,0 0 25 15,0 0 2-15,0 0 43 16,0 0-23-16,0 0-7 0,0 0-32 15,0 0 7 1,0 0 5-16,0 0-10 0,0 0 13 16,0 0-9-16,0 0-11 15,0 0 13-15,0 0 38 0,0 0-4 16,0 0-22-16,0 0 18 16,0 0-43-16,0 0 47 15,0 0-53-15,0 0 25 0,0 0-19 16,0 0 8-16,0 0 8 15,0 0-25-15,0 0-11 0,0 0 39 16,0 0-1-16,0 0-10 16,0 0-16-16,0 0 2 15,0 0 6-15,0 0-18 16,0 0 25-16,0 0-7 0,0 0 30 16,0 0-44-16,-32 41 22 15,32-41-14-15,0 0 38 0,-40 48-51 16,40-48 15-16,-26 41-12 15,0-4 47-15,26-37-40 0,-40 55 36 16,14-11-22-16,6 5 44 16,-6 2-9-16,6 1 46 15,7 3-23-15,-7 4-16 0,7 4-47 16,7-4 25-16,-1-3-20 16,-6 3 16-16,13-4-21 0,-7 1 19 15,1-1 68-15,6-3-31 16,-13 3 11-16,13-3-30 15,-7 0-10-15,7-4 3 16,-7 0-25-16,1-8 6 0,6 1 11 16,0 0-25-16,0-41 6 15,0 51 13-15,-7-10-16 0,7-4-11 16,0-37 37-16,0 52-30 16,0-15 13-16,0-37 6 0,0 37-27 15,0-37 9-15,0 0 13 16,0 37-23-16,0-37 18 15,0 0 13-15,0 0-26 0,0 0 14 16,0 0-2-16,0 0-15 16,0 0 24-16,0 0 3 15,0 0-33-15,0 0 27 0,0 0 70 16,0 29-20-16,0-29 23 16,0 0-23-16,0 0-36 15,0 0-6-15,0 0-9 0,-39 11-9 16,6-3 4-16,33-8-10 15,-39 0 6-15,-7 0 0 0,13 0-11 16,-7 0 4-16,1 0 13 16,-1 0 3-16,-6 0-9 0,-6-4 6 15,-1 0-6-15,1 4 0 16,-1 0-6-16,1 0 6 16,-8 0 0-16,8 0 0 0,-7 0 0 15,0 0-5-15,-7 0-9 16,7 4 18-16,-7-4 4 15,0 0-6-15,1 0 2 0,-1 0-4 16,0 0-4-16,-6 0 4 16,6 4-8-16,0-1 8 0,7-3 0 15,-6 4 8-15,12-4-6 16,-6 0 2-16,13 0-9 0,-7 4 5 16,7-4 0-16,-6 3-8 15,-1 1 8-15,1 4 0 16,-14-5 0-16,0 1 8 0,0-4-3 15,-6 4-8-15,-7-4 5 16,-6 3-2-16,-14 1-4 0,-6 0-7 16,-7-1 11-16,1 1-3 15,-1 3 0-15,-6 1-8 16,6-4 16-16,0-4 0 0,1 3-1 16,-1 1 1-16,7 3-8 15,0 1-2-15,0-1 5 0,6 0-11 16,-13 1 20-16,1-1-19 15,-8 1 14-15,8 3-4 0,12 0 5 16,0-4-5-16,7 1 0 16,14 3 7-16,5-4-7 15,8 4 2-15,5-3-2 0,1-1-11 16,13 4-1-16,0 0 12 16,0 4 0-16,0-8 0 15,0 4 11-15,-6 0-7 0,6-3-2 16,-7-1 7-16,1 1-7 15,-1-5-2-15,7 1 3 0,0 0-3 16,46-4-9-16,-46 3 9 16,46-3 0-16,-53 0 0 0,53 0-13 15,-46-3 13-15,46 3 6 16,-46-8 6-16,46 8-12 16,-39-11 4-16,39 11-4 0,0 0 0 15,-46-15-4-15,46 15 1 16,0 0 6-16,0 0-3 0,0 0 0 15,-33-22 5-15,33 22 1 16,0 0 0-16,0 0-3 16,0 0-8-16,-33-33 7 0,33 33-8 15,-13-37-9-15,13 37 19 16,-6-44 1-16,-1 3-5 0,14-3 8 16,-1-1-8-16,1-6-9 15,6-8 6-15,0-8 3 16,0-7 0-16,7-7 3 0,0 0-11 15,-1-1-10-15,-6 5 11 16,1 3 12-16,-1 7 1 0,-7 12-6 16,1 7 0-16,-7 4-10 15,6 7 10-15,-6 37 10 16,-6-45-6-16,6 12-9 0,0 33 1 16,0-41 4-16,0 41-6 15,-7-44-5-15,7 7 7 0,0 0 4 16,-6 0 5-16,6 4-9 15,0-4 4-15,0 37-13 16,0-44 4-16,0 7 2 0,0 37 4 16,0-33-4-16,0 33 11 15,0 0 3-15,6-41-2 0,-6 41-5 16,0 0-9-16,0 0 9 16,0 0-14-16,0 0 14 15,0 0 0-15,0 0 5 0,0 0-5 16,0 0 0-16,0 0 0 15,0 0 0-15,0 0 4 0,0 0-4 16,46-26-20-16,-13 19 12 16,7 7 14-16,-8 0 0 15,8 3 4-15,-1 1-2 0,7 0-4 16,0-1-9-16,0 1 5 16,0 4-7-16,0-5-4 0,0 5 15 15,0-1-4-15,0 4-6 16,-6-4 6-16,-1 1 0 15,1-1 11-15,-40-7-2 0,46 8-3 16,0-1-6-16,-7-7 2 16,-6 0-2-16,6 0 0 0,-6 0 0 15,7-4-7-15,-8 4 4 16,-32 0-2-16,53 4 0 0,-7-4-3 16,-46 0 10-16,53 11-5 15,-53-11 23-15,52 0-10 0,-52 0-7 16,59 0 0-16,-59 0 0 15,53 0-3-15,-7 0 0 16,-46 0 0-16,59-4 0 0,-13 1-8 16,-46 3-7-16,53 3 15 15,-53-3 6-15,52 4-2 16,-6-4-4-16,-6 0 7 0,-1 0-7 16,-6-4-5-16,13 1 0 15,-7 3 9-15,7 0-16 0,-6 0 17 16,6 3-9-16,-7-3 10 15,7-3 0-15,0-5-6 0,-6 1 4 16,6 0-14-16,0-1 13 16,-7 4-15-16,0 4 20 15,1-3-8-15,6-1 4 0,-7 4 2 16,1-4-6-16,-1-3-5 16,7 3 5-16,0-3-10 15,-7 7 6-15,1-4-2 0,-1 4 8 16,7 0 14-16,-6-3-5 15,-1-1-9-15,7-4 1 0,-6-3-3 16,12 4 0-16,-6-4-8 16,0 3-3-16,0 5 11 0,0-5-8 15,0 1 5-15,0 3 6 16,0 1 0-16,0-5 2 16,0 5 1-16,-6-5 7 0,6 1-13 15,6 3-3-15,-6-3-3 16,7 3 10-16,-1 0-1 15,1 1-11-15,-7 3 8 0,-7 0-3 16,7 0 20-16,-6-4-21 16,-1 0 4-16,1 1 0 0,-1-1-4 15,0 0-6-15,7 4 3 16,-6 4 1-16,6-4 6 0,0 0 10 16,-7-4-5-16,7 0 4 15,0 1-14-15,7-1-6 16,-7-3 15-16,6 3-14 0,1 0 15 15,6 1-2-15,-6 3-3 16,-1-4 2-16,1 4-2 0,-7-8 6 16,6 1 2-16,-6 0-12 15,0 3-5-15,7-3 4 16,-7 3 5-16,0 4-9 0,0-4 14 16,-7 4-5-16,7-3 2 15,-6 3 3-15,-1-4 4 0,-6 0-4 16,0 0-1-16,0 1-4 15,0-5 0-15,0 5-11 0,-1-1 8 16,-5 4-3-16,12 0 16 16,-6 0-10-16,0-7 3 15,0 3 3-15,6-3-10 0,1 3-8 16,6 4 15-16,0 0-8 16,0 0 8-16,-7-4 5 15,7 4 3-15,-7-4-8 0,-6 1-3 16,0-1-6-16,-33 4 6 15,33-4-8-15,-33 4 11 0,0 0-1 16,0 0 2-16,0 0 9 16,0 0-8-16,0 0-5 0,0 0-3 15,0 0-1-15,0 0-124 16,0 0-162-16,0 0-255 16,0 0-92-16</inkml:trace>
  <inkml:trace contextRef="#ctx0" brushRef="#br0" timeOffset="1">3912 1094 185 0,'0'-45'43'0,"0"45"12"15,0 0 22-15,0-48 5 0,0 48 3 16,0 0-16-16,0-44 15 16,0 44 6-16,0 0 6 15,0 0-1-15,0 0-69 16,0 0-9-16,0 0 77 0,0 0 15 16,0 0 45-16,0 0-6 15,13 67-2-15,1-8-9 0,-1 3-24 16,0-2 34-16,-7 2 17 15,1 9-23-15,0 6-5 0,6 4-10 16,-7 1-20-16,-6 6 33 16,7 1-26-16,-14 0-31 0,7-1-36 15,0-3-11-15,0-7 24 16,-6-4 6-16,-1-11-2 0,1-4 0 16,-1-11-2-1,7 0 2-15,-7-8-15 0,7-40-11 16,0 45-10-16,0-45-20 15,-6 48 4-15,6-48-8 0,-7 44 2 16,7-44 11-16,0 41 30 16,0-41 1-16,0 40-10 0,0-40-20 15,7 41-7-15,-7-41 0 16,0 37 1-16,0-37-5 0,0 0 0 16,0 0-6-16,0 0 0 15,0 0-8-15,0 0-111 0,0 0-194 16,0 0-294-16,0 0-381 15</inkml:trace>
  <inkml:trace contextRef="#ctx0" brushRef="#br0" timeOffset="2">1796 1116 468 0,'0'0'80'0,"0"0"15"0,0 0-25 16,0 0 33-16,0 0 41 16,0 0-44-16,0 0-19 15,0 0-18-15,0 0 59 0,0 0 40 16,0 0 35-16,0 0-15 15,0 0-36-15,0 0 22 0,0 41 18 16,7 7-16-16,-7 7-38 16,0 15 3-16,-7 8-18 15,7 3-22-15,-13 8 0 16,13 7-36-16,-6 0 19 0,-1 0-18 16,1 0 2-16,-1 0-7 15,7-11-31-15,0-11 5 0,0-4-11 16,7-11 18-16,-7-7 2 15,6-8-31-15,-6-11-7 16,0-33 12-16,7 45 3 0,-7-45-15 16,0 37 0-16,0-37 14 15,0 0-12-15,0 0-2 0,0 0 0 16,0 0 9-16,0 0-9 16,0 0-6-16,0 0-12 0,0 0-35 15,0 0-114-15,0 0-173 16,0 0-316-16,0 0-307 15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07.07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844 1279 206 0,'0'0'73'16,"0"0"-20"-16,0 0 19 0,0 0 1 15,0 0 17-15,46 19-6 16,-14-12 22-16,-32-7 10 0,60-3-17 16,5-8-32-16,8-1-18 15,12-6-34-15,14-1-1 16,12-3-1-16,14-4 22 16,13 1-23-16,13-1-29 0,14 4 27 15,5 7-7-15,8 4 13 16,6-4-5-16,0 0-3 0,-7 0-13 15,1-3-10-15,-7-4 9 16,7 3 6-16,-1-3 13 16,1 0-10-16,-7-1 0 0,-7 4 9 15,-6 1-6-15,-1-1-1 16,1 1-5-16,-7 3-9 0,0-3 14 16,-13 3-21-16,-13 0 16 15,-7 4 15-15,-6-4-28 16,-7 4 9-16,0-4 4 15,-6 8-14-15,-7 0 14 0,0 3 13 16,-7-4-18-16,1 5-13 16,-7-1 30-16,-14 8-18 15,-5-4 21-15,-8 3 1 0,-6-3-11 16,-6 0-15-16,-40 0-11 16,32 0 17-16,-32 0 1 0,0 0 25 15,0 0 2-15,0 0 43 16,0 0-23-16,0 0-7 0,0 0-32 15,0 0 7 1,0 0 5-16,0 0-10 0,0 0 13 16,0 0-9-16,0 0-11 15,0 0 13-15,0 0 38 0,0 0-4 16,0 0-22-16,0 0 18 16,0 0-43-16,0 0 47 15,0 0-53-15,0 0 25 0,0 0-19 16,0 0 8-16,0 0 8 15,0 0-25-15,0 0-11 0,0 0 39 16,0 0-1-16,0 0-10 16,0 0-16-16,0 0 2 15,0 0 6-15,0 0-18 16,0 0 25-16,0 0-7 0,0 0 30 16,0 0-44-16,-32 41 22 15,32-41-14-15,0 0 38 0,-40 48-51 16,40-48 15-16,-26 41-12 15,0-4 47-15,26-37-40 0,-40 56 36 16,14-12-22-16,6 5 44 16,-6 2-9-16,6 1 46 15,7 3-23-15,-7 4-16 0,7 4-47 16,7-4 25-16,-1-3-20 16,-6 3 16-16,13-4-21 0,-7 1 19 15,1-1 68-15,6-2-31 16,-13 2 11-16,13-3-30 15,-7 0-10-15,7-4 3 16,-7 0-25-16,1-8 6 0,6 1 11 16,0 0-25-16,0-41 6 15,0 51 13-15,-7-10-16 0,7-4-11 16,0-37 37-16,0 52-30 16,0-15 13-16,0-37 6 0,0 37-27 15,0-37 9-15,0 0 13 16,0 37-23-16,0-37 18 15,0 0 13-15,0 0-26 0,0 0 14 16,0 0-2-16,0 0-15 16,0 0 24-16,0 0 3 15,0 0-33-15,0 0 27 0,0 0 70 16,0 30-20-16,0-30 23 16,0 0-23-16,0 0-36 15,0 0-6-15,0 0-9 0,-39 11-9 16,6-3 4-16,33-8-10 15,-39 0 6-15,-7 0 0 0,13 0-11 16,-7 0 4-16,1 0 13 16,-1 0 3-16,-6 0-9 0,-6-4 6 15,-1 0-6-15,1 4 0 16,-1 0-6-16,1 0 6 16,-8 0 0-16,8 0 0 0,-7 0 0 15,0 0-5-15,-7 0-9 16,7 4 18-16,-7-4 4 15,0 0-6-15,1 0 2 0,-1 0-4 16,0 0-4-16,-6 0 4 16,6 4-8-16,0-1 8 0,7-3 0 15,-6 4 8-15,12-4-6 16,-6 0 2-16,13 0-9 0,-7 4 5 16,7-4 0-16,-6 3-8 15,-1 1 8-15,1 4 0 16,-14-5 0-16,0 1 8 0,0-4-3 15,-6 4-8-15,-7-4 5 16,-6 3-2-16,-14 1-4 0,-6 0-7 16,-7-1 11-16,0 1-3 15,0 3 0-15,-6 1-8 16,6-4 16-16,0-4 0 0,1 3-1 16,-1 1 1-16,7 3-8 15,0 1-2-15,0-1 5 0,6 0-11 16,-13 1 20-16,1-1-19 15,-8 1 14-15,8 3-4 0,12 0 5 16,0-4-5-16,7 1 0 16,14 3 7-16,5-4-7 15,8 4 2-15,5-3-2 0,1-1-11 16,13 4-1-16,0 0 12 16,0 4 0-16,0-8 0 15,0 4 11-15,-6 0-7 0,6-3-2 16,-7-1 7-16,1 1-7 15,-1-5-2-15,7 1 3 0,0 0-3 16,46-4-9-16,-46 3 9 16,46-3 0-16,-53 0 0 0,53 0-13 15,-46-3 13-15,46 3 6 16,-46-8 6-16,46 8-12 16,-39-11 4-16,39 11-4 0,0 0 0 15,-46-15-4-15,46 15 1 16,0 0 6-16,0 0-3 0,0 0 0 15,-33-22 5-15,33 22 1 16,0 0 0-16,0 0-3 16,0 0-8-16,-33-33 7 0,33 33-8 15,-13-37-9-15,13 37 19 16,-6-44 1-16,-1 3-5 0,14-3 8 16,-1-1-8-16,1-7-9 15,6-7 6-15,0-8 3 16,0-7 0-16,7-7 3 0,0 0-11 15,-1-1-10-15,-6 5 11 16,1 3 12-16,-1 7 1 0,-7 12-6 16,1 6 0-16,-7 5-10 15,6 7 10-15,-6 37 10 16,-6-45-6-16,6 12-9 0,0 33 1 16,0-41 4-16,0 41-6 15,-7-44-5-15,7 7 7 0,0 0 4 16,-6 0 5-16,6 4-9 15,0-4 4-15,0 37-13 16,0-44 4-16,0 7 2 0,0 37 4 16,0-33-4-16,0 33 11 15,0 0 3-15,6-41-2 0,-6 41-5 16,0 0-9-16,0 0 9 16,0 0-14-16,0 0 14 15,0 0 0-15,0 0 5 0,0 0-5 16,0 0 0-16,0 0 0 15,0 0 0-15,0 0 4 0,0 0-4 16,46-26-20-16,-13 19 12 16,7 7 14-16,-8 0 0 15,8 3 4-15,-1 1-2 0,7 0-4 16,0-1-9-16,0 1 5 16,0 4-7-16,0-5-4 0,0 5 15 15,0-1-4-15,0 4-6 16,-6-4 6-16,-1 1 0 15,1-1 11-15,-40-7-2 0,46 8-3 16,0-1-6-16,-7-7 2 16,-6 0-2-16,6 0 0 0,-6 0 0 15,7-4-7-15,-8 4 4 16,-32 0-2-16,53 4 0 0,-7-4-3 16,-46 0 10-16,53 11-5 15,-53-11 23-15,52 0-10 0,-52 0-7 16,59 0 0-16,-59 0 0 15,53 0-3-15,-7 0 0 16,-46 0 0-16,59-4 0 0,-13 1-8 16,-46 3-7-16,53 3 15 15,-53-3 6-15,52 4-2 16,-6-4-4-16,-6 0 7 0,-1 0-7 16,-6-4-5-16,13 1 0 15,-7 3 9-15,7 0-16 0,-6 0 17 16,6 3-9-16,-7-3 10 15,7-3 0-15,0-5-6 0,-6 1 4 16,6 0-14-16,0-1 13 16,-7 4-15-16,0 4 20 15,1-3-8-15,6-1 4 0,-7 4 2 16,1-4-6-16,-1-3-5 16,7 3 5-16,0-3-10 15,-7 7 6-15,1-4-2 0,-1 4 8 16,7 0 14-16,-6-3-5 15,-1-1-9-15,7-4 1 0,-6-3-3 16,12 4 0-16,-5-4-8 16,-1 3-3-16,0 5 11 0,0-5-8 15,0 1 5-15,0 3 6 16,0 1 0-16,0-5 2 16,0 5 1-16,-6-5 7 0,6 0-13 15,6 4-3-15,-6-3-3 16,7 3 10-16,-1 0-1 15,1 1-11-15,-7 3 8 0,-7 0-3 16,7 0 20-16,-6-4-21 16,-1 0 4-16,1 1 0 0,-1-1-4 15,0 0-6-15,7 4 3 16,-6 4 1-16,6-4 6 0,0 0 10 16,-7-4-5-16,7 0 4 15,0 1-14-15,7-1-6 16,-7-3 15-16,6 3-14 0,1 0 15 15,6 1-2-15,-6 3-3 16,-1-4 2-16,1 4-2 0,-7-8 6 16,6 1 2-16,-6 0-12 15,0 3-5-15,7-3 4 16,-7 3 5-16,0 4-9 0,0-4 14 16,-7 4-5-16,7-3 2 15,-6 3 3-15,-1-4 4 0,-6 0-4 16,0 0-1-16,0 1-4 15,0-5 0-15,0 5-11 0,-1-1 8 16,-5 4-3-16,12 0 16 16,-6 0-10-16,0-7 3 15,0 3 3-15,6-3-10 0,1 3-8 16,6 4 15-16,0 0-8 16,0 0 8-16,-7-4 5 15,7 4 3-15,-7-4-8 0,-6 1-3 16,0-1-6-16,-33 4 6 15,33-4-8-15,-33 4 11 0,0 0-1 16,0 0 2-16,0 0 9 16,0 0-8-16,0 0-5 0,0 0-3 15,0 0-1-15,0 0-124 16,0 0-162-16,0 0-255 16,0 0-92-16</inkml:trace>
  <inkml:trace contextRef="#ctx0" brushRef="#br0" timeOffset="1">3913 1095 185 0,'0'-45'43'0,"0"45"12"15,0 0 22-15,0-48 5 0,0 48 3 16,0 0-16-16,0-44 15 16,0 44 6-16,0 0 6 15,0 0-1-15,0 0-69 16,0 0-9-16,0 0 77 0,0 0 15 16,0 0 45-16,0 0-6 15,13 67-2-15,1-8-9 0,-1 3-24 16,0-2 34-16,-7 2 17 15,1 9-23-15,0 6-5 0,6 4-10 16,-7 1-20-16,-6 7 33 16,7 0-26-16,-14 0-31 0,7-1-36 15,0-3-11-15,0-7 24 16,-6-4 6-16,-1-11-2 0,1-4 0 16,-1-11-2-1,7 1 2-15,-7-9-15 0,7-40-11 16,0 45-10-16,0-45-20 15,-6 48 4-15,6-48-8 0,-7 44 2 16,7-44 11-16,0 41 30 16,0-41 1-16,0 40-10 0,0-40-20 15,7 41-7-15,-7-41 0 16,0 37 1-16,0-37-5 0,0 0 0 16,0 0-6-16,0 0 0 15,0 0-8-15,0 0-111 0,0 0-194 16,0 0-294-16,0 0-381 15</inkml:trace>
  <inkml:trace contextRef="#ctx0" brushRef="#br0" timeOffset="2">1796 1117 468 0,'0'0'80'0,"0"0"15"0,0 0-25 16,0 0 33-16,0 0 41 16,0 0-44-16,0 0-19 15,0 0-18-15,0 0 59 0,0 0 40 16,0 0 35-16,0 0-15 15,0 0-36-15,0 0 22 0,0 41 18 16,7 7-16-16,-7 7-38 16,0 15 3-16,-7 8-18 15,7 3-22-15,-13 8 0 16,13 8-36-16,-6-1 19 0,-1 0-18 16,1 0 2-16,-1 0-7 15,7-11-31-15,0-11 5 0,0-4-11 16,7-11 18-16,-7-6 2 15,6-9-31-15,-6-11-7 16,0-33 12-16,7 45 3 0,-7-45-15 16,0 37 0-16,0-37 14 15,0 0-12-15,0 0-2 0,0 0 0 16,0 0 9-16,0 0-9 16,0 0-6-16,0 0-12 0,0 0-35 15,0 0-114-15,0 0-173 16,0 0-316-16,0 0-307 15</inkml:trace>
  <inkml:trace contextRef="#ctx0" brushRef="#br0" timeOffset="3">890 624 380 0,'0'0'112'15,"0"0"-4"-15,0 0-2 0,0 0-9 16,0 0 47-16,0 0-9 16,0 0 0-16,0 0-2 0,39 0 5 15,-6-7-88-15,6 3 1 16,1-7-51-16,-7 4 10 0,6 0-4 15,-6-1 13 1,6 4-32-16,-6 1 3 0,-33 3 18 16,46-4-114-16,-46 4-229 15,46-4-127-15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07.07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844 1278 206 0,'0'0'73'16,"0"0"-20"-16,0 0 19 0,0 0 1 15,0 0 17-15,46 19-6 16,-14-12 22-16,-32-7 10 0,60-3-17 16,5-8-32-16,8-1-18 15,12-6-34-15,14-1-1 16,12-3-1-16,14-4 22 16,13 1-23-16,13-1-29 0,14 4 27 15,5 7-7-15,8 4 13 16,6-4-5-16,0 0-3 0,-7 0-13 15,1-3-10-15,-8-4 9 16,8 3 6-16,-1-3 13 16,1 0-10-16,-7 0 0 0,-7 3 9 15,-6 1-6-15,-1-1-1 16,1 1-5-16,-7 3-9 0,0-3 14 16,-13 3-21-16,-13 0 16 15,-7 4 15-15,-6-4-28 16,-7 4 9-16,0-4 4 15,-6 8-14-15,-7 0 14 0,0 3 13 16,-7-4-18-16,1 5-13 16,-7-1 30-16,-14 8-18 15,-5-4 21-15,-8 3 1 0,-6-3-11 16,-6 0-15-16,-40 0-11 16,32 0 17-16,-32 0 1 0,0 0 25 15,0 0 2-15,0 0 43 16,0 0-23-16,0 0-7 0,0 0-32 15,0 0 7 1,0 0 5-16,0 0-10 0,0 0 13 16,0 0-9-16,0 0-11 15,0 0 13-15,0 0 38 0,0 0-4 16,0 0-22-16,0 0 18 16,0 0-43-16,0 0 47 15,0 0-53-15,0 0 25 0,0 0-19 16,0 0 8-16,0 0 8 15,0 0-25-15,0 0-11 0,0 0 39 16,0 0-1-16,0 0-10 16,0 0-16-16,0 0 2 15,0 0 6-15,0 0-18 16,0 0 25-16,0 0-7 0,0 0 30 16,0 0-44-16,-32 41 22 15,32-41-14-15,0 0 38 0,-40 48-51 16,40-48 15-16,-26 41-12 15,0-4 47-15,26-37-40 0,-40 55 36 16,14-11-22-16,6 5 44 16,-6 2-9-16,6 1 46 15,7 3-23-15,-7 4-16 0,7 4-47 16,7-4 25-16,-1-3-20 16,-6 3 16-16,13-4-21 0,-7 1 19 15,1-1 68-15,6-3-31 16,-13 3 11-16,13-3-30 15,-7 0-10-15,7-4 3 16,-7 0-25-16,1-8 6 0,6 1 11 16,0 0-25-16,0-41 6 15,0 51 13-15,-7-10-16 0,7-4-11 16,0-37 37-16,0 52-30 16,0-15 13-16,0-37 6 0,0 37-27 15,0-37 9-15,0 0 13 16,0 37-23-16,0-37 18 15,0 0 13-15,0 0-26 0,0 0 14 16,0 0-2-16,0 0-15 16,0 0 24-16,0 0 3 15,0 0-33-15,0 0 27 0,0 0 70 16,0 29-20-16,0-29 23 16,0 0-23-16,0 0-36 15,0 0-6-15,0 0-9 0,-39 11-9 16,6-3 4-16,33-8-10 15,-39 0 6-15,-7 0 0 0,13 0-11 16,-7 0 4-16,1 0 13 16,-1 0 3-16,-6 0-9 0,-6-4 6 15,-1 0-6-15,1 4 0 16,-1 0-6-16,1 0 6 16,-8 0 0-16,8 0 0 0,-7 0 0 15,0 0-5-15,-7 0-9 16,7 4 18-16,-7-4 4 15,0 0-6-15,1 0 2 0,-1 0-4 16,0 0-4-16,-6 0 4 16,6 4-8-16,0-1 8 0,7-3 0 15,-6 4 8-15,12-4-6 16,-6 0 2-16,13 0-9 0,-7 4 5 16,7-4 0-16,-6 3-8 15,-1 1 8-15,1 4 0 16,-14-5 0-16,0 1 8 0,0-4-3 15,-6 4-8-15,-7-4 5 16,-6 3-2-16,-14 1-4 0,-6 0-7 16,-7-1 11-16,1 1-3 15,-1 3 0-15,-6 1-8 16,6-4 16-16,0-4 0 0,1 3-1 16,-1 1 1-16,7 3-8 15,0 1-2-15,0-1 5 0,6 0-11 16,-13 1 20-16,1-1-19 15,-8 1 14-15,8 3-4 0,12 0 5 16,0-4-5-16,7 1 0 16,14 3 7-16,5-4-7 15,8 4 2-15,5-3-2 0,1-1-11 16,13 4-1-16,0 0 12 16,0 4 0-16,0-8 0 15,0 4 11-15,-6 0-7 0,6-3-2 16,-7-1 7-16,1 1-7 15,-1-5-2-15,7 1 3 0,0 0-3 16,46-4-9-16,-46 3 9 16,46-3 0-16,-53 0 0 0,53 0-13 15,-46-3 13-15,46 3 6 16,-46-8 6-16,46 8-12 16,-39-11 4-16,39 11-4 0,0 0 0 15,-46-15-4-15,46 15 1 16,0 0 6-16,0 0-3 0,0 0 0 15,-33-22 5-15,33 22 1 16,0 0 0-16,0 0-3 16,0 0-8-16,-33-33 7 0,33 33-8 15,-13-37-9-15,13 37 19 16,-6-44 1-16,-1 3-5 0,14-3 8 16,-1-1-8-16,1-6-9 15,6-8 6-15,0-8 3 16,0-7 0-16,7-7 3 0,0 0-11 15,-1-1-10-15,-6 5 11 16,1 3 12-16,-1 7 1 0,-7 12-6 16,1 7 0-16,-7 4-10 15,6 7 10-15,-6 37 10 16,-6-45-6-16,6 12-9 0,0 33 1 16,0-41 4-16,0 41-6 15,-7-44-5-15,7 7 7 0,0 0 4 16,-6 0 5-16,6 4-9 15,0-4 4-15,0 37-13 16,0-44 4-16,0 7 2 0,0 37 4 16,0-33-4-16,0 33 11 15,0 0 3-15,6-41-2 0,-6 41-5 16,0 0-9-16,0 0 9 16,0 0-14-16,0 0 14 15,0 0 0-15,0 0 5 0,0 0-5 16,0 0 0-16,0 0 0 15,0 0 0-15,0 0 4 0,0 0-4 16,46-26-20-16,-13 19 12 16,7 7 14-16,-8 0 0 15,8 3 4-15,-1 1-2 0,7 0-4 16,0-1-9-16,0 1 5 16,0 4-7-16,0-5-4 0,0 5 15 15,0-1-4-15,0 4-6 16,-6-4 6-16,-1 1 0 15,1-1 11-15,-40-7-2 0,46 8-3 16,0-1-6-16,-7-7 2 16,-6 0-2-16,6 0 0 0,-6 0 0 15,7-4-7-15,-8 4 4 16,-32 0-2-16,53 4 0 0,-7-4-3 16,-46 0 10-16,53 11-5 15,-53-11 23-15,52 0-10 0,-52 0-7 16,59 0 0-16,-59 0 0 15,53 0-3-15,-7 0 0 16,-46 0 0-16,59-4 0 0,-13 1-8 16,-46 3-7-16,53 3 15 15,-53-3 6-15,52 4-2 16,-6-4-4-16,-6 0 7 0,-1 0-7 16,-6-4-5-16,13 1 0 15,-7 3 9-15,7 0-16 0,-6 0 17 16,6 3-9-16,-7-3 10 15,7-3 0-15,0-5-6 0,-6 1 4 16,6 0-14-16,0-1 13 16,-7 4-15-16,0 4 20 15,1-3-8-15,6-1 4 0,-7 4 2 16,1-4-6-16,-1-3-5 16,7 3 5-16,0-3-10 15,-7 7 6-15,1-4-2 0,-1 4 8 16,7 0 14-16,-6-3-5 15,-1-1-9-15,7-4 1 0,-6-3-3 16,12 4 0-16,-6-4-8 16,0 3-3-16,0 5 11 0,0-5-8 15,0 1 5-15,0 3 6 16,0 1 0-16,0-5 2 16,0 5 1-16,-6-5 7 0,6 1-13 15,6 3-3-15,-6-3-3 16,7 3 10-16,-1 0-1 15,1 1-11-15,-7 3 8 0,-7 0-3 16,7 0 20-16,-6-4-21 16,-1 0 4-16,1 1 0 0,-1-1-4 15,0 0-6-15,7 4 3 16,-6 4 1-16,6-4 6 0,0 0 10 16,-7-4-5-16,7 0 4 15,0 1-14-15,7-1-6 16,-7-3 15-16,6 3-14 0,1 0 15 15,6 1-2-15,-6 3-3 16,-1-4 2-16,1 4-2 0,-7-8 6 16,6 1 2-16,-6 0-12 15,0 3-5-15,7-3 4 16,-7 3 5-16,0 4-9 0,0-4 14 16,-7 4-5-16,7-3 2 15,-6 3 3-15,-1-4 4 0,-6 0-4 16,0 0-1-16,0 1-4 15,0-5 0-15,0 5-11 0,-1-1 8 16,-5 4-3-16,12 0 16 16,-6 0-10-16,0-7 3 15,0 3 3-15,6-3-10 0,1 3-8 16,6 4 15-16,0 0-8 16,0 0 8-16,-7-4 5 15,7 4 3-15,-7-4-8 0,-6 1-3 16,0-1-6-16,-33 4 6 15,33-4-8-15,-33 4 11 0,0 0-1 16,0 0 2-16,0 0 9 16,0 0-8-16,0 0-5 0,0 0-3 15,0 0-1-15,0 0-124 16,0 0-162-16,0 0-255 16,0 0-92-16</inkml:trace>
  <inkml:trace contextRef="#ctx0" brushRef="#br0" timeOffset="1">3912 1094 185 0,'0'-45'43'0,"0"45"12"15,0 0 22-15,0-48 5 0,0 48 3 16,0 0-16-16,0-44 15 16,0 44 6-16,0 0 6 15,0 0-1-15,0 0-69 16,0 0-9-16,0 0 77 0,0 0 15 16,0 0 45-16,0 0-6 15,13 67-2-15,1-8-9 0,-1 3-24 16,0-2 34-16,-7 2 17 15,1 9-23-15,0 6-5 0,6 4-10 16,-7 1-20-16,-6 6 33 16,7 1-26-16,-14 0-31 0,7-1-36 15,0-3-11-15,0-7 24 16,-6-4 6-16,-1-11-2 0,1-4 0 16,-1-11-2-1,7 0 2-15,-7-8-15 0,7-40-11 16,0 45-10-16,0-45-20 15,-6 48 4-15,6-48-8 0,-7 44 2 16,7-44 11-16,0 41 30 16,0-41 1-16,0 40-10 0,0-40-20 15,7 41-7-15,-7-41 0 16,0 37 1-16,0-37-5 0,0 0 0 16,0 0-6-16,0 0 0 15,0 0-8-15,0 0-111 0,0 0-194 16,0 0-294-16,0 0-381 15</inkml:trace>
  <inkml:trace contextRef="#ctx0" brushRef="#br0" timeOffset="2">1796 1116 468 0,'0'0'80'0,"0"0"15"0,0 0-25 16,0 0 33-16,0 0 41 16,0 0-44-16,0 0-19 15,0 0-18-15,0 0 59 0,0 0 40 16,0 0 35-16,0 0-15 15,0 0-36-15,0 0 22 0,0 41 18 16,7 7-16-16,-7 7-38 16,0 15 3-16,-7 8-18 15,7 3-22-15,-13 8 0 16,13 7-36-16,-6 0 19 0,-1 0-18 16,1 0 2-16,-1 0-7 15,7-11-31-15,0-11 5 0,0-4-11 16,7-11 18-16,-7-7 2 15,6-8-31-15,-6-11-7 16,0-33 12-16,7 45 3 0,-7-45-15 16,0 37 0-16,0-37 14 15,0 0-12-15,0 0-2 0,0 0 0 16,0 0 9-16,0 0-9 16,0 0-6-16,0 0-12 0,0 0-35 15,0 0-114-15,0 0-173 16,0 0-316-16,0 0-307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55:00.35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0 229 283 0,'0'0'16'0,"0"0"10"16,0 0-16-16,0 0 7 15,0 0-7-15,40 14 16 16,-40-14-9-16,0 0 4 0,39 4-11 15,-39-4 1-15,46-4 15 16,0 1 2-16,0-8-23 0,27-1 10 16,19-6-18-1,26-4 21-15,20 0-30 0,20-4 12 16,12 4 6-16,1 7-3 16,7 0-12-16,6-3 13 0,0 3-11 15,-7 0 12-15,1 8 13 16,-8-4 39-16,-5 7-35 15,-8 0-1-15,-12 4 16 0,-7 0-26 16,-20 4-8-16,-19 0 11 16,-14-1-14-16,-19-3 4 0,-20 4 18 15,-46-4 61-15,39 4-22 16,-39-4-29-16,0 0-36 16,0 0-16-16,0 0-29 15,0 0-69-15,0 0-33 0,0 0-37 16</inkml:trace>
  <inkml:trace contextRef="#ctx0" brushRef="#br0" timeOffset="551">414 454 361 0,'0'0'88'0,"0"0"-28"15,0 0-22-15,0 0-18 16,0 0 4-16,0 0 13 0,46-4-26 16,20-3 1-16,20-1 9 15,19-3 11-15,20 0-32 16,19 0 26-16,7 0-19 0,7 0 26 15,0 4 5-15,-1-1-1 16,1 5-7-16,0-1-36 0,-14 4 17 16,-6 4 3-16,-6-4-22 15,-7 3 1-15,-20 5 10 16,-7-1 12-16,-12-3-34 16,-14 3 28-16,-19-3-13 0,-7 3 15 15,-46-7 4-15,33 4-10 16,-33-4 2-16,0 0 22 0,0 0-29 15,0 0-8-15,0 0 22 16,0 0-56-16,0 0 42 16,0 0-237-16,0 0-69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07.08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80 0 127 0,'0'0'18'0,"0"0"8"16,0 0 7-16,0 0-10 15,0 0 9-15,0 0 5 16,0 0-17-16,0 0 35 0,0 0 44 15,0 0 8-15,0 0-7 16,0 0-6-16,0 0-14 0,-19 55 16 16,5 5-1-16,1 6-35 15,7 4-4-15,-1 4-16 16,1 7 78-16,-1 8-68 0,0 0 5 16,7-1 37-16,0 5-41 15,0 3-5-15,0-4-27 0,0-7-25 16,0-4 36-16,0-7-48 15,0-7 18-15,0-4 23 16,7-4-30-16,-7-11-3 16,0-4 23-16,0-44-10 0,0 44-3 15,0-44 5-15,0 0-23 16,0 37-1-16,0-37 51 0,0 0-18 16,0 37-36-16,0-37 27 15,0 0 7-15,0 45-26 0,0-45 19 16,-7 37-233-16,7-37-110 15,0 0-31-15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07.08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203 24 333 0,'0'0'25'0,"0"0"2"15,-6-33 10-15,6 33-20 0,0 0 9 16,0 0-3-16,0 0-15 16,0 0-18-16,0 0 6 0,0 0 106 15,0 0-19-15,0 0-18 16,6 41 12-16,1 7 4 16,-7 3-21-16,-7 16 53 0,1 11-54 15,-14 14 11-15,7 11 37 16,-7 8-27-16,0 0 13 15,1 7-23-15,6-3-53 16,-7-4 4-16,7-4-32 0,0-4 37 16,6-7-23-16,-6-14 2 15,6-9 25-15,1-13-25 16,-1-16-5-16,1-7 2 0,6-37-10 16,0 29 8-16,0-29 4 15,0 0-22-15,0 0-2 0,0 0-25 16,0 0-141-16,0 0-66 15,0 0-25-15,0 0-47 16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07.08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66 340 1357 0,'0'0'258'0,"-20"35"-53"16,20-35-18-16,0 0-11 15,0 33-23-15,0-33 7 16,34 30-30-16,-2-12-12 0,-5-7-27 15,7-7-36-15,-34-4-21 16,32-4 4-16,1 0-24 0,-33 4 0 16,34-18-4-16,-34 18-1 15,33-26 8-15,-33 26 14 16,20-30 22-16,-20 30 1 16,13-29 1-16,-13 29-7 0,0 0-17 15,0 0-18-15,0 0 2 16,0 0-15-16,0 0 0 0,-33 4-13 15,33-4 13-15,0 0-49 16,0 0-113-16,-33 22-108 0,33-22-163 16,0 0-70-16,0 0-31 15,0 0 30-15</inkml:trace>
  <inkml:trace contextRef="#ctx0" brushRef="#br0" timeOffset="1">630 3 1407 0,'0'0'283'15,"0"0"-83"-15,0 0-84 16,0 0-37-16,0 0-22 0,-39 45 13 16,39-45-4-16,0 0 10 15,-14 37-17-15,14-37-12 0,0 0-21 16,0 0 5-16,0 0-14 15,0 0-5-15,0 0-7 16,0 0-10-16,33-23 14 16,-33 23-9-16,0 0 5 0,27-37 14 15,-27 37 20-15,0 0 14 16,0 0-9-16,0 0-15 0,0 0-14 16,-40-22 1-16,40 22-11 15,-40 4-12-15,40-4 7 0,0 0 0 16,0 0-16-16,-40 22-123 15,40-22-185-15,0 0-232 16,0 0-80-16</inkml:trace>
  <inkml:trace contextRef="#ctx0" brushRef="#br0" timeOffset="2">331 14 1210 0,'-46'30'258'16,"46"-30"-94"-16,-19 37-44 15,19-37-36-15,-8 41-27 0,8-41-9 16,14 41 23-16,-14-41 1 16,0 0-22-16,0 0 27 15,0 0-4-15,0 0 2 0,0 0-24 16,0 0-16-16,0 0-17 15,0 0-18-15,0 0 21 16,0 0-21-16,0 0-10 0,20-49 20 16,-14 12 56-16,-6 37 26 15,0 0-2-15,-32-37-9 0,32 37-33 16,-61 4-23-16,15 11-2 16,-1 3-16-16,15 4-4 15,-2 1 1-15,34-23-4 0,0 0-87 16,-46 37-166-16,46-37-260 15,0 0-189-15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07.08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460 81 1358 0,'0'0'148'15,"0"0"-16"-15,0 0-27 16,0 0-32-16,0 45 18 16,0-8 5-16,0-37-4 15,13 48 32-15,0-15-30 0,-13-33-38 16,27 37-5-16,-27-37-14 16,32 26-24-16,-32-26 3 0,27 15 10 15,-27-15-14-15,0 0 14 16,0 0-12-16,33-15-14 0,-33 15 31 15,6-30-13-15,-6 30-12 16,-6-37 28-16,-8 8-13 16,14 29-12-16,0 0 25 0,-32-34-13 15,32 34-21-15,-40-11 19 16,14 11-19-16,26 0 0 16,-33 11 5-16,33-11-32 15,0 0-59-15,0 0-170 0,0 0-206 16,0 0-92-16,0 0-48 15</inkml:trace>
  <inkml:trace contextRef="#ctx0" brushRef="#br0" timeOffset="1">959 177 1504 0,'0'0'272'0,"0"41"-128"16,0-41-86-16,-6 37 11 0,6-37-12 16,0 0-27-16,-7 37 20 15,7-37 7-15,0 0-19 0,0 0 4 16,0 0-5-16,0 0-21 16,0 0 7-16,0 0-10 15,40 0-22-15,-40 0 15 0,0 0 3 16,39-30-15-16,-39 30 58 15,20-36 23-15,-20 36 10 16,0 0 17-16,0 0-36 0,0 0-48 16,-33-23 9-16,0 16-18 15,-6 14-22-15,-1 8 25 16,7 0-27-16,33-15-165 0,-46 26-165 16,46-26-241-16,-39 18-73 15</inkml:trace>
  <inkml:trace contextRef="#ctx0" brushRef="#br0" timeOffset="2">223 395 1059 0,'-26'37'240'0,"26"-37"-64"16,-20 37-39-16,20-37 7 0,0 37-33 16,0-37 21-16,0 0 5 15,20 26-24-15,-20-26-2 16,0 0-24-16,0 0-13 0,33 11-46 16,-33-11-17-16,26-15 19 15,-26 15-16-15,20-29-14 0,-7-1 10 16,-13 5 2-1,0 25-3-15,-6-34 32 0,6 34 4 16,0 0-8-16,-40-22-22 16,-6 15-1-16,0 18 8 0,7 4-18 15,-1 7-4-15,1-4 16 16,39-18-27-16,-33 33-55 0,33-33-164 16,0 0-200-16,0 0-166 15,0 0-6-15</inkml:trace>
  <inkml:trace contextRef="#ctx0" brushRef="#br0" timeOffset="3">138 41 1079 0,'0'0'218'0,"0"0"-41"15,0 0-60-15,0 0-46 16,-13 40-3-16,13-40 17 0,0 0 14 16,0 0-15-16,0 0-5 15,39 30-14-15,-39-30-1 16,46 11 2-16,-46-11-17 16,0 0 4-16,0 0-9 0,0 0-20 15,27-48-8-15,-14 15-16 16,-13 33-13-16,0 0 6 0,0 0-32 15,0 0-91-15,0 0-200 16,-33-41-261-16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07.08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178 275 576 0,'0'0'153'0,"-14"34"4"16,14-34 3-16,0 0-36 0,-6 48-35 16,6-48-21-16,0 44-26 15,0-44-42-15,0 41 9 0,0-41-2 16,0 0 17-16,0 0-24 16,20 37 14-16,-20-37-14 15,0 0 17-15,0 0-22 16,0 0 22-16,39 0-12 0,-39 0-14 15,0 0 34-15,33-37-28 16,-33 37 25-16,13-41 14 16,-6 4 81-16,-7 37-5 0,0 0 0 15,-7-37-50-15,7 37-36 16,0 0 4-16,0 0-21 0,-53 11-1 16,14 8 15-16,39-19-21 15,-39 44 2-15,19-7 7 0,0-4-30 16,20-33 34-1,-6 37 5-15,6-37-23 0,13 30 3 16,-13-30 9-16,0 0-42 16,46 0-124-16,-13-15-190 0,-33 15-50 15,39-41 11-15,-6 1 13 16</inkml:trace>
  <inkml:trace contextRef="#ctx0" brushRef="#br0" timeOffset="1">388 212 715 0,'0'0'206'0,"0"0"7"0,0 0-32 16,33 4-43-16,-33-4 10 16,0 0-27-16,0 0 25 0,39 19-15 15,-39-19-67-15,0 0-10 16,40 11-10-16,-40-11-12 15,0 0-4-15,0 0-14 0,0 0-12 16,0 0 14-16,32-45 1 16,-32 45 22-16,20-44 35 0,-20 44 18 15,0 0-20-15,-6-41-8 16,6 41-25-16,0 0-29 16,0 0 0-16,-53 8-4 0,14 7-3 15,6 7 3-15,33-22-6 16,-27 37-4-16,14-8-6 15,13-29-1-15,0 0-147 0,0 0-100 16,0 0-138-16,0 0-69 16,0 0 31-16,0 0 46 15</inkml:trace>
  <inkml:trace contextRef="#ctx0" brushRef="#br0" timeOffset="2">145 43 695 0,'0'0'108'16,"0"0"-20"-16,0 0-1 0,0 0 27 16,0 0 8-16,0 0 9 15,0 0-26-15,-7 40-5 0,7-40-38 16,0 0-35-16,0 0 35 15,0 0-47-15,0 0-4 0,0 0 61 16,0 0-42-16,0 0-2 16,0 0 2-16,0 0-1 15,0 0-5-15,0 0 20 16,0-44-3-16,0 44 30 0,-13-37 46 16,13 37-56-16,0 0-14 15,0 0-22-15,-39 0-9 16,39 0 0-16,-40 26 10 0,40-26-26 15,-33 37 17-15,33-37-2 16,-13 40-24-16,13-10-13 0,0-30-159 16,0 0-295-16,53 18-153 15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07.09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296 454 688 0,'0'0'161'0,"0"0"3"16,-6 37 15-16,6-37 40 16,-13 37-13-16,13-37-18 0,-13 41-58 15,13-41-3 1,-7 37-9-16,7-37-16 0,7 29-24 16,-7-29-14-16,0 0-32 15,0 0-2-15,46 26-15 16,-6-19-15-16,0-14 0 0,-7-4 21 15,-33 11-5-15,54-37-1 16,-21 4-4-16,1-1-15 0,-34 34-2 16,19-51 20-16,-6 14 43 15,-13 37 34-15,-6-41-16 16,6 41-34-16,0 0-10 0,-46-26-14 16,-1 19-6-16,6 11-11 15,9 7 8-15,-2 3 36 16,34-14 16-16,-33 30-19 15,33-30-28-15,-27 30 5 0,27-30-2 16,0 0-3-16,-7 29-5 16,7-29-8-16,0 0 18 0,0 0-26 15,0 0 19-15,0 0-17 16,40 15-82-16,-40-15-151 16,0 0-232-16,41-15-218 0,-41 15-11 15</inkml:trace>
  <inkml:trace contextRef="#ctx0" brushRef="#br0" timeOffset="1">176 99 928 0,'-46'-25'185'0,"46"25"35"15,-47 11-29-15,47-11 12 16,0 0-49-16,-53 48-41 0,26-11 37 16,27-37-27-16,0 0-17 15,0 40-8-15,0-40-29 0,0 0-34 16,0 0 11 0,0 0-41-16,41 15 11 0,-41-15 3 15,39-15-3-15,-39 15-9 16,41-37 1-16,-22 0-13 0,-19 37 16 15,13-48 29-15,-13 48 37 16,7-40 40-16,-7 40-28 16,0 0-33-16,0 0-19 0,0 0-32 15,-46-11 15-15,6 18 8 16,40-7-28-16,-47 22 9 0,47-22-4 16,0 0-11-16,-27 37-36 15,27-37-141-15,0 0-126 16,0 0-137-16,0 0-155 15,47 19 3-15</inkml:trace>
  <inkml:trace contextRef="#ctx0" brushRef="#br0" timeOffset="2">544 0 1208 0,'0'0'278'0,"0"0"-90"16,0 0-52 0,0 0-71-16,0 0-23 0,0 0 38 15,47 44 16-15,-47-44-3 16,0 0 18-16,0 0 4 0,0 0-18 16,0 0-42-16,0 0-34 15,0 0-14-15,0 0 12 16,0 0-12-16,26-41 67 0,-26 41 39 15,0 0-14-15,0 0-34 16,0 0-19-16,0 0-30 0,0 0-2 16,-54 15 3-16,54-15-20 15,-46 37-2-15,46-37 12 16,-34 44-30-16,34-44-125 16,0 0-186-16,-6 45-231 0,6-45-131 15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07.09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801 118 881 0,'0'0'256'0,"-59"26"30"16,13-7-32-16,46-19-54 0,-53 22 35 16,7-4-14-16,46-18 0 15,-46 34-65-15,14-8-63 0,32-26-7 16,-33 37-53-16,33-37 1 15,-27 33-22-15,27-33 4 16,0 0-5-16,0 0 1 16,7 29 3-16,-7-29 3 0,0 0-9 15,39 8-3-15,1-12-1 16,-1-11-5-16,-39 15 3 16,46-29-6-16,-46 29 10 0,46-45-7 15,-46 45-5-15,27-40 18 16,-27 40-1-16,0 0 6 0,0 0-6 15,0 0 1-15,0 0-13 16,-33-11 2-16,-7 18-2 0,7 0 3 16,33-7-3-16,-39 23-9 15,39-23 4-15,0 0-107 16,0 0-154-16,0 0-220 16,0 0-192-16,0 0 25 0</inkml:trace>
  <inkml:trace contextRef="#ctx0" brushRef="#br0" timeOffset="1">164 388 1573 0,'0'0'208'0,"0"0"-74"16,0 0-49-16,0 0-35 15,-26 37-3-15,26-37 15 16,0 0 30-16,0 0 11 0,6 41-8 16,-6-41 3-16,0 0-13 15,0 0-23-15,33 7-28 0,-33-7-23 16,0 0 4-16,0 0-11 16,39-33 7-16,-39 33 2 15,20-37 18-15,-20 37 19 0,-6-41 39 16,6 41 9-16,0 0-10 15,0 0-30-15,-46-29 2 16,6 18 15-16,-6 14-14 16,13 8-28-16,0 1-19 0,33-12-3 15,-32 18-11-15,32-18 0 16,0 0 4-16,0 0-19 0,0 0-39 16,0 0-97-16,46 22-128 15,19-14-169-15,8-12-203 16,12-11-102-16</inkml:trace>
  <inkml:trace contextRef="#ctx0" brushRef="#br0" timeOffset="2">308 0 534 0,'0'0'93'0,"0"0"-3"16,0 0 6-16,0 0 28 15,0 0-15-15,0 0 106 16,0 0 7-16,0 0-68 16,0 0-71-16,0 0-8 0,-6 48 11 15,6-48-20-15,13 37-19 16,-13-37-1-16,0 0 0 0,26 37-12 16,-26-37 5-16,0 0-1 15,0 0 12-15,0 0-18 0,0 0-7 16,40 11-19-16,-40-11-3 15,0 0-3-15,0 0 0 16,33-40 4-16,-33 40 3 0,19-45-1 16,-19 45 24-16,0 0 41 15,0 0-2-15,0 0-37 16,0 0-5-16,0 0-19 16,-46-3 9-16,46 3-13 0,-39 18-4 15,39-18 0-15,0 0-11 16,-33 41-87-16,33-41-148 0,0 0-190 15,0 0-157-15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07.09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54 421 787 0,'0'0'194'0,"0"0"10"16,0 0-33-16,0 0 97 15,0 0-6-15,0 0 10 0,0 0-65 16,-32 51-43-16,18-9-64 15,14-42-40-15,-6 48-11 16,6-48-10-16,6 44-15 0,-6-44-2 16,0 0-6-16,27 37-16 15,-27-37 19-15,0 0-9 16,39 15-1-16,-39-15-1 16,0 0-1-16,33-30 0 0,-33 30-7 15,33-51-4-15,-20 14 4 16,-13 37-9-16,13-41 13 15,-13 41-10-15,0 0-5 0,0 0 15 16,0 0 2-16,0 0-6 16,0 0-7-16,0 0-1 0,0 0 16 15,0 0-12-15,0 0 4 16,0 0 0-16,0 0 9 16,0 0-2-16,0 0-42 0,0 0-122 15,0 0-135 1,0 0-168-16,0 0-113 0,0 0-13 15</inkml:trace>
  <inkml:trace contextRef="#ctx0" brushRef="#br0" timeOffset="1">212 139 998 0,'0'0'278'0,"0"0"-51"15,0 0-50-15,-39 15-59 16,39-15-65-16,0 0-2 16,0 0 19-16,-27 41-27 15,27-41 2-15,0 0 23 0,0 0-5 16,0 0-20-16,0 0-10 16,0 0-8-16,0 0-17 0,40 8-4 15,-40-8 5-15,0 0 9 16,33-34-23-16,-33 34 13 15,19-52-16-15,-12 7 4 0,-14 8 0 16,7 8 78-16,0 29 15 16,0 0-6-16,0 0-26 15,-46-11 16-15,7 14 15 16,6 16-6-16,33-19-17 0,-39 48-24 16,12-8-14-16,8-3-14 15,6-2-3-15,6-6-7 16,7-29 0-16,0 0 0 0,20 37 3 15,-20-37-17-15,39 22-96 16,-39-22-165-16,53 4-226 0,-7-15-191 16,6-8-22-16</inkml:trace>
  <inkml:trace contextRef="#ctx0" brushRef="#br0" timeOffset="2">463 247 906 0,'0'0'206'0,"0"0"41"15,0 48-55-15,0-48 16 0,0 0 5 16,0 0-32-16,20 44-27 16,-20-44-39-16,0 0-25 15,0 0-26-15,0 0-11 16,0 0-26-16,39 41-11 0,-39-41 0 15,0 0-7-15,46 11-21 16,-46-11 16-16,39-7-4 0,-39 7 4 16,0 0-4-16,0 0 6 15,27-37 2-15,-27 37-8 0,-7-34 0 16,7 34 10-16,0 0 10 16,0 0 15-16,-39-25-8 15,39 25 1-15,-40 0-4 0,40 0-9 16,-46 18-7-16,46-18-4 15,0 0-4-15,-33 41 0 16,33-41 6-16,0 0-33 16,0 0-113-16,0 0-178 0,0 0-265 15,73 22-101-15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07.10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271 322 1174 0,'0'0'160'16,"0"0"-79"-16,0 0-37 15,-27 48-17-15,14-15 22 16,13-33-6-16,6 41 29 15,-6-41 10-15,0 0 4 0,21 33-14 16,-21-33-7-16,0 0-30 16,33 15 19-16,-33-15-60 15,0 0 33-15,26-15-37 0,-26 15 35 16,0 0-37-16,20-37 40 16,-7 8-11-16,-13 29 29 0,-7-30 30 15,7 30 19-15,0 0-34 16,0 0-17-16,-46-15-16 15,20 11 9-15,26 4 17 16,-40 19-45-16,40-19 24 0,-40 26-41 16,40-26 28-16,0 0-32 15,0 0 20-15,-19 33-13 16,19-33 12-16,0 0-50 0,0 0-106 16,0 0-176-16,39-4-181 15,0-10-37-15</inkml:trace>
  <inkml:trace contextRef="#ctx0" brushRef="#br0" timeOffset="1">463 0 1036 0,'0'0'267'0,"0"0"-49"0,-33 41-39 15,33-41-55-15,-27 44-60 16,27-44-17-16,-7 45-10 0,7-45 15 16,7 40 11-16,-7-40 28 15,0 0-3-15,0 0-16 0,0 0-16 16,0 0-32-16,33 11-10 16,-33-11-11-16,27-11 1 15,-27 11-18-15,26-29 26 16,-26 29-1-16,20-37 3 0,-20 7 53 15,0 30 16-15,0 0-1 16,0 0-11-16,0 0-32 0,0 0 5 16,-40-7 1-16,1 14-13 15,39-7-1-15,-34 22-26 0,34-22 7 16,-39 26-4-16,39-26-18 16,0 0 19-16,0 0-22 15,-27 30-13-15,27-30-128 0,0 0-127 16,0 0-124-16,0 0-174 15,0 0-5-15</inkml:trace>
  <inkml:trace contextRef="#ctx0" brushRef="#br0" timeOffset="2">0 163 763 0,'0'0'138'16,"0"0"-11"-16,0 0-22 0,-7 41-37 15,7-41-4-15,0 0 28 16,20 40 34-16,-20-40 24 16,0 0 8-16,0 0-6 15,0 0-41-15,0 0-46 0,0 0-20 16,39 8-30-16,-39-8-1 15,0 0-8-15,0 0 20 0,27-37-6 16,-13 3 28-16,-14 9 9 16,0 25 27-16,0-30 18 0,0 30-33 15,0 0-55-15,0 0 9 16,-28-30-26-16,28 30-1 16,0 0-18-16,0 0-143 0,0 0-148 15,-39 15-203-15,39-15-44 16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07.10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409 389 682 0,'0'0'203'0,"-6"45"71"16,6-45 25-16,-7 51-42 0,1-14-57 16,6-37-42-16,0 0-58 15,0 0 14-15,13 41 7 0,-13-41-3 16,0 0-39-16,39 4-45 16,-6-15 8-16,-33 11-37 15,53-41 16-15,-14-3-11 16,2-1-1-16,-9-3-12 0,1 0-7 15,-13 4 24-15,0 10 88 16,-20 34 22-16,0 0-21 16,0 0-46-16,0 0-36 0,0 0 1 15,0 0-5-15,0 0-6 16,-46 18-4-16,6 9 11 0,7-1 14 16,33-26-4-16,-27 29-9 15,27-29-17-15,0 0-2 16,0 0 13-16,0 0-4 0,0 0-5 15,0 0-2-15,0 0-10 16,0 0 1-16,21-29 10 16,-21 29-3-16,26-49 5 0,-6 1-27 15,-7 3-17-15,0 5 21 16,-13 40 6-16,0-41 6 16,0 41 6-16,0 0-3 0,0 0-2 15,-33-7 0-15,0 14 5 16,33-7 4-16,-47 37-2 0,21-7-10 15,26-30-2-15,-26 37-41 16,26-37-67-16,0 0-66 16,0 0-67-16,0 0-84 0,0 0-139 15,0 0-66-15,39 14 43 16</inkml:trace>
  <inkml:trace contextRef="#ctx0" brushRef="#br0" timeOffset="1">119 0 654 0,'0'0'292'0,"0"0"0"16,0 0-40-16,0 0-103 16,-20 48-42-16,26-7-28 15,-6-41 0-15,27 52 10 0,-27-52-23 16,40 40-11-16,-40-40-11 15,46 26-22-15,-46-26 27 16,46 8-21-16,-46-8-28 16,39-23 0-16,-39 23 16 0,0 0-1 15,27-48-15-15,-14 11-4 16,-13 37 4-16,-7-40 32 0,7 40 47 16,0 0 2-16,0 0-39 15,-39-26 6-15,39 26 11 16,-46 11-9-16,0 11-28 0,46-22-11 15,-40 41-11-15,14-8-8 16,26-33-5-16,-27 48-137 0,27-48-131 16,-20 48-175-16,20-48-60 15,-13 49 33-15</inkml:trace>
  <inkml:trace contextRef="#ctx0" brushRef="#br0" timeOffset="2">0 408 1278 0,'0'0'141'16,"0"0"-47"-16,0 0-64 16,-6 48 6-16,6-48 3 0,0 0 3 15,0 0 3-15,45 22 18 16,-45-22 48-16,46-7 8 15,-46 7-14-15,47-37-56 0,-7-4-32 16,-14 0 6-16,0 4 0 16,-12-4 19-16,-8 7 31 15,-6 34 54-15,7-44 25 0,-7 44-15 16,0 0-23-16,0 0-35 16,0 0-38-16,-46 4-21 0,46-4-12 15,-40 33-8-15,40-33-69 16,-19 41-158-16,19-41-201 15,0 0-295-15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55:10.69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11674 1419 1138 0,'0'0'203'15,"-53"11"82"-15,53-11-26 16,0 0-20-16,0 0-56 16,-13 66-37-16,13-14-10 0,7-7-35 15,6 0-41-15,7-1 3 16,-20-44-7-16,26 52 18 15,-26-52 11-15,20 44-4 16,-20-44-24-16,0 0-34 0,0 0-14 16,-73 41 4-16,14-23-11 15,0-7-2-15,0-11-4 16,6-7-3-16,14-4 7 0,0-11-12 16,39 22-15-16,-40-48 2 15,20 0 7-15,7 3 3 0,13 45 7 16,0-55 3-16,0 55 1 15,0-45-5-15,0 45 9 16,0 0 10-16,0 0 6 16,0 0-2-16,-39 26-7 0,39-26-2 15,-46 60 1-15,13-12 4 16,0 0 0-16,13-11-5 16,20-37-5-16,-32 44-10 0,32-44 5 15,0 0 9-15,0 0-9 16,-40 29 10-16,40-29-5 15,-46 0 0-15,46 0-15 0,-52-29-21 16,19-8-18-16,6-4 3 16,14 1 17-16,0-5 23 0,13 45-1 15,-6-55 12 1,6 55 0-16,-7-42 5 0,7 42-2 16,0 0-3-16,0 0 3 15,0 0-8-15,0 0 5 0,0 0 6 16,0 0 2-16,0 0-13 15,0 0 18-15,0 0 12 16,-26 49 9-16,6-12 4 0,7 0 3 16,13-37-22-16,-26 52 8 15,6-15-11-15,20-37-5 16,-33 44 3-16,33-44 4 0,-53 33-8 16,53-33 0-16,-46 26-13 15,46-26-7-15,-46 15 10 0,46-15-8 16,-39 4 14-16,39-4-6 15,-46-11 8-15,46 11-3 16,-46-30-5-16,7 1-13 16,39 29 2-16,-40-48 4 0,14 7 7 15,0 4-3-15,26 37 3 16,-20-44 6-16,20 44-3 16,0 0 2-16,-26-41-2 0,26 41-8 15,0 0 1-15,0 0-2 16,0 0 3-16,0 0-6 15,0 0-4-15,0 0 15 0,0 0 2 16,0 0-8-16,0 0 4 16,0 0 0-16,0 0 4 15,-14 37 2-15,14-37-6 16,-13 52 0-16,0-12-9 0,0-3 2 16,13-37 7-16,-13 45 3 15,13-45 5-15,-26 44-3 0,26-44 4 16,0 0-9-16,-40 41-3 15,40-41-4-15,0 0 4 16,-46 33 3-16,46-33-4 0,0 0 11 16,-46 22-2-16,46-22-5 15,-40 15 4-15,40-15-13 16,-40 22 9-16,40-22-7 0,-39 26 12 16,39-26 2-16,-40 22-3 15,40-22-4-15,0 0 0 16,0 0-7-16,0 0-1 15,0 0 8-15,0 0 4 0,0 0-1 16,0 0 1-16,-39 22-4 16,39-22-4-16,0 0-2 0,0 0 2 15,0 0 4-15,0 0 0 16,0 0-8-16,0 0-12 16,0 0 3-16,0 0 12 0,0 0 1 15,-39 4 4-15,39-4 0 16,0 0-7-16,0 0 2 15,0 0 2-15,-40-8-14 16,40 8 9-16,0 0 21 0,0 0-8 16,0 0 1-16,-39-18-10 15,39 18 4-15,0 0-10 16,0 0 10-16,0 0-7 0,0 0 13 16,0 0 1-16,0 0-5 15,0 0-2-15,0 0-11 0,0 0 14 16,0 0-3-16,-40-4 3 15,40 4 0-15,0 0 3 16,-46 0-9-16,46 0 0 0,-39 0-12 16,39 0-20-1,0 0-56-15,0 0-73 0,-46-11-135 16,46 11-221-16,0 0-191 16</inkml:trace>
  <inkml:trace contextRef="#ctx0" brushRef="#br0" timeOffset="480">11510 724 1763 0,'0'0'108'0,"0"0"14"0,0 0-50 16,0 0-29-16,46-52-28 16,19 23 5-16,8 3-16 0,-1 15 8 15,-6 7-12-15,-7 8 11 16,-13 11 35-16,-46-15 21 15,33 44 0-15,-33 8-26 0,0-52-18 16,-59 74-6-16,-14-15-25 16,-6-4-21-16,-6-7-198 15,0-7-213-15,-14-4-145 16</inkml:trace>
  <inkml:trace contextRef="#ctx0" brushRef="#br0" timeOffset="764">11648 0 1572 0,'0'0'204'0,"-59"59"47"15,6 8 34-15,-13 7-58 0,-6 7-81 16,0 0-82-16,-14 11-28 16,7 1-9-16,-6-1-17 15,0-7-13-15,-7-4-4 0,13-7-134 16,-7-3-141-16,1-1-145 16,-1-4-136-16,1 1 27 0</inkml:trace>
  <inkml:trace contextRef="#ctx0" brushRef="#br0" timeOffset="1792">9465 1981 719 0,'-46'48'148'15,"46"-48"54"-15,0 0 46 0,-26 52-79 16,26-52-28-16,-27 44-25 15,27-44-24-15,0 0 11 0,0 0-46 16,-32 45 8-16,32-45 12 16,0 0 4-16,0 0-76 15,0 0 0-15,-40 18 5 0,40-18 4 16,0 0-3-16,-39-26-2 16,39 26-20-16,-27-44-8 15,27 44 19-15,-13-44 0 16,13 44 6-16,0 0-6 0,0 0 9 15,-19-37 3-15,19 37 23 16,0 0 51-16,0 0-1 16,0 0-10-16,-46 44 5 0,6-7 2 15,7 4-5-15,-13-1-6 16,0 1-26-16,-6 7-20 0,-1-4-2 16,-6 4-15-16,0-3 7 15,0-8-6-15,6-8 3 16,7-3-12-16,13-4-7 15,33-22 9-15,-33 15 1 0,33-15-3 16,0 0-10-16,0 0 3 16,0 0-16-16,0 0 17 15,0 0 14-15,0 0 2 0,-32 22-10 16,32-22 19-16,-46 41 28 16,0 3 6-16,-7 8 5 15,-13 7-7-15,1 0-13 0,-1 0-17 16,0 4-5-16,0-8 5 15,14-3-18-15,6-8-3 0,6-14 9 16,8-12-5-16,32-18-7 16,0 0-17-16,0 0-12 15,0 0-16-15,0 0 2 16,-14-48 4-16,28-11-15 0,18-7-40 16,14-15-18-16,7-23-25 15,19-10 28-15,7-8 52 16,0 0 50-16,-7 18 21 0,-13 19 43 15,-19 11 41-15,-14 15 38 16,-19 11-23-16,-14 15-28 0,-32 7-14 16,-20 8-28-16,-14 10-12 15,-12 1 7-15,-7 0 19 16,0-1-13-16,6 4 1 16,8-10 19-16,-1-5-26 15,13-10-9-15,7-12 27 0,6-7-2 16,14-7-11-16,13-5-24 15,6-17-8-15,7-9 8 0,13-6-14 16,6-5-9-16,7-2 7 16,7-5 8-16,0 5-8 15,0 2 0-15,-1 5 0 0,8 15 0 16,-8 3-86-16,8 18-52 16,-8 8-50-16,1 8-112 0,-20 40-154 15,0 0-164 1,0 0 22-16,0 0 45 0</inkml:trace>
  <inkml:trace contextRef="#ctx0" brushRef="#br0" timeOffset="1961">8144 931 1372 0,'86'-4'172'16,"6"-3"55"-16,13-4-48 0,-7-4-84 15,7 0-38-15,-6-3-20 16,-7 3-118-16,-20 0-269 16,-13 1-208-16</inkml:trace>
  <inkml:trace contextRef="#ctx0" brushRef="#br0" timeOffset="2945">6258 1544 1705 0,'-39'8'267'0,"-1"3"16"15,-6-4-44-15,-6-3-65 16,-21 12-31-16,-6-5-16 0,-20 4-52 16,-19-4-27-16,-33 0 45 15,-14-4-4-15,-32 1 9 16,-13-8-23-16,-20 0-35 15,-26-8-19-15,-27 1-14 0,-19-8 9 16,-20-7 42-16,0 3-1 16,0-4-8-16,-7 1-28 15,1 0-9-15,5 0-4 0,20 3 0 16,27-3 23-16,14 4-10 16,32 3-3-16,26 4-6 15,33 0-8-15,26 3-11 0,27 1 2 16,33 7 0-16,26-4 5 15,13 0-3-15,46 4-16 0,-27 4-14 16,27-4-5-16,0 0-6 16,0 0 17-16,0 0 10 15,0 0 17-15,0 0-9 16,0 0-4-16,0 0-13 0,0 0-2 16,27 0 7-16,-27 0-4 15,32-15-1-15,1-3-6 16,0-4-13-16,7-4-10 0,12 4-6 15,7-1-14-15,7-6 24 16,6-8-2-16,14-4 0 16,6-3 15-16,0-4 9 0,13-4 12 15,7-3 10-15,-1-1 18 16,1 1-17-16,-13 11 15 0,-21 3-5 16,-12 15 4-1,-26 8 13-15,-8 7 24 0,-32 11-15 16,0 0 2-16,-32 29-5 15,-21 16-8-15,-26-1-2 0,-6 4 1 16,-14 0 10-16,-6-4 3 16,-7 4-2-16,-13 0-8 15,-6 0 10-15,6-11-2 0,7-7-14 16,6-4-8-16,20-12 0 16,13 5 5-16,20-12-6 0,13 1-10 15,13-8 6-15,33 0 5 16,0 0-11-16,0 0 8 15,0 0 9-15,33-30-3 16,0 12 1-16,6 10 3 0,1 8 22 16,-1 8 7-16,-6 10 3 15,7 8 4-15,6 7-12 0,0 8-15 16,0 7 2-16,0 4-9 16,0-4-8-16,0-4-8 15,6 0-3-15,-6-6-5 0,0-4-79 16,0-5-94-16,-13-7-124 15,-33-22-214-15,33 26-159 0,-33-26-98 16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07.10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426 261 927 0,'0'0'182'0,"-26"51"-45"0,6-6-34 16,20-45 5-16,-13 41-6 15,13-41 9-15,0 0 14 16,0 0 1-16,0 0-12 15,0 0-48-15,0 0-36 0,0 0-23 16,46 4 9-16,-46-4-10 16,46-27 5-16,-13 1-11 0,-33 26-5 15,39-40 16-15,-39 40-1 16,27-37-1-16,-27 37 20 0,0 0 57 16,19-30-10-16,-19 30-24 15,0 0 0-15,0 0-5 16,0 0-5-16,-39 30-5 15,6-4 15-15,33-26-20 0,-26 29-13 16,26-29-14-16,0 0-11 16,0 0 11-16,-20 30 6 15,20-30-1-15,0 0-10 0,0 0-11 16,33-4 4-16,0-3-8 16,-33 7-18-16,39-34-7 0,-6 1 5 15,-7 3 20-15,-26 30 15 16,20-41 0-16,-7 11-14 15,-13 30 3-15,0 0 25 0,0 0-4 16,0 0-4-16,0 0-6 16,0 0 27-16,-33 0 34 0,33 0-1 15,-39 15-18 1,39-15-28-16,-39 22 0 0,39-22 4 16,-33 19-9-16,33-19-9 15,0 0-9-15,0 0-55 0,0 0-76 16,0 0-114-16,0 0-191 15,0 0-101-15,0 0 12 0</inkml:trace>
  <inkml:trace contextRef="#ctx0" brushRef="#br0" timeOffset="1">322 0 1127 0,'0'0'298'16,"0"0"-50"-16,-39-4-69 15,39 4-73-15,0 0-49 16,-20 41-10-16,20-41-4 0,-7 41 31 16,1-7-22-16,6-34-3 15,0 0-26-15,0 0 5 0,13 29-5 16,-13-29 0-1,0 0-17-15,0 0-18 0,0 0 12 16,0 0 19-16,0 0-14 16,20-29-15-16,-20 29 16 0,6-38-2 15,-6 38 3-15,0 0-7 16,-26-37 0-16,26 37 13 0,-33-19 51 16,0 19 33-16,0 4 6 15,1 11-25-15,32-15-28 16,-40 37-7-16,1-7-2 0,39-30-20 15,-27 41-12-15,27-41-5 16,-19 33-8-16,19-33 4 0,0 0 10 16,0 0-5-1,0 0-16-15,0 0 11 0,33 4 4 16,-33-4-14-16,32-22-39 16,1-8-31-16,-13 1 6 0,0 2 33 15,-7-3 19-15,-13 30 6 16,6-33-2-16,-6 33 10 15,0 0 8-15,0 0 0 0,0 0 0 16,-26 11-14-16,26-11 25 16,-39 33-5-16,39-33-6 0,-40 38-20 15,40-38-42-15,0 0-110 16,0 0-173-16,0 0-211 0,0 0-22 16</inkml:trace>
  <inkml:trace contextRef="#ctx0" brushRef="#br0" timeOffset="2">0 468 625 0,'0'0'134'0,"0"0"-7"16,0 0-1-1,0 0 3-15,0 0 26 0,40-29-24 16,-40 29-1-16,0 0 72 16,0 0-10-16,39-15-39 0,-13 8-48 15,-26 7-27-15,33-4-24 16,-33 4-19-16,33-7-15 16,-33 7 9-16,0 0 18 0,0 0 19 15,0 0-14-15,0 0-10 16,0 0-14-16,0 0-8 0,0 0-16 15,0 0-17-15,0 0-4 16,0 0-35-16,0 0-120 16,0 0-153-16,0 0-172 15,0 0-1-15,0 0-8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07.11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598 506 403 0,'0'0'86'0,"0"0"-1"16,0 0 9-16,0 0-7 16,0 0 6-16,0 0 31 0,0 0 25 15,0 0-34-15,0 0-53 16,0 0-51-16,0 0 43 0,0 0 48 16,0 0-21-1,20 48-52-15,-20-8 0 0,0 5-41 16,0-5 12-16,6 1 0 15,-6-41 5-15,7 44 6 0,-7-44 0 16,13 41 4-16,-13-41 2 16,0 0 15-16,0 0-25 15,0 0-16-15,39 11 9 0,-6-15 4 16,-33 4 16-16,40-29-3 16,-40 29-17-16,39-45-20 15,-13 12 12-15,-26 33 14 0,20-40 11 16,-20 40 19-16,0 0 9 15,0-37 6-15,0 37-23 16,0 0-28-16,-39 0 6 16,6 14-1-16,-7 1 26 0,40-15 8 15,-52 22-4-15,52-22-10 16,-33 26-12-16,33-26-7 16,0 0-10-16,0 0 15 0,0 0 10 15,0 0-16-15,0 0 0 16,0 0-5-16,0 0 0 0,0 0 13 15,0 0-6-15,39-22-5 16,-39 22-9-16,40-30-4 16,-40 30 15-16,0 0-11 15,33-33 10-15,-33 33 2 0,0 0-5 16,0 0-18-16,0 0-69 16,0 0-77-16,0 0-91 15,0 0-30-15,0 0-13 0,0 0-19 16</inkml:trace>
  <inkml:trace contextRef="#ctx0" brushRef="#br0" timeOffset="1">1012 236 951 0,'0'0'204'0,"0"0"-20"0,0 0-54 15,-13 52-73-15,13-52-18 16,-7 44-2-16,7-44 33 16,0 0-18-16,0 0-2 0,0 0 4 15,0 0-13-15,0 0-22 16,0 0 2-16,0 0-27 0,0 0 31 15,0 0-33 1,0 0 33-16,0 0-20 0,46-55 9 16,-46 55-7-16,20-48 9 15,-20 48 29-15,0 0 17 16,0 0-31-16,0 0 24 0,-53 3-9 16,7 19-14-16,-6 12-7 15,6 3-12-15,6-4-7 0,40-33 1 16,-33 37-7-16,33-37 22 15,0 0-22-15,0 0 16 16,0 0-19-16,0 0-5 0,0 0-98 16,0 0-151-16,0 0-111 15,0 0-38-15,0 0 24 16,0 0-6-16</inkml:trace>
  <inkml:trace contextRef="#ctx0" brushRef="#br0" timeOffset="2">85 642 669 0,'0'0'148'15,"0"0"-5"1,-39 45-38-16,39-45 40 0,-20 40 29 15,20-40 25-15,0 0-14 16,0 0-41-16,7 37-42 0,-7-37-2 16,0 0-25-16,0 0-30 15,0 0 6-15,0 0-26 16,39 4-4-16,-39-4-25 0,40-18 8 16,-40 18-4-16,33-41 5 15,-20 4 16-15,0 0 36 0,-13 37 29 16,0-37-18-16,0 37-8 15,0 0-31-15,0 0-6 16,0 0-10-16,-33-4 1 16,-6 8-9-16,12 11-1 15,27-15-9-15,-39 26-20 0,39-26-69 16,0 0-62-16,0 0-82 16,0 0-93-16,0 0-83 0,-33 22-38 15,33-22-37-15</inkml:trace>
  <inkml:trace contextRef="#ctx0" brushRef="#br0" timeOffset="3">269 0 1033 0,'0'0'209'0,"-46"40"-66"16,46-40-66-16,-26 56-12 16,26-56-24-16,0 51 22 0,0-51 24 15,0 0 16-15,20 48 0 16,-20-48-13-16,0 0-32 0,0 0-21 16,46 8-15-1,-46-8-22-15,0 0 2 0,46-26-16 16,-46 26 22-16,0 0-8 15,33-52 51-15,-33 52 60 0,13-41 5 16,-13 41-11-16,0 0-50 16,0 0-31-16,-40-11-7 15,-6 15-5-15,7 15 9 0,39-19 1 16,-66 33-5-16,20-4-12 16,46-29 1-16,-39 37-6 15,39-37-78-15,0 0-182 0,0 0-253 16,0 0-95-16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07.11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315 529 252 0,'0'0'35'15,"0"0"19"-15,0 0 1 16,0 0 4-16,0 0 21 0,0 0-1 15,0 0-6-15,0 0-32 16,0 0 2-16,0 0-25 0,0 0-3 16,0 0-13-16,0 0 13 15,0 0-23-15,0 0 18 16,0 0-25-16,0 0 29 0,0 0-24 16,0 0 21-16,0 0 11 15,0 0-10-15,33 26-12 0,-33-26-3 16,33 14 20-16,-33-14-15 15,0 0 6-15,33 4-11 0,-33-4 8 16,0 0-5 0,0 0 21-16,0 0-25 0,0 0 14 15,0 0-10-15,0 0 25 16,0 0-25-16,0 0 35 0,0 0 12 16,0 0 31-16,0 0-11 15,0 0 4-15,0 0-43 16,0 0 4-16,0 0 5 0,0 0-10 15,0 0 5-15,0 0-4 16,0 0-3-16,0 0-45 0,0 0 30 16,0 0-2-16,-26 41-20 15,26-41 22-15,0 0-8 16,0 0 0-16,0 0-6 16,0 0-5-16,0 0 9 0,0 0 3 15,46 14-15-15,-46-14-7 16,39-7 30-16,-39 7 0 0,0 0-22 15,46-37-2-15,-46 37 16 16,0 0-3-16,20-33-6 0,-20 33-3 16,0 0 16-16,0 0-10 15,0 0 28-15,-53 4-17 16,1 14 14-16,6 4 15 0,6 0-14 16,40-22-11-16,-46 41-12 15,46-41-7-15,0 0 7 16,-39 37-33-16,39-37-170 0,0 0-110 15,0 0-110-15</inkml:trace>
  <inkml:trace contextRef="#ctx0" brushRef="#br0" timeOffset="1">808 433 589 0,'0'0'64'16,"0"0"-16"-16,0 0-14 0,0 0-19 15,0 0 30-15,0 0-21 16,0 0 36-16,0 0-21 0,0 0 4 15,0 0 6-15,0 0-33 16,0 0 21-16,0 0-32 0,0 0 27 16,0 0-51-16,40-8 41 15,-40 8-15-15,0 0 2 16,0 0 39-16,0 0 83 16,0 0-19-16,0 0-7 0,0 0-1 15,0 0-55-15,0 0 0 16,-33-18-19-16,33 18-25 0,-40 7-5 15,40-7 0-15,-33 15-12 16,33-15 12-16,0 0-24 16,0 0-60-16,0 0-116 0,-32 22-63 15,32-22-3-15,0 0-17 16,0 0 27-16</inkml:trace>
  <inkml:trace contextRef="#ctx0" brushRef="#br0" timeOffset="2">657 237 815 0,'0'0'76'0,"0"0"82"0,0 0-35 15,0 0-60-15,0 0-14 16,0 0 5-16,0 0-1 0,0 0-11 15,0 0-5-15,0 0-18 16,0 0 3-16,0 0 2 0,0 0-16 16,0 0-1-1,0 0 21-15,0 0-10 0,33-33-13 16,-33 33-5-16,26-34-10 16,-26 34 42-16,0 0 71 0,0 0 1 15,0 0 6-15,20-26-13 16,-20 26-39-16,0 0-11 0,-33 8-15 15,0 7-22-15,0-4-10 16,33-11-8-16,-39 22-4 0,39-22 15 16,-33 22-37-16,33-22-108 15,0 0-107-15,-26 30-83 16,26-30-43-16,-27 33-15 16</inkml:trace>
  <inkml:trace contextRef="#ctx0" brushRef="#br0" timeOffset="3">144 551 562 0,'0'0'82'0,"0"0"4"15,0 0-11-15,0 0-10 0,0 0 31 16,0 0-12-16,0 0 4 16,0 0-9-16,0 0 12 0,0 0-14 15,0 0-47-15,0 0-9 16,0 0 1-16,0 0-36 0,0 0 16 16,0 0 21-16,40 26-16 15,-40-26-7-15,0 0 0 0,0 0 0 16,0 0 11-16,39 0 0 15,-39 0-6-15,0 0-5 16,0 0-25-16,0 0 36 16,0 0-25-16,0 0 20 0,0 0 17 15,-39-34-34-15,-1 23 20 16,40 11 29-16,-52 11 32 0,6 1-8 16,46-12 4-16,-46 18 0 15,46-18-18-15,0 0-37 16,0 0-2-16,0 0 8 0,0 0 4 15,0 0-35-15,0 0 10 16,0 0 19-16,0 0-8 0,0 0-14 16,33 4 17-16,-33-4-3 15,39-11-26-15,-6-4 25 16,-33 15-2-16,26-26 16 16,-26 26-20-16,27-30-5 0,-27 30 0 15,0 0 20-15,0 0-13 16,0 0-15-16,0 0 27 0,0 0-19 15,0 0-35-15,-46-7-120 16,46 7-143-16,-33 4-95 0,33-4-5 16</inkml:trace>
  <inkml:trace contextRef="#ctx0" brushRef="#br0" timeOffset="4">315 0 658 0,'0'0'202'16,"0"0"22"-16,0 0 21 15,0 0-14-15,0 0-23 0,0 0 51 16,-19 34-74-16,19-34-42 15,-20 37-10-15,13-4-48 16,7-33-6-16,-6 44-35 16,-1-18-22-16,7-26-1 0,0 0-21 15,7 33 13-15,-7-33-27 16,0 0 14-16,0 0-112 0,0 0-152 16,0 0-208-16,0 0-115 15,0 26-59-15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07.11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622 233 488 0,'6'33'90'16,"-6"4"-7"-16,0-3-53 15,0-4 21-15,0-30 17 0,0 29-1 16,0-29 1-16,0 0-26 16,0 0-21-16,7 30 28 0,-7-30-6 15,0 0-8-15,0 0-19 16,0 0 14-16,0 0-6 0,0 0-21 15,0 0 0-15,33-30 9 16,-7 1 3-16,-26 29-15 16,13-30 15-16,-13 30 76 0,0 0-1 15,0 0 15-15,0 0-17 16,0 0-28-16,0 0 2 16,-20 33-28-16,-6 4-34 0,0 0 11 15,0 0-36-15,-1-4 34 16,27-33-13-16,-19 34 12 0,19-34-6 15,0 0-10-15,0 0 12 16,0 0-13-16,0 0 9 16,0 0 20-16,0 0-33 0,0 0 6 15,0 0-43-15,0 0-111 16,0 0-97-16,0 0-39 0,19-8-27 16,-19 8 7-16</inkml:trace>
  <inkml:trace contextRef="#ctx0" brushRef="#br0" timeOffset="1">397 359 511 0,'0'0'45'0,"0"0"50"15,0 0 2-15,-33 34-27 0,20-1 35 16,7 0-10-16,-1-3-14 15,7-30-17-15,7 33-1 0,-7-33 2 16,6 29-16-16,-6-29 0 16,0 0-13-16,0 0-17 15,0 0 32-15,0 0 28 0,0 0-36 16,0 0-29-16,0 0 18 16,20-33-46-16,-13-4 22 15,-1-3 18-15,-6 3-26 0,0 3 51 16,0 5 98-16,0 29-29 15,0 0-58-15,0 0-19 0,0 0-15 16,-46 22-28-16,7 8 9 16,-1 6-6-16,14 5-8 0,0 0-12 15,6-8 27-15,-1-3-8 16,21-30-18-16,-13 33 25 16,13-33-1-16,0 0-24 0,0 0 6 15,0 0 16-15,0 0-68 16,0 0-129-16,0 0-64 0,34 7-103 15,-34-7-23-15,26-11-23 16</inkml:trace>
  <inkml:trace contextRef="#ctx0" brushRef="#br0" timeOffset="2">430 0 694 0,'13'29'105'15,"-6"1"-5"-15,-7-30-32 16,6 37-5-16,-6-37-24 0,7 37 7 15,-7-37-10-15,0 0-17 16,0 0 30-16,0 0-3 16,0 0-6-16,0 0 20 0,0 0-39 15,0 0 7-15,0 0-22 16,39-37 16-16,-39 37-7 0,28-48-4 16,-28 48 45-16,19-41 18 15,-19 41 13-15,0 0-22 0,0 0-21 16,0 0 12-16,0 0-27 15,-33 37-29-15,0 0 5 0,6 0 3 16,1-4-6-16,26-33-9 16,-20 34 14-16,20-34-17 15,0 0-1-15,0 0-82 16,0 0-107-16,0 0-44 0,0 0-84 0,-13 29-10 16</inkml:trace>
  <inkml:trace contextRef="#ctx0" brushRef="#br0" timeOffset="3">15 133 282 0,'0'0'37'0,"0"0"93"16,0 0 51-16,0 0-23 0,0 0 2 16,13 33-18-16,-13-33-18 15,20 37 21-15,-20-37-64 0,26 37-34 16,-26-37-31-16,0 0 1 16,27 33 2-16,-27-33-19 0,0 0 4 15,0 0 14-15,0 0 40 16,0 0 1-16,0 0-39 0,0 0-6 15,0 0-1-15,32-37-13 16,-18 8-9-16,-8-4 16 16,-6-1-7-16,0 34 0 0,-6-29 50 15,6 29 31-15,0 0-34 16,0 0-10-16,0 0-14 0,-33 11-4 16,33-11-13-16,-40 40-10 15,7 1 4-15,14-8-16 16,6-3 22-16,13-30 1 0,-7 37-7 15,7-37 6-15,-7 34-17 16,7-34-18-16,0 0-133 0,0 0-193 16,33 22-89-16</inkml:trace>
  <inkml:trace contextRef="#ctx0" brushRef="#br0" timeOffset="4">74 647 570 0,'0'0'79'16,"0"0"-40"-16,0 0-10 0,0 0 18 16,0 0 50-16,0 0 6 15,27-7 20-15,-27 7-11 0,0 0-3 16,0 0-12-16,39-26-51 16,-39 26 17-16,0 0-19 0,26-37 9 15,2 8 74-15,-28 29-13 16,13-30 21-16,-13 30 6 0,0 0-16 15,0 0-14-15,0 0-38 16,0 0-43-16,0 0-24 0,0 0 5 16,-27 15-1-16,27-15-2 15,-20 22-15-15,20-22-4 16,-20 26-27-16,20-26-57 0,0 0-85 16,0 0-107-16,0 0-129 15,0 0-14-15,0 0-11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07.12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292 185 642 0,'0'0'158'0,"0"0"46"16,0 0 1-16,0 0 47 15,-13 55-20-15,7-3 9 16,-1-4-49-16,7 0-25 0,-8 1-55 16,8-1-53-16,-6 0-18 15,6-4-33-15,-7-7 13 0,7 4-10 16,-6-8-4-16,6-3-19 15,0-30 14-15,-7 38-153 16,7-38-198-16,0 0-117 16,0 33-15-16,0-33 66 0</inkml:trace>
  <inkml:trace contextRef="#ctx0" brushRef="#br0" timeOffset="1">522 166 667 0,'-39'-45'124'0,"39"45"-35"0,-46-52 9 16,46 52 20-16,0 0 17 16,-46-40 46-16,46 40-21 15,-53-26-45-15,53 26-34 16,-52 4-42-16,52-4 11 0,-60 44-1 15,7 4-15-15,7 5 4 16,13 6 31-16,-6 0-35 0,12 4-7 16,8-4 3-16,12 5-16 15,7-5 20-15,7 3 1 16,-1-6 7-16,14-1-13 0,6-6-29 16,1-8-5-16,5-4 14 15,8-8 20-15,-40-29-2 0,46 19-14 16,0-15-5-1,-46-4-8-15,47-19-9 0,-14-7 5 16,0-11 19-16,-7-14-15 16,0-13 7-16,-6-10-24 0,6-7 9 15,-6-2 11-15,-7 2 7 16,-13 11-8-16,0 11 23 0,0 11-1 16,0 48-16-16,-13-46-6 15,13 46-2-15,0 0 0 0,-53-11-30 16,14 19 12-16,-1 7-75 15,40-15-140-15,-46 26-158 16,46-26-86-16,-47 30-40 16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07.12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632 244 493 0,'0'0'169'0,"0"0"38"16,0 0 3-16,0 0-3 15,0 0 8-15,0 0 63 16,0 0-83-16,39 51-39 0,-39-51 2 16,13 63-56-16,-6-11-26 15,-7-4-39-15,-7 0-18 0,7-48 6 16,-20 52-20-16,20-52 0 15,-26 51-5-15,26-51 8 16,0 0 3-16,0 0-25 0,-46 41 8 16,46-41 15-16,0 0-4 15,0 0-8-15,0 0 13 16,0 0-20-16,0 0 10 16,-39-44-6-16,39 44 6 0,0 0 9 15,0 0-12-15,0 0-2 16,-13-41-9-16,13 41 14 0,0 0 7 15,0 0-19-15,0 0 6 16,-27 48 26-16,14 0-8 0,13-48-2 16,0 52-52-16,0-52-140 15,0 52-134-15,0-52-140 16,0 0-35-16,0 0 26 0</inkml:trace>
  <inkml:trace contextRef="#ctx0" brushRef="#br0" timeOffset="1">822 103 784 0,'0'0'124'15,"-33"-44"12"-15,33 44-4 16,-26-33-11-16,26 33-11 0,0 0-1 15,-46-23 13-15,7 20-37 16,-1 10-11-16,-12 19 3 16,-1 11 26-16,-13 18 18 15,-6 12 5-15,-7 10-23 0,0 12-53 16,14-4-24-16,-1 7-15 16,20 1 16-16,6-12-6 15,21-3-17-15,19-8 6 0,13-15-24 16,20-3 23-16,13-15-17 15,13-7 26-15,13-12-4 0,0-14-6 16,14-15-5-16,-1-12-6 16,-6-10 9-16,0-15 7 0,-13-7-10 15,-1-19-7 1,-5-11-3-16,-8-11-9 0,-6-4 22 16,-20 4 3-16,-6 7 0 15,-7 12 2-15,-19 14-11 0,-1 15 0 16,-13 11-7-16,20 37 10 15,-39-11-74-15,39 11-233 16,-59 22-290-16,13 4-68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07.12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673 2095 1046 0,'0'0'0'0,"0"0"18"16,0 0 10-16,27 44 13 0,-8 1 119 15,-6 6 7-15,-6 1 27 16,-7 7-43-16,-13-3-55 15,0-1-27-15,0 4-11 0,-7-7-10 16,0 0-2-16,7-12-21 16,0 1-11-16,13-41-12 15,-13 41-16-15,13-41 25 16,0 0 4-16,0 0-2 0,0 0 13 16,0 0-26-16,0 0-4 15,0 0 8-15,19-59-23 16,-5-8 4-16,5-11-12 0,-12-7 17 15,-1 0 10-15,-6 4 6 16,0 18-9-16,0 12 7 16,0 10-12-16,0 41-6 0,0 0 5 15,0-37-10-15,0 37 24 16,0 0-14-16,0 0 19 0,0 0-10 16,0 0-14-16,0 0-7 15,0 0 11-15,0 0 22 16,0 0 6-16,0 0-4 15,0 0-28-15,0 0 1 0,20 44 73 16,0-3-25-16,-7 0 7 16,7-1 19-16,6 1-8 15,-6 3 5-15,6-3-22 0,-6 0-20 16,6-4-11-16,-26-37 7 16,33 44-22-16,-33-44 10 15,33 41 6-15,-33-41-18 0,0 0 16 16,0 0 17-16,0 0-9 15,0 0-40-15,0 0-97 16,0 0-74-16,0 0-89 16,0 0-67-16,0 0-15 0,0 0 36 15,0 0-43-15</inkml:trace>
  <inkml:trace contextRef="#ctx0" brushRef="#br0" timeOffset="1">824 532 1497 0,'0'0'161'0,"0"0"-27"15,0 0-53-15,20 56-18 16,-13-8 38-16,-1-8 27 16,-6-40-19-16,0 52-34 0,0-52-24 15,0 41-22-15,0-41-5 16,0 0-11-16,0 0-13 0,-13 40 8 16,13-40-25-16,0 0-44 15,0 0-28-15,0 0-1 16,-39-7-2-16,39 7-4 15,-33-37 26-15,7-4 32 16,26 41 5-16,-14-44 33 0,14 44-18 16,-13-41 25-16,13 41 1 15,0 0 16-15,0 0 50 0,0 0 25 16,0 0-32-16,0 0 3 16,-26 48-2-16,6-11-10 15,20-37-27-15,-26 37 0 0,26-37-14 16,0 0 1-16,-39 30-14 15,39-30-15-15,-46 18 16 16,46-18 0-16,-40-3-5 16,40 3-4-16,-46-26 14 0,46 26-10 15,-46-44-7-15,46 44-2 16,-33-45 0-16,33 45 2 16,0 0-17-16,0 0 16 0,0 0 16 15,0 0 7-15,-39 37-15 16,26 11 0-16,6 0-13 0,7 8 36 15,13-5-33-15,14 1-38 16,-1-8-147-16,-26-44-186 16,52 45-102-16,-6-23 4 0</inkml:trace>
  <inkml:trace contextRef="#ctx0" brushRef="#br0" timeOffset="2">943 0 940 0,'-59'8'88'0,"-1"10"-7"0,-5 12-55 16,-8 10 37-16,-5 19 101 15,-1 8 32-15,0 7 11 0,0 7-25 16,-6 4-29-1,12 7-46-15,8 5-42 0,12-5-35 16,7 0-5-16,20-3 0 16,6-4-22-16,13-4 19 0,21-7-1 15,12-7-15-15,7-8 20 16,26-11-9-16,13-15-6 16,7-3-6-16,6-16-2 0,7-10 6 15,0-15-9-15,-13-15 2 16,0-22 11-16,-7-18-13 15,-6-12 5-15,-7-18-9 0,-13-8-2 16,-6-10-5-16,-21-1-6 16,-5 1 14-16,-14 14 10 15,-14 15-7-15,-12 19 9 16,-7 14 2-16,0 19 2 0,-13 18-44 16,-6 19 15-16,6 14-108 15,0 8-177-15,0 7-146 0,13 4-88 16</inkml:trace>
  <inkml:trace contextRef="#ctx0" brushRef="#br0" timeOffset="3">1035 2003 721 0,'0'0'182'15,"0"0"18"-15,0 0 25 16,0 0-12-16,0 0-11 16,0 0-39-16,-7-41-46 0,7 41-68 15,0 0-11-15,0 0-13 16,-33 0-11-16,33 0 5 0,-52 37 28 15,6 0-9-15,13 7 16 16,0-3-26-16,0 0 9 16,13 3-17-16,1-7-8 15,12 0-9-15,7-37 3 16,13 52 2-16,7-16-11 0,13-13 3 16,19-9 8-16,8-6-8 15,-1-12 14-15,-7 0-7 0,1-7-1 16,-7-3-6-16,-13-5-5 15,-33 19 5-15,0 0-13 16,0 0 17-16,26-41 1 0,-26 41-5 16,0 0-9-16,-39-40-3 15,-7 21 0-15,-7 5 12 16,0 2-6-16,1 5 22 16,-1 0-5-16,7 3-11 0,46 4-13 15,-46-7 13-15,46 7-3 16,0 0 12-16,0 0-1 15,-33-4-19-15,33 4-5 0,0 0 8 16,0 0 4-16,-6 44 15 16,6-3 29-16,6 3 2 0,8 1-11 15,-1-1-7-15,-7-3-14 16,7 3-8-16,-6-7-5 16,6 0 3-16,-13-37-7 15,13 48-155-15,-13-48-185 0,13 40-218 16,-13-40-35-16</inkml:trace>
  <inkml:trace contextRef="#ctx0" brushRef="#br0" timeOffset="4">1291 1726 680 0,'-59'-26'34'0,"13"18"-13"16,46 8-31-16,-59 0 47 16,0 4 83-16,-1 3 51 0,1 8-28 15,0 4-29-15,-7 7-15 16,1 11 53-16,-1 3-3 15,0 12-22-15,1 11 12 0,-8 14-32 16,8 12-27-16,-1 7-17 16,7 0 3-16,6 0-21 15,14-3-13-15,12-9 2 0,14-6-9 16,20-8-7-16,13-7-4 16,26-11-1-16,13-12-7 15,20-6 0-15,6-16-21 16,20-10 26-16,0-8-5 0,-6-15-13 15,6-15 21-15,-13-14-9 16,0-12-11-16,-7-21-40 0,-6-15-46 16,-6-19 20-16,-14-11 19 15,-20-8-22-15,-6-3 31 16,-20 15 17-16,-6 18 31 0,-20 23-4 16,-14 14 3-16,27 63-14 15,-59-33 3-15,0 22 19 16,6 22-35-16,1 11-167 15,6 4-208-15,6 3-77 0</inkml:trace>
  <inkml:trace contextRef="#ctx0" brushRef="#br0" timeOffset="5">844 3532 554 0,'0'0'114'16,"0"0"-11"-16,0 0-5 16,0 0-24-16,0 0 5 15,0 0 148-15,0 0-11 0,0 0-25 16,0 0-29-16,46 59-29 16,0-3-55-16,-13-1-8 15,-7-3-17-15,7-4 13 0,-7-4-12 16,-12-7-15-16,-1 0 5 15,-13-37 18-15,6 48 6 0,-6-48-23 16,-19 45-24-16,19-45-12 16,-53 37 3-16,0-15-12 15,7-11 0-15,0-8 0 0,7-6-5 16,0-12-2-16,-1-7 7 16,40 22-4-16,-33-59-5 15,14 11-1-15,12 0-3 16,14 7 19-16,12 0-14 0,14 4 8 15,0 8-5-15,-33 29-36 16,59-44-139-16,-6 7-110 16,-1 3-135-16,1 8-50 0,-1-3 14 15</inkml:trace>
  <inkml:trace contextRef="#ctx0" brushRef="#br0" timeOffset="6">1133 3170 698 0,'-65'-18'88'0,"12"14"-29"16,0 19 34-16,-6 11 46 16,-6 14 82-16,5 23 5 15,-12 7-14-15,6 12-13 0,-6 14-61 16,0 7-30-16,6 1-46 15,7 6-27-15,13 1-22 16,20-7-10-16,19-5-3 16,27-14 7-16,19-14-15 0,20-12 8 15,14-22 26-15,19-23-9 16,6-14-5-16,14-11-6 16,0-18-6-16,6-16 8 0,-6-10-17 15,-1-19 14-15,-12-11 11 16,-7-15 2-16,-13-7-10 0,-13-7-8 15,-27-4 0-15,-6 10-12 16,-27 12 12-16,-19 19-6 16,-20 14 12-16,33 63-14 0,-85-44 16 15,-7 25-35 1,13 23-119-16,7 14-165 0,13 8-137 16,13 0-74-16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07.13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530 205 556 0,'0'0'41'0,"0"0"6"16,0 0-1-16,0 0-23 15,0 0-1-15,0 0 17 0,0 0 36 16,0 0 7-16,0 0 21 16,0 0-19-16,0 0 18 15,0 0-13-15,0 0 11 0,0 0 36 16,0 0 2-16,0 0-31 16,-46 63 0-16,13-11-30 0,7 0 2 15,6-4-24 1,0-8-18-16,20-40-12 0,-7 48-25 15,7-48 4-15,0 41 1 16,0-41-12-16,0 0 7 16,54 15 12-16,-8-19 6 0,0-11-8 15,0-7-10-15,-7-8 3 16,1-3-10-16,-8 0-3 0,-32 33 14 16,27-41 6-16,-27 41-4 15,0 0 7-15,0 0 1 16,0 0-10-16,0 0 17 0,0 0 5 15,0 0 5-15,-20 52-1 16,-6-4-30-16,-1 0 8 16,8 0-11-16,-1 4-1 15,13-4-74-15,1 0-145 0,6 0-132 16,0-4-84-16,0 8-6 16</inkml:trace>
  <inkml:trace contextRef="#ctx0" brushRef="#br0" timeOffset="1">825 54 508 0,'0'0'78'15,"0"0"22"-15,-45-33-22 16,45 33-6-16,-53-15 1 16,14 7-23-16,-7 12 3 0,7 4 37 15,-1-1-34-15,1 0-14 16,-1 1 10-16,1 3 10 15,-1 7 14-15,0 12-7 0,-6 10 27 16,7 12-30-16,-6 7 50 16,5 8-32-16,1 3 0 15,-1 8-45-15,1-5-5 0,13-2-4 16,-7 3-13-16,20-8 0 16,6-3 17-16,14-8-32 0,6-7 31 15,20-7-17 1,13-12 2-16,13-6-28 0,13-12 22 15,-1-8-3-15,15-10-9 16,0-8 6-16,0-7-6 0,-1-15 11 16,-6-11-11-16,0-7-26 15,-15-12-42-15,-4-3-55 16,-14-11 25-16,-14-4-43 0,-5 0 30 16,-21-4 15-16,-6 12 15 15,-13 10 64-15,-7 15-20 0,20 52-39 16,-46-40-5-16,-6 17-44 15,6 20-64-15,0 10-48 16,7 8-72-16</inkml:trace>
  <inkml:trace contextRef="#ctx0" brushRef="#br0" timeOffset="2">550 1801 924 0,'0'0'81'0,"0"0"-20"16,0 0 52-16,0 0-19 16,-13 34-60-16,6 6 11 0,7 1 4 15,7 3 22-15,-1-7 30 16,1 0 7-16,6-7-2 0,-13-30-14 15,20 33-38 1,-20-33 15-16,20 30-15 0,-20-30-20 16,0 0-15-16,39 12 0 15,-6-12-6-15,0-19 8 0,-7-8-21 16,0-6-13-16,-6-11 31 16,0-8-15-16,-2-7 1 0,-4 0 2 15,-1 3 6-15,-7 8-20 16,1 15 2-16,-1 7-13 15,-6 26-67-15,0 0-118 0,0-29-151 16,0 29-63-16,0 0 51 16,14-26 8-16</inkml:trace>
  <inkml:trace contextRef="#ctx0" brushRef="#br0" timeOffset="3">910 1306 719 0,'-46'-3'97'0,"0"3"4"0,1 14-28 16,-7 1 19-16,-1 11-20 16,1 0 54-16,-7 7 11 0,6 4-19 15,-6 7-12-15,5 8 15 16,2 4-7-16,-1 14-13 15,8 4-11-15,-1 7-31 16,13 4-31-16,0 0-31 0,20-4 28 16,13-2-20-16,7-2-16 15,13-10 21-15,6-8-7 0,13-11-3 16,7-15 6-16,-1-7-6 16,14-11 10-16,8-15-17 0,5-15 20 15,1-7-24-15,6-11 3 16,-1-15 8-16,-5-8-6 0,5-10-49 15,-13-12-39 1,1-12-33-16,-7-9-59 0,-19-8 36 16,-8-1 36-16,-12 9 84 15,-20 10 30-15,-6 11 0 0,-14 19 28 16,-6 8-37-16,26 51 16 16,-60-37-28-16,1 14 38 0,0 16-32 15,0 7-91-15,6 7-100 16,15 5-61-16,-1 6-12 15</inkml:trace>
  <inkml:trace contextRef="#ctx0" brushRef="#br0" timeOffset="4">451 3886 648 0,'0'0'118'0,"0"0"-14"0,0 0-22 15,0 0 29-15,0 0 91 16,0 0-14-16,0 0-26 0,0 0-16 16,0 0-53-16,33-18 3 15,-6-5-64-15,-1-10 4 0,7-11-22 16,-7-12-8-16,7-10 9 0,6-15-15 15,-6-15-3-15,7-8-11 16,-1 8 21-16,-7 7-7 0,-12 23 0 16,-1 11 13-16,-19 55-11 15,13-41-2-15,-13 41-17 16,0 0-1-16,0 0 38 0,0 0-24 16,0 0 10-16,0 59 6 15,-6-4 21-15,-1-10 63 0,14-1-26 16,-14 0-11-16,14-7-35 15,-7-3 10-15,6-5-30 0,-6-29 7 16,7 33-11-16,-7-33-7 16,7 34 22-16,-7-34-15 0,0 0 0 15,0 0-5-15,13 29-11 16,-13-29 24-16,0 0-42 0,0 0-82 16,0 0-61-16,0 0-106 15,0 0-48-15,0 0-54 16,0 0-7-16</inkml:trace>
  <inkml:trace contextRef="#ctx0" brushRef="#br0" timeOffset="5">1081 2659 643 0,'-39'0'74'0,"39"0"-13"16,-66 12-20-16,7 6-22 15,13 1-4-15,0 3 32 0,-6 4 56 16,6 7 49-16,-6 4 21 16,-7 7 27-16,6 4-16 0,-6 11-31 15,0 4-39-15,-1 7-58 16,14 4-16-16,0 7-34 0,7 1 13 15,6 6-12-15,7 1-3 16,13 3 6-16,6 1 34 0,1-5-14 16,19-6-12-16,0-5-4 15,7-7-7-15,6-10-7 16,13-5 5-16,0-14 7 0,20-15 8 16,1-15-8-16,19-15 1 0,0-15-7 15,13-10-6-15,7-12 0 16,-2-14-13-16,2-12 10 0,-1-10 11 15,-6-12-21-15,1-7-59 16,-8-11-39-16,-13-11-3 0,0-8 21 16,-19-3 23-16,-7 7 45 15,-26 7 19-15,-20 19 6 0,-14 11 32 16,-25 8-7-16,-14 14-2 16,-12 11 8-16,-1 15-31 15,-12 11-4-15,12 8 4 0,0 10 0 0,0 1-4 16,13 3 4-1,7 1-55-15,46 3-182 0,-39 0-151 16,39 0 20-16,0 0-4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15.142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145 74 814 0,'0'0'132'16,"0"0"-41"-16,0 0-39 0,0 0-2 15,0 0 46 1,0 0 126-16,0 0-51 0,0 0-41 15,0 0-62-15,53 19 21 16,-7-16-46-16,6-3-12 0,1-3-15 16,0-1 4-16,-13-3-20 15,-1-1 2-15,-39 8-14 16,40-11 25-16,-40 11-2 0,0 0 26 16,0 0 70-16,33-18-18 15,-33 18-29-15,0 0-45 16,0 0-4-16,0 0-9 0,-33-11 3 15,-7 0-1-15,-6 11-15 16,-1-4 23-16,1 4-20 0,7 0 8 16,0 0 16-1,39 0-20-15,-46 4 13 0,19-1-18 16,27-3 19-16,0 0-23 16,0 0 18-16,0 0-17 0,0 0 16 15,0 0-11-15,0 0 13 16,0 0-9-16,0 0 22 15,40 8-19-15,6-8 19 0,0 0-29 16,-13-8 21-16,-33 8-4 16,39-3 4-16,-39 3-5 0,0 0 56 15,0 0 10 1,0 0-5-16,0 0-42 0,0 0-9 16,0 0-16-16,-33 7 9 15,-13 0-21-15,-6 1 20 0,-1-5-8 16,0 5 4-16,6-4-18 15,1 3 20-15,14-7-17 16,32 0 11-16,-33 4-6 0,33-4 6 16,0 0 0-16,0 0-5 15,0 0-2-15,0 0 12 0,0 0-19 16,46-4-125-16,6-7-137 16,8-4-160-16,13-7-97 15,-1 3-73-15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16.070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296 0 104 0,'0'0'-40'15,"0"0"15"-15,0 0 14 16,0 37 14-16,0-37 83 16,0 0 70-16,0 0 15 0,-14 45-15 15,14-45-13-15,0 0-8 16,-13 48-3-16,13-48-31 15,0 51 9-15,0-51 3 16,20 48-34-16,-20-48-31 0,59 37 13 16,0-18-1-16,-6-15 1 15,-1-8-17-15,-6-7 24 16,-46 11 10-16,53-19 2 0,-53 19 14 16,46-26-16-16,-46 26-6 15,0 0-24-15,7-40-30 16,-7 40-10-16,-46-19-6 0,0 8-9 15,-14 8 14-15,-12 3-7 16,0 0 23-16,0 0-7 16,-1 3-8-16,1 1-8 15,13 0 28-15,6-1-6 0,14-3 0 16,39 0-14-16,0 0 6 16,0 0-2-16,0 0-17 0,0 0 5 15,0 0 10-15,66 0-7 16,6 0 5-16,0-3 7 15,-6-1-6-15,0 0-5 0,-14 4-4 16,1 0-9-16,-14-3 9 16,-39 3 7-16,0 0 60 15,40 0 1-15,-40 0-25 16,0 0-11-16,0 0-17 0,0 0-18 16,0 0 6-16,0 0 9 15,0 0-12-15,0 0-7 16,0 0 7-16,0 0-3 0,-40 0-12 15,40 0-90-15,0 0-220 16,0 0-273-16,0 0-128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55:15.63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7209 2169 1218 0,'0'0'289'16,"0"0"8"-16,0 0-5 0,-39-15-44 16,0 4-96-16,6 3-71 15,0 1-38-15,0 0-22 0,-6-8 9 16,39 15-20-16,-33-26-3 16,33 26-35-16,-27-41-13 15,27 4-29-15,7 0-14 16,13-3 12-16,6 3 20 0,13-4 35 15,-6 12 13-15,7 6 7 16,-40 23-1-16,33-11 32 16,-33 11 70-16,0 0 13 0,19 41-9 15,-25 11 1-15,-27 11-18 16,-20 10-9-16,-12 12-11 16,-21 4-17-16,-12 7-14 0,-8 0-8 15,-12 0-21-15,13-11-16 16,0-7 12-16,6-12-56 0,20-14-160 15,7-15-212-15,13-11-285 16,13-19-118-16</inkml:trace>
  <inkml:trace contextRef="#ctx0" brushRef="#br0" timeOffset="206">6927 1467 2018 0,'0'0'166'15,"0"0"26"-15,0 0-5 16,0 0-83-16,0 0-69 16,0 0-59-16,0 0-263 15,0 0-331-15,0 0-204 0</inkml:trace>
  <inkml:trace contextRef="#ctx0" brushRef="#br0" timeOffset="757">5954 2139 1799 0,'0'0'227'0,"0"0"81"15,0 0-34-15,33 26-78 16,-33-26-87-16,33 11-50 16,-33-11-29-16,0 0-2 0,0 0-11 15,0 0-17-15,0 0-10 16,0 0-5-16,0 0-32 0,0 0-56 16,0 0-101-16,0 0-62 15,-13-37 11-15,26-4 72 16,20 4 83-16,0 1 57 0,6 6 39 15,-6 8 108-15,-33 22 54 16,26-19 97-16,-26 19 41 0,0 0-57 16,-13 34-61-16,-20 3-36 15,-19 7-23-15,-7 0-34 16,-14 1-34-16,-6-5-25 16,-6 1-17-16,0-8-7 0,-1-3 7 15,1-5 0-15,6-6-5 16,13-8-8-16,7-11-54 0,20-7-56 15,39 7-29-15,0 0-12 16,-33-52 16-16,26 8 55 16,27 7 30-16,-20 37 29 0,39-41 25 15,-39 41 18-15,40-15 40 16,-40 15 42-16,0 0 14 0,0 0-7 16,26 59-12-1,-33 4-27-15,-12 0-28 0,-14-4-17 16,-20 4-15-16,-6-4 2 15,-13-4-40-15,-7-7-126 0,0-7-176 16,0-11-225-16,7-8-209 16</inkml:trace>
  <inkml:trace contextRef="#ctx0" brushRef="#br0" timeOffset="1168">4594 809 1795 0,'0'0'78'0,"0"0"149"15,26 59 39-15,-13 11-26 0,-6 19-46 16,-7 7-57-16,0 4-65 15,-13-4-33-15,0-4-9 0,0-7-3 16,-14-11-14-16,1-11-13 16,-7-8 0-16,-6-10 10 15,-14-12-4-15,1-7-3 16,-1-11-3-16,0-12-3 0,-6-3-4 16,-6-3 35-16,-1 3 57 15,-6 3 29-15,-7 12-2 16,-7 22-3-16,-6 18-1 0,-13 19 9 15,7 11-32-15,12 11-47 16,14 0-17-16,13 0-12 0,19-11-6 16,21-7-107-16,12-15-151 15,20-11-183-15,13-16-376 16,27-17-262-16</inkml:trace>
  <inkml:trace contextRef="#ctx0" brushRef="#br0" timeOffset="1572">6947 587 2463 0,'0'0'214'0,"-14"-33"18"16,14 33-77-16,0 0-72 15,0 0-46-15,0 0-17 16,33-11-9-16,7 4-3 0,12-1-2 16,-6-3 1-16,0 0-7 15,-6-4 3-15,-40 15-1 0,39-18-8 16,-39 18 0-16,0 0 6 15,0 0 7-15,0 0 58 16,-59-15-4-16,0 19-8 16,-7 14-17-16,-6 8-9 0,6 4-16 15,0-1-11-15,14 4-5 16,6 1-100-16,6-5-153 16,1-3-241-16,0 4-279 0,6-1-77 15</inkml:trace>
  <inkml:trace contextRef="#ctx0" brushRef="#br0" timeOffset="2204">2787 1655 1915 0,'0'0'173'0,"0"0"17"0,0 0 47 16,0 0-53-16,0 0-65 16,0 0-49-16,6 48-1 15,1-7-14-15,-14 3-22 0,1-7-18 16,6-37-6-16,-13 48 2 16,13-48-3-16,-33 44-8 0,33-44-6 15,-53 37 6-15,14-18-11 16,39-19 17-16,-46 7-11 15,6-14 12-15,40 7 0 0,-39-37 0 16,6-4-11-16,13-7-3 16,7-4 1-16,0 8 1 15,7 7 5-15,6 37 5 16,0 0-8-16,0 0 12 0,-53 0 91 16,7 26-6-16,0 26-8 15,7 11-5-15,-7 7 2 16,-7 7-23-16,7 1-14 0,-7-4 17 15,-6 0-7-15,0-4 3 16,-7 0-5-16,-6-3 6 0,-7 3-13 16,-13 0-15-16,-6-3-16 15,-1-1-8-15,1 1-8 16,6-12 3-16,0-3-123 0,19-8-111 16,8-7-132-16,12-7-223 15,14-12-304-15</inkml:trace>
  <inkml:trace contextRef="#ctx0" brushRef="#br0" timeOffset="2438">3089 1045 3033 0,'46'-29'71'16,"0"-1"9"-16,-6 5-31 15,-40 25-20-15,46-41-23 16,-46 41-139-16,26-37-238 0,-26 37-341 16,13-44-176-16</inkml:trace>
  <inkml:trace contextRef="#ctx0" brushRef="#br0" timeOffset="2692">3911 0 2464 0,'-60'33'287'0,"-12"0"-3"15,0 12-56-15,-20 10-55 0,-20 8-47 16,-6 15-48-16,-20 7-35 16,-7 11-24-16,-19 3-5 15,6 5-8-15,1 3-100 0,-1 4-92 16,13-4-132-16,14 0-229 16,13-7-262-16,6-15-56 15</inkml:trace>
  <inkml:trace contextRef="#ctx0" brushRef="#br0" timeOffset="2968">1624 1467 1973 0,'0'0'248'0,"52"0"39"16,-6 11-67-16,0 4-68 0,-6 10-32 16,-7 12-36-16,-1 4-13 15,-12 3-26-15,-20 8-13 0,-20-4-21 16,-26 11-2-16,-19 0-3 16,-21 0 1-16,-19-7-35 15,-6 0-169-15,-1-4-162 0,7-11-277 16,0-4-94-16</inkml:trace>
  <inkml:trace contextRef="#ctx0" brushRef="#br0" timeOffset="3444">1085 816 2153 0,'0'0'275'0,"20"-37"4"16,-20 37-77-16,0 0-67 0,0 0-57 15,0 0 2-15,-46-3 8 16,-7 29-5-16,1 25-24 16,-8 23-3-16,8 11-31 0,-1 11-11 15,14 0 0-15,6-3-3 16,13-5-6-16,7-14-2 15,20-7-3-15,6-8 0 16,0-15-7-16,-13-44-1 0,13 41-3 16,-13-41 7-16,0 0 4 15,0 0-4-15,0 0 7 0,0 0-3 16,-33-33 5-16,-6-4-5 16,-14 7-7-16,-6 12 7 15,0 7 4-15,-7 22 55 0,1 11 10 16,-1 18 18-1,0 16 0-15,14 14-22 0,-1 15-23 16,14 11-28-16,-1 8-4 16,20-1-10-16,7 0 0 0,7-3-5 15,6-7-39-15,13-8-119 16,-7-12-98-16,8-10-138 16,5-7-230-16,-6-8-177 0,7-4 32 15</inkml:trace>
  <inkml:trace contextRef="#ctx0" brushRef="#br0" timeOffset="3632">1000 3558 2712 0,'65'-22'291'0,"21"-12"-100"16,12-10-95-16,14-4-55 15,6 0-94-15,0-7-148 16,-6 3-215-16,-13 4-287 0,-20 7-169 16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16.810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190 89 1748 0,'0'0'45'15,"40"11"-29"-15,6-11-16 0,6-11-10 16,1 0 14-16,6-4 3 15,-13 0-11-15,0-3 13 0,-13 3 8 16,-33 15-17-16,39-15-5 16,-39 15 32-16,0 0-36 15,0 0 5-15,0 0 9 0,0 0-1 16,-46 8 3-16,-6-1 10 16,-14 8-17-16,0-4-10 15,1 4-16-15,5-4 36 0,-5 3-10 16,12-6 42-16,1-1 50 15,12 1-1-15,40-8-31 16,0 0-47-16,-39 11-1 16,39-11 3-16,0 0 34 0,0 0 11 15,0 0-10-15,33 11-18 16,13-7-22-16,0-4-2 0,0-4 9 16,0-7-12-16,0 3 1 15,-14 1-6-15,8 3-16 16,-40 4 2-16,52 0-9 0,-12 0-157 15,-1 0-233-15,-39 0-256 16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18.003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0 299 845 0,'0'0'12'15,"0"0"17"-15,0 0-29 16,7-37-6-16,-7 37 6 16,46-27 0-16,0 8 7 0,0 5-15 15,0-1 8-15,-7 4 8 16,-39 11 10-16,46-15 6 0,-46 15-35 16,41-4 49-16,-41 4 3 15,0 0 32-15,0 0 14 16,0 0 12-16,0 0 52 15,0 0-87-15,0 0-40 16,0 0-4-16,0 0 9 0,-47 0 12 16,47 0-47-16,-53 0-1 15,53 0 15-15,-46 0 4 0,46 0 21 16,0 0 29-16,-39-12-7 16,39 12-20-16,0 0-21 15,0 0-14-15,0 0 6 0,0 0-16 16,0 0 10-16,0 0 24 15,0 0-24-15,0 0-7 0,59-22-8 16,7 0 30 0,7 0-2-16,-1 0-13 0,-6 2 10 15,-14 5 8-15,-6 1 6 16,-46 14 70-16,40-8 8 16,-40 8-50-16,0 0-4 0,0 0-24 15,0 0-19-15,-46 0-15 16,-7 4 0-16,7 7 18 0,-6 0-8 15,-7 0 11-15,5 0-11 16,8 1-10-16,7-4 17 16,39-8-10-16,-46 7-13 0,46-7 26 15,0 0-6-15,0 0-47 16,0 0-107-16,0 0-185 16,0 0-176-16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18.538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192 77 917 0,'0'0'168'16,"0"0"-31"-16,0 0-14 15,0 0 47-15,0 0-30 0,0 0 4 16,0 0-19-16,59-39-30 16,-7 21-4-16,-5 5-31 15,-47 13-18-15,53-7-29 16,-53 7-5-16,46 0-8 0,-46 0 44 16,0 0 34-16,0 0-44 15,0 0-23-15,0 0-1 0,-39 16-19 16,-14-5 11-16,-14 5-2 15,-5-9 5-15,0 4 1 16,12 1-3-16,14-8 23 0,6 0 5 16,40-4-10-16,0 0-2 15,0 0-6-15,0 0 2 16,0 0-10-16,0 0-13 16,59-8 13-16,15 0 2 0,-9 0 3 15,-6 1-10-15,1 3-89 16,-13-4-285-16,-1 4-312 15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19.178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270 127 916 0,'-53'-24'116'15,"7"21"12"-15,0 6 44 0,-1-3 48 16,47 0 7-16,-46 9-51 16,14-2-62-16,32-7-61 15,0 0-22-15,0 0-21 0,0 0 14 16,0 0-10-16,46-12-18 16,7 1-6-16,19-8 10 15,7 0 8-15,-5 3 9 16,-2 1-12-16,-5 3-18 0,-21 1 25 15,-7 8-8-15,-39 3-11 16,0 0 21-16,0 0-5 0,0 0-2 16,0 0-3-16,-39-4-10 15,-15 8-14-15,-5 7 15 16,0-3 5-16,0-1 8 0,5 1 2 16,8-1-10-16,13-3-17 15,33-4 8-15,0 0-52 16,0 0-59-16,0 0-197 15,0 0-172-15,0 0-93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19.947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166 116 461 0,'0'0'50'15,"0"0"-1"-15,0 0-8 16,0 0-9-16,0 0 6 16,0 0 127-16,33-20-2 0,-33 20-48 15,39-7 18-15,0 0-37 16,1-6-29-16,-1 2-33 0,8-1-34 16,-7 0 5-16,-7-3 34 15,-33 15-31-15,32-8-2 0,-32 8 70 16,0 0 36-16,0 0-57 15,0 0-40-15,0 0-15 16,-46-15 17-16,0 15-24 16,-14 4-8-16,8 7 24 0,-14-3-1 15,7 7-16-15,-1-3-4 16,14 4 23-16,0-9 6 0,19 1-32 16,27-8 3-16,0 0 3 15,0 0 42-15,0 0-16 16,0 0-27-16,53 16 10 0,6-13 12 15,-5-6-62-15,5-5-185 16,-7-4-114-16,-12 5-57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20.603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0 263 1124 0,'0'0'17'16,"13"-22"3"-16,-13 22 7 0,40-26-35 16,7 4 8-16,7 4 15 15,6-4-15-15,0-2 3 0,1 2-20 16,-8 4 28-16,-6-1-2 15,-7 8-9-15,-40 11 44 0,34-11 95 16,-34 11 62-16,0 0-66 16,0 0-87-16,0 0-9 0,-34 11-10 15,-6 4-6-15,-7 0 40 16,1 3 56-16,5-7 41 0,1 0 25 16,14-2-48-1,26-9-55-15,-28 7-57 0,28-7 6 16,0 0-26-16,0 0-9 0,0 0 17 15,0 0-13-15,0 0-9 16,41-16 22-16,6-2-62 0,-7 3-75 16,7-3-106-16,-7-4-182 15,13-4-121-15,-6-4-84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22.096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52 391 0,'0'0'85'0,"0"0"51"0,0 0-23 16,0 0 0-16,0 0 4 15,0 0 0-15,0 0 10 16,0 0 14-16,47 15-48 16,-47-15 7-16,47 12-2 0,0-9-50 15,-13 5-26-15,6-12-13 16,0 0-9-16,1-7-10 0,-41 11 31 16,40-12-4-16,-40 12-7 15,0 0 9-15,0 0-15 0,0 0 7 16,0 0 8-16,0 0-13 15,0 0-37-15,0 0 13 16,-53-19 34-16,-2 11 19 0,8 5-51 16,47 3-5-16,-47-4 21 15,47 4 15-15,0 0-7 16,-34 0-22-16,34 0-14 16,0 0 34-16,0 0 9 0,0 0-12 15,0 0-18-15,0 0 19 16,41-5-4-16,-1 1 18 0,7 1-7 15,-6-1-17-15,-1 0-3 16,-13 1 26-16,-27 3-4 16,0 0 69-16,0 0 22 0,0 0 12 15,0 0-54-15,0 0-34 16,0 0-21-16,-27-4-7 0,-13 4 0 16,-1 4 4-1,-6-1-12-15,47-3 0 0,-47 0 1 16,47 0 13-16,-40 4-2 15,40-4 7-15,0 0-24 0,0 0-13 16,0 0-26-16,0 0-64 16,0 0-208-16,0 0-165 0,47 4-63 15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22.699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13 49 661 0,'0'0'223'16,"0"0"13"-16,0 0-45 0,0 0-3 15,0 0-1-15,0 0-16 16,0 0-42-16,0 0-53 0,0 0-49 16,0 0 10-16,0 0 6 15,0 0-16-15,0 0-10 0,0 0-4 16,79 11 4 0,-7-7-6-16,1-12-11 0,-1 1-12 15,-13-4-3-15,-6 0 26 16,-21 3 3-16,-32 8-11 0,0 0-15 15,0 0 9-15,0 0-7 16,0 0 16-16,0 0-6 16,-59-18-15-16,0 14 24 0,-7 4-12 15,1 8 3-15,-1-1 14 16,7 0-14-16,19-3 0 0,40-4 2 16,-39 4 10-16,39-4 19 15,0 0-31-15,0 0 0 16,0 0 5-16,0 0 1 15,0 0 3-15,66-4-24 0,-1 4-92 16,8-4-242-16,-8-3-229 16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23.346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92 0 1713 0,'0'0'172'16,"0"0"-54"-16,0 0-4 16,39 23-27-16,-39-23-27 0,46 27-39 15,1-5 2-15,-7-10-12 16,6 0-11-16,-13-12 18 15,-33 0-23-15,39-16 18 16,-39 16-2-16,0 0-6 0,20-38-5 16,-20 38-10-16,0 0 1 15,-53-19-2-15,-6 11 23 16,-7 8-4-16,0 8-2 0,7 0 3 16,6-1-9-16,7 1-10 15,46-8 48-15,0 0-13 0,0 0 25 16,0 0 27-16,0 0-2 15,0 0-38-15,59 0-16 16,7-8-16-16,0 1 6 16,0-1-62-16,-7 0-311 0,1-3-315 15,-14 7-81-15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23.958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219 0 851 0,'-53'15'235'16,"53"-15"1"-16,-60 15-60 15,60-15-25-15,-53 15-7 0,53-15-1 16,-53 19-20-16,53-19-42 16,0 0-25-16,0 0-29 0,0 0-1 15,0 0-7-15,0 0-26 16,0 0 19-16,53 15-4 15,14-15-8-15,11-4 0 16,9-7-11-16,-7-4 11 0,-8 3-3 16,-18-3 8-16,-54 15 69 15,46-11 48-15,-46 11-41 16,0 0-47-16,0 0-12 0,0 0-22 16,-40 4-4-16,-13 3 13 15,7 4-21-15,-7 1 16 16,-1-4 6-16,54-8-6 0,-59 11 0 15,59-11-8-15,0 0-25 16,0 0-65-16,0 0-104 0,0 0-161 16,0 0-202-16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55:23.58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0 177 0,'0'0'22'0,"0"0"25"0,0 0 15 15,0 0 12-15,0 0 9 16,0 0 17-16,0 0 13 16,0 0-2-16,0 0-7 0,0 0-11 15,0 0-21-15,0 0 20 16,0 0 4-16,0 0-15 15,0 0-2-15,0 0 53 0,0 0-2 16,0 0-20-16,0 0-26 16,0 0-41-16,39 37 20 15,7-11 1-15,-13-4-4 16,7 0 0-16,-1 4 38 0,-6 0-54 16,0 0 6-16,-33-26-8 15,33 33 22-15,-7 0 18 0,-26-33-5 16,20 34 1-16,-20-34-11 15,13 33-16-15,-13-33-30 16,0 0-3-16,0 33-4 0,0-33-1 16,0 0 2-16,0 0 7 15,13 33-2-15,-13-33-3 16,13 23-1-16,-13-23-1 16,0 0-1-16,0 0 5 0,0 0-11 15,33 29 1-15,-33-29 11 16,20 22-8-16,-20-22-3 0,0 0 0 15,26 22-1-15,-26-22-4 16,0 0-4-16,20 30-8 16,-20-30 3-16,26 15 5 0,-26-15 9 15,20 11 5-15,-20-11-4 16,0 0-3-16,0 0 15 0,0 0 0 16,0 0-3-16,0 0-5 15,0 0-12-15,0 0 4 0,0 0 8 16,26 11-9-16,-26-11 6 15,0 0 5-15,0 0-8 16,0 0 12-16,0 0-20 16,0 0 13-16,0 0-10 0,0 0 7 15,0 0-10-15,0 0 0 16,0 0 0-16,0 0-45 0,0 0-121 16,0 0-186-16,0 0-189 15,0 0-189-15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24.675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107 0 785 0,'-40'15'63'0,"40"-15"-18"0,-47 28 10 16,47-28-36-16,0 0-6 15,-20 39 55-15,20-39 55 16,0 0 59-16,0 0-32 0,40 28-13 16,7-17-41-16,5-14-36 15,9-8-32-15,4 0-20 16,-5-3-6-16,-7 7-8 0,-7 0-3 15,-12 0 16-15,-34 7 16 16,33-4 25-16,-33 4 10 16,0 0-10-16,0 0-24 0,0 0-27 15,0 0 18-15,0 0-15 16,-53 15 8-16,6-2-8 16,14-2 8-16,33-11-2 0,-46 11-19 15,46-11-47-15,0 0-109 16,0 0-99-16,0 0-116 15,0 0-116-15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25.239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0 159 850 0,'0'0'4'0,"0"0"9"15,13-34 7-15,-13 34-18 16,46-31-12-16,0 9 29 0,0-1-19 15,-7 8-4-15,1-1 4 16,-7 5 80-16,-33 11 32 0,0 0 11 16,26-7 6-16,-26 7-41 15,0 0-26-15,0 0-15 16,0 0-51-16,0 0 17 0,-40 30-2 16,40-30-14-16,-32 26 3 15,32-26 34-15,0 0 2 16,-33 20-2-16,33-20-3 15,0 0-24-15,0 0 27 0,0 0 8 16,0 0-51-16,46 7 25 16,-7-7-1-16,7-4-30 0,7-3 0 15,-7-1-175-15,-7 4-194 16,-6-4-101-16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25.755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0 108 1977 0,'0'0'96'0,"19"4"-44"16,8-4-22-16,-1-11 5 16,13 2-35-16,7-10 14 0,1 4-14 15,-1-4 8-15,-6 3-19 16,-14 4 30-16,-6 1-15 0,-20 11 21 16,0 0 4-16,0 0 22 15,0 0-35-15,0 0-14 0,-13 23 14 16,-7 7-21-1,-13 2 5-15,7-5-11 0,0-4 19 16,26-23 3-16,-27 31-20 16,27-31-9-16,0 0 15 0,0 0 12 15,-19 24-18-15,19-24-7 16,0 0-46-16,0 0-147 0,46 11-242 16,0-8-129-16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26.498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0 156 704 0,'0'-35'27'16,"13"1"-15"-16,0 0 9 15,0 8-16-15,-13 26 4 16,20-23 30-16,-20 23 57 0,0 0 106 16,0 0 34-16,0 0-25 15,26-4-74-15,-26 4-55 0,0 0-52 16,26 19-5-16,-26-19-4 16,0 0-6-16,0 0-31 0,0 0 26 15,14 23-2-15,-14-23-5 16,0 0-17-16,0 0 27 0,0 0 5 15,32 4 18-15,-5-8-19 16,-1-3-17-16,1-1 7 16,0-4 0-16,-27 12 1 0,26-11-8 15,-26 11 14-15,0 0 31 16,0 0-4-16,26-4 11 0,-26 4 1 16,0 0-23-16,0 0-17 15,20 11-13-15,-20-11 0 0,0 0 3 16,0 0 17-16,0 0-16 15,20 20-4-15,-20-20 3 0,0 0-3 16,0 0 13-16,6 26-18 16,-6-26 15-16,0 0-28 0,0 27-33 15,0-27-98-15,0 0-62 16,33 0-62-16,0-8-70 16,6-8-26-16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31.071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70 642 0,'0'0'90'16,"0"0"69"-16,0 0-40 16,0 0 16-16,0 0 95 0,0 0-24 15,0 0 15-15,40 15-18 16,-7-7-47-16,6 3-56 16,14-11-50-16,-1 0-11 0,14-8-23 15,0-7-20-15,-7-3-4 16,0 0 14-16,-7-1-13 0,-12 4-77 15,-7 4-118-15,-33 11-177 16,0 0-114-16,0 0-92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31.886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105-3 399 0,'0'0'135'0,"0"0"22"0,0 0 38 16,0 0-8-16,-53 49-42 15,53-49 26-15,0 0-88 0,0 0-15 16,0 0-39-16,0 0 5 16,0 0-2-16,0 0-16 0,0 0 8 15,0 0 14-15,0 0 13 16,0 0-3-16,0 0-4 0,0 0-13 16,0 0 6-16,0 0 17 15,0 0 6-15,0 0 8 16,0 0-11-16,0 0 2 0,0 0 6 15,0 0-8-15,0 0-9 16,0 0-18-16,0 0-16 0,0 0-6 16,-33 36-8-16,33-36 5 15,0 0 0-15,0 0-20 16,0 0-128-16,0 0-107 0,0 0-38 16,0 0 1-16,0 0 41 15,0 0 52-15,0 0 99 0,0 0 34 16,0 0 45-16,0 0 8 15,0 0-17-15,0 0 32 16,0 0-17-16,0 0 10 0,-19 45 0 16,19-45-4-16,0 0 19 15,0 0 9-15,0 0 32 0,0 0 39 16,0 0 2-16,0 0-5 16,0 0 67-16,0 0 14 0,0 0 16 15,0 0-17-15,0 0-24 16,0 0-30-16,0 0-26 0,0 0-21 15,0 0 34-15,0 0 43 16,0 0-22-16,59 11-44 0,0-6-27 16,0-10-23-16,0 5-20 15,0-4 1-15,8-3-13 16,-8 2-20-16,0-3-176 0,1 1-227 16,-8-2-220-16,1-3-48 15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32.587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35 1158 0,'0'0'178'0,"0"0"43"16,0 0-34-16,0 0-30 0,0 0-28 15,0 0 40-15,46 7-5 16,0-2-42-16,6 2-53 0,7-7-48 15,1-3-7-15,5 3-14 16,-6-9-107-16,1-2-281 16,-1-9-241-16,-7 9-90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33.151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0 900 0,'0'0'226'0,"0"0"-32"16,0 0-34-16,0 0-12 15,0 0 46-15,0 0-60 0,0 0-71 16,59 23-34-16,14-11-4 16,12-8-16-16,7-4-90 15,0-4-326-15,0 1-175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33.719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43 0 1980 0,'-40'11'188'0,"40"-11"-101"0,0 0-12 15,0 0-35-15,-6 47-21 16,6-47-11-16,20 46 24 15,-20-46-14-15,59 40-14 16,6-17 0-16,8-7-22 0,-8-5-71 16,1-6-177-16,-13 2-200 15,-1-3-109-15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34.338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0 102 1368 0,'0'0'248'15,"0"0"-39"-15,0 0-56 16,0 0-83-16,0 0-26 16,0 0-16-16,0 0-15 0,0 0-1 15,0 0-17-15,0 0 5 16,0 0 6-16,0 0 13 15,65-34-19-15,1 12-4 0,0 11-15 16,0-1-143-16,-1 1-190 16,1 7-87-16,0-4-14 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55:36.67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0 0 203 0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34.835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0 333 1548 0,'0'0'152'0,"0"0"-55"0,0 0-55 16,0 0-42-16,0 0 18 15,46-56 10-15,13 12-22 0,7 7-6 16,-1 4-9-16,14 3-10 15,0 4 19-15,7 0 12 16,-1 4-23-16,7 0-232 0,-7 0-189 16,1 7-133-1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35.347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0 143 1810 0,'0'0'256'15,"0"0"-78"-15,0 0-67 16,0 0-44-16,0 0-26 15,0 0-23-15,73 14-8 0,-1-14-48 16,0-14-101-16,1-12-80 16,5-8-104-16,-12-7-118 15,0-1-69-15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39.35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1160 1746 0,'0'0'36'0,"0"0"-18"0,0 0 7 16,33-51-29-16,-33 51 12 0,32-48 1 15,1 3-21-15,0-3 28 16,0-7-23-16,-7-4 19 0,1 0 21 15,-1-19 3-15,7 0-1 16,-7-14-35-16,0-8 14 0,7 1-18 16,0-1 6-16,0 15 12 15,-7 15-14-15,-6 18 35 0,-7 11 41 16,-13 41 22-16,0 0 150 0,0 0-32 16,20 26-52-16,-7 18-23 15,-7 12-42-15,8 14 12 0,-1 0-8 16,0 12 35-16,7-1-58 0,6 7-30 15,13-6-29-15,7-1-9 16,20-3-3-16,0-8-79 0,13-4-113 16,6-10-149-16,7-12-169 15,0-11-214-15,-7-7-4 16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39.65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44 1970 0,'0'0'12'16,"0"0"12"-16,39-11-6 15,7 8-18-15,7 3 13 0,6-4-16 16,13 4 9-16,7-4-22 0,7 0 19 16,-1 1-3-16,-6-1-7 15,-7 4 27-15,-13-7-11 0,-6 7-2 16,-14-4 6-16,-39 4-32 0,33 0-107 16,-33 0-158-16,0 0-86 15,0 0 13-15,0 0 61 0,0 0 44 16</inkml:trace>
  <inkml:trace contextRef="#ctx0" brushRef="#br0" timeOffset="190">302 259 969 0,'0'0'221'0,"0"0"0"16,0 0 26-16,0 0 1 0,0 0-85 15,-19 33-31-15,19-33-23 16,13 26-17-16,-13-26-39 0,46 29-3 15,13-10-21-15,6-12-29 0,14 1 9 16,13-8-18-16,7-4-191 16,13-7-156-16,6 3-132 15,0-10-21-15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38.33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881 48 491 0,'0'-19'134'0,"0"19"36"16,0 0 26-16,-6-29-7 15,6 29 15-15,0 0-20 0,0 0 8 16,0 0-18-16,0 0-14 16,0 0 43-16,0 0-6 0,0 22-43 15,0 15-45-15,0 3-51 0,-7 9 2 16,0 3-17-16,-6 4-18 15,-6 6-8-15,-1-5-7 0,0-9-10 16,0-4-7-16,-6-3 11 16,0-8 7-16,6-2-11 0,20-31 8 15,-33 22-16-15,33-22-8 0,-33 3-11 16,33-3-10-16,-32-29 17 16,5-13-6-16,14-6-10 15,7-4 16-15,6 1-8 0,0-2 33 16,6 12-11-16,-6 12 11 0,0 29 7 15,-6-30 1-15,6 30 23 16,0 0-17-16,0 0 8 0,-46 26-19 16,-7 4-4-16,7-4 14 0,-7 4-18 15,7-8 6-15,0 0-1 16,7-3-12-16,6-8 24 0,33-11-3 16,-46 7-5-16,46-7-2 0,-33-3-15 15,33 3 18-15,-33-22-10 16,33 22 0-16,-32-37 4 15,5 10-15-15,27 27 22 0,-19-30-11 16,19 30 0-16,0 0 0 16,0 0-9-16,0 0 138 0,0 0-9 15,-7 49-44-15,14 7 7 0,6 18-21 16,0 11 32-16,7 8-6 16,-1 10-10-16,1-2-39 0,0-1-14 15,6 1-12-15,-13-13-13 0,7-6 12 16,0-11-17-16,-7-8 5 15,-7-15-67-15,7-11-55 0,-13-37-52 16,0 0-61-16,7 41-81 16,-7-41-175-16,0 0-124 0,0 0-31 15</inkml:trace>
  <inkml:trace contextRef="#ctx0" brushRef="#br0" timeOffset="340">1459 745 1373 0,'0'0'231'15,"0"0"43"-15,33-7 19 0,-33 7 12 16,7 30-29-16,-7 15-57 15,-20 6-13-15,-6 16-7 0,-14 8-20 16,1 2-29-16,-7 8-42 0,0 1-25 16,0-1-47-16,7-2-18 15,-1 5 2-15,1-6-17 0,6-4-1 16,0-4 4-16,7-4-44 0,-1-10-103 16,14-12-60-16,13-48-41 15,-19 45-46-15,19-45-33 16,0 0-82-16,0 0-52 0,0 0-24 15,0 0 51-15,13-78 42 0</inkml:trace>
  <inkml:trace contextRef="#ctx0" brushRef="#br0" timeOffset="588">1131 1010 1026 0,'0'0'286'0,"0"-38"-32"0,0 38-45 15,0 0-31-15,0 0-26 16,6-34-40-16,-6 34-8 0,0 0-30 15,0 0-13-15,0 0 5 0,0 0 59 16,0 0 5-16,0 0-32 16,33 37 8-16,-6 1 13 0,-8 7 2 15,8 3-12-15,-1 7-12 16,-6 12-43-16,6 4-5 16,-13 6-33-16,13 6-1 0,1-6-11 15,-1 1-4-15,0 4-78 0,0-8-137 16,-6-4-144-16,6-13-166 15,1-6-130-15,-27-51 15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8:40.77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440 96 1053 0,'0'0'141'0,"20"-29"5"16,-20 29 139-16,0 0-22 15,13 26-72-15,-13 11-67 16,0-1-14-16,-6 9-7 0,-1-1 2 15,-13 1-22-15,1-9-45 0,-1 1-22 16,-13-7 9-16,0-4-20 16,-6-8-5-16,-1-3 9 0,-6-4-9 15,13-7-4-15,-6-4 17 0,6-4-13 16,33 4 0-16,-39-22 6 16,39 22-14-16,-33-41 14 0,20 8-11 15,0 0 1-15,13 33 11 0,-7-37-7 16,7 37 0-16,0 0 50 15,0 0 114-15,0 0 10 16,0 0-39-16,20 52-65 0,6 7-38 16,0 7-8-16,14 4-19 0,-7 4 7 15,13 0-12-15,0 4-5 16,0 3 2-16,6-3-134 0,7-1-99 16,-13-7-112-16,7-7-143 0,-7-11-86 15,6-8 16-15</inkml:trace>
  <inkml:trace contextRef="#ctx0" brushRef="#br0" timeOffset="557">1695 0 2043 0,'0'0'165'0,"0"0"-47"16,0 0-24-16,0 0-50 16,0 0-26-16,0 0-3 0,0 0-3 15,0 0-25-15,-32 0 19 0,-8 8 16 16,-6 14 69-16,7 0 9 16,-1 0-6-16,1 0-36 15,13 4-34-15,26-26-4 0,-33 33-17 16,33-33-7-16,-13 41 19 0,19-4-51 15,-6-37-27-15,33 33 4 16,6-7-2-16,7-11 9 0,-6-4 30 16,6-7-5-16,-7-1 9 0,-6-3 25 15,0-3-16-15,6-1 3 16,-39 4 13-16,33-4-11 0,-33 4-7 16,0 0 27-16,0 0-7 0,0 0 45 15,0 0 50-15,0 0-3 16,0 0-2-16,0 0-12 15,-19 34-31-15,-14-1-13 0,-13 11 52 16,-13 15 24-16,-14 19-6 0,-12 7-22 16,6 3-43-16,7-6-27 0,6-1 1 15,13-11-22-15,14 0 10 16,19-10 8-16,14-1-8 0,19-8 19 16,20-6-14-16,13-12 5 0,26-3-3 15,7-12-17-15,13 0 6 16,20-10 3-16,-1-1-14 0,1-10-1 15,-13-1-98-15,-7 4-85 0,-27-4-76 16,-12 0-115-16,-53 4-230 16,39-22-122-16,-39 22-4 15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9:25.08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8332 0 2105 0,'0'0'242'0,"20"4"18"16,-20-4-62-16,0 0-100 0,0 0-54 15,13 26-12-15,-13-26-14 0,0 0-94 16,0 0-205-16,0 0-185 16,0 0-176-16,0 0-14 0</inkml:trace>
  <inkml:trace contextRef="#ctx0" brushRef="#br0" timeOffset="-220">8273 916 646 0,'0'0'162'16,"0"0"10"-16,0 0 13 0,0 0 12 15,0 0-8-15,0 0-19 0,0 0 13 16,20 30-18-1,-20-30-15-15,0 0-40 0,0 0-53 16,0 0-41-16,-33 4 12 0,-7-8-16 16,40 4-18-16,-32-15 12 15,-1-3-2-15,33 18-4 0,-33-37-28 16,33 0 18-16,0-4 10 16,13 0-7-16,0 4 1 0,7 8-15 15,-20 29-1-15,33-26 14 16,0 11 0-16,-1 12 17 0,-32 3-1 15,40 7-11-15,-14 8-4 0,-26-15 1 16,26 37 15-16,-6-4-3 16,-20-33-2-16,0 41-4 0,13-8 21 15,-13-33 45-15,-13 37-20 16,-13-4-20-16,0-11-6 16,-14-3 4-16,-12-5-6 0,-1-6-5 15,-13-4-13-15,14-1-10 16,-7 1 7-16,-7-8 17 0,7 1 0 15,6-5-14-15,7 1-4 16,0-8-5-16,13-3 13 0,33 18 4 16,-26-34-20-16,6 5-13 0,20 29 25 15,-6-37 0-15,6 37-6 16,0 0-3-16,26-33 15 0,-26 33-21 16,33-4 17-16,-33 4-7 15,46 7 5-15,-46-7 23 16,33 22-27-16,-33-22-6 0,19 30 16 15,-19-30 23-15,20 33 11 16,-20-33-2-16,-33 33-17 0,14-14-2 16,-21-8-23-16,-6 0 10 15,7-11 1-15,-1 0-10 0,-6-4-3 16,7 1 0-16,6-1 8 0,33 4-11 16,-33-22-32-16,33 22 10 15,-33-45 3-15,20 9 15 0,7 2-3 16,6 34 3-16,0 0-2 15,0-29 9-15,0 29 6 16,0 0 4-16,0 0-14 0,0 0 18 16,-14 44-5-16,14-7 14 15,-13 0-8-15,-6-7-2 0,19-30 7 16,-33 36-4-16,33-36 24 0,-33 34 17 16,0-20 0-16,7-6 5 15,26-8-5-15,-27 4-23 0,27-4 2 16,-32-8-15-16,32 8-8 15,-27-29 9-15,8-5-16 0,5-6-8 16,8-8 8-16,6-15 6 16,0 0-1-16,6-7-8 15,8 7-56-15,-8 0-102 0,7 4-151 16,7 7-235-16,0 1-158 16</inkml:trace>
  <inkml:trace contextRef="#ctx0" brushRef="#br0" timeOffset="191">7958 262 1818 0,'0'0'233'15,"0"0"-12"-15,-33 8-20 16,33-8-95-16,0 0-57 0,0 0-27 16,13 29-34-16,-13-29-163 0,0 0-181 15,0 0-191-15,0 0-25 16</inkml:trace>
  <inkml:trace contextRef="#ctx0" brushRef="#br0" timeOffset="771">7182 650 1144 0,'0'0'100'0,"-13"-33"10"16,13 33 14-16,0 0-27 15,0 0-11-15,0 0 24 0,0 0 0 16,0 0-20-16,-46-7-23 0,46 7 1 16,-46 7 0-16,46-7-36 15,-46 11-24-15,46-11 8 0,-39 26-6 16,39-26 14-16,-27 37-11 15,27-37-1-15,-19 44-23 16,19-44 16-16,-14 45-9 0,14-45 18 16,-6 44 12-16,-1-15 24 0,7-29 22 15,-6 30-3-15,6-30-5 16,0 0-32-16,0 0-2 0,0 0-12 16,-20 30-6-16,20-30 14 15,0 0 1-15,-39 18 5 0,39-18 6 16,-46 7-2-16,46-7-7 15,-33-11-10-15,33 11 9 0,-27-14 19 16,27 14-1-16,0 0-5 16,0 0 5-16,-26-34-18 0,26 34-13 15,0 0-5-15,13-40-10 16,-6 10-3-16,-7 30 3 0,0 0 0 16,20-29 0-16,-20 29 9 15,32-30 0-15,-32 30-2 0,33-30-7 16,-33 30 3-16,33-33-3 0,-13 4 0 15,-7-1-19-15,-13 30-71 16,13-37 90-16,-6 8-260 0,-7 29-26 16,0 0-48-16,0-37-38 15,-7 7-26-15,7 30-12 16,-13-29 3-16</inkml:trace>
  <inkml:trace contextRef="#ctx0" brushRef="#br0" timeOffset="1515">6170 842 750 0,'0'0'181'16,"0"0"-13"-16,0 0 44 15,0 0-72-15,0 0 16 16,0 0-11-16,0 0-67 0,0 0-21 16,0 0-11-16,0 0-15 15,0 0-4-15,-6-44-14 0,19 0-6 16,6-1-2-16,8 5-25 0,-27 40 8 16,39-41 15-16,-39 41-15 15,53-33 28-15,-14 14 2 0,-6 12-13 16,-33 7-2-16,53-4 2 15,-21 8-9-15,-32-4-1 0,40 4-16 16,-40-4 18-16,0 0 3 16,0 0 0-16,0 0 15 15,33 14-8-15,-33-14-21 0,0 0 23 16,0 0-5-16,0 0 5 0,0 0-12 16,0 0 20-16,0 0 11 15,0 0 49-15,0 0-26 0,0 41 8 16,0-41-25-16,-46 37-16 15,-7-15-13-15,-6 0 2 0,0 1 5 16,0-5-4-16,0 1 22 0,-1-8 36 16,21 0-9-16,6-8 51 15,33-3 8-15,-39 4-34 0,39-4-11 16,0 0-3-16,-40-11-16 16,40 11-20-16,0 0-1 15,-33-37-22-15,33 37-16 0,-19-48 0 16,6 4 4-16,13 3 15 15,-7 0-3-15,7 4-9 0,7 4-5 16,-7 33-95-16,0 0-104 0,0 0-86 16,0-33-111-16,0 33-17 15,0 0-63-15,0 0 42 0</inkml:trace>
  <inkml:trace contextRef="#ctx0" brushRef="#br0" timeOffset="2003">5723 521 767 0,'0'0'117'16,"0"0"16"-16,0 0-13 0,0 0 29 16,0 0-34-16,0 0 32 15,0 0 14-15,0 0 6 0,0 0-17 16,0 0-23-16,0 0 52 16,0 0 38-16,0 0-86 0,0 48-64 15,0-4-29-15,7 4-9 0,-7-3-10 16,0-1-12-16,-7-7-5 15,7-37 3-15,-19 44-18 0,19-44 10 16,0 0-8-16,-46 37-62 16,6-18-12-16,-6-12 24 15,46-7 0-15,-46-7 17 0,46 7 8 16,-52-26 1-16,52 26 12 16,-33-44 12-16,0 7 2 0,33 37 9 15,-13-37 0-15,13 37 0 0,0 0 6 16,0 0 2-16,0 0 44 15,0 0 6-15,-46-4-13 0,46 4-15 16,-53 37 4-16,7 0 6 16,-6 0 4-16,-1-8 14 0,-13-3-9 15,-6-4 2-15,-7 1 32 0,-13-9-17 16,0-3-9-16,-6 0-15 16,6-11-9-16,0-3-19 0,13-5 3 15,0-6-13-15,20-1-4 16,6-4 6-16,7 1-6 15,13-4-18-15,33 22-59 0,-46-41-86 16,20 8-108-16,26 33-165 16,-13-52-132-16,19 11 18 0,-6 41 8 15</inkml:trace>
  <inkml:trace contextRef="#ctx0" brushRef="#br0" timeOffset="2165">4409 473 720 0,'0'0'133'16,"46"-26"-15"-16,0 11 29 0,0 1-58 15,7-1-21-15,6 4-47 0,6 3 13 16,1-3-89-16,-7 4-205 16,0-4-139-16</inkml:trace>
  <inkml:trace contextRef="#ctx0" brushRef="#br0" timeOffset="2751">3574 672 513 0,'0'0'39'16,"0"0"55"-16,0 0 26 0,0 0 15 15,0 0-29-15,0 0 43 16,0 0-22-16,0 0 30 0,0 0-64 16,-46-25-48-16,46 25-12 15,-13-48-19-15,20 3-9 16,-7 45-10-16,33-55-10 0,0 18 8 15,-33 37 14-15,46-37-13 0,-7 18 21 16,0 12-22-16,-39 7 7 16,46 11-20-16,-46-11 5 0,46 30 19 15,-46-30 12-15,0 0-7 16,40 51 2-16,-40-51 14 0,0 0 43 16,20 37 30-16,-20-37 30 15,0 0 11-15,0 41-6 0,0-41-36 16,-27 44-13-16,27-44-21 0,-52 41-26 15,6-11-1-15,-7-12-10 16,14-3-4-16,-1-4 8 16,40-11 50-16,-46 4-1 0,7-1-2 15,39-3-5-15,-40-11-13 16,40 11-9-16,0 0-28 0,-39-55-10 16,19-1-16-16,20-3-3 0,0-4 7 15,0 1 7-15,7 2 3 16,-7 9-10-16,6 10-6 0,-6 41 0 15,0 0 6-15,0-37-15 16,0 37-96-16,0 0-103 0,0 0-226 16,0 0-239-16,20 33-36 15</inkml:trace>
  <inkml:trace contextRef="#ctx0" brushRef="#br0" timeOffset="2925">3561 861 1651 0,'0'0'202'0,"0"0"-113"0,0 0-46 16,0 0-8-16,0 0-126 0,0 0-258 16,0 0-102-16,0 0-34 15</inkml:trace>
  <inkml:trace contextRef="#ctx0" brushRef="#br0" timeOffset="3159">3193 732 2284 0,'0'0'188'16,"13"44"-84"-16,-6 4-58 0,-20 0-21 16,0 0-18-16,-14 0-150 0,-5-4-61 15,-14 1-120-15,0-5-103 16,0-10 24-16,-7-4 64 0,7-11-4 16</inkml:trace>
  <inkml:trace contextRef="#ctx0" brushRef="#br0" timeOffset="3455">2858 846 1419 0,'-33'-41'228'0,"33"41"-132"0,0 0-41 16,0 0-32-16,0 0 7 0,0 0 0 15,0 0-47-15,0 0 36 16,46-29 19-16,-46 29 36 0,0 0 59 16,53-7 63-16,-53 7-22 15,0 0-44-15,0 0-35 0,13 51-58 16,-20-6-7-16,-12-5-30 0,-14 1 11 16,-7-4-48-16,-6 0-113 15,-6-4-105-15,-1-3-96 0,1-5-120 16,-7-2 28-16,-1-12 13 15</inkml:trace>
  <inkml:trace contextRef="#ctx0" brushRef="#br0" timeOffset="3719">2470 643 1200 0,'0'0'221'15,"0"0"0"-15,0 0-66 16,-19 59-26-16,-1-18-22 16,20-41 31-16,-39 48 26 0,-1-11-8 15,-6 7-7-15,0-3 23 16,-6 10-24-16,-1 1-29 0,-6 3-50 16,0 5-26-16,0-1-11 0,-1-4-17 15,1-7-15-15,0-4 0 16,13-10-57-16,0-5-100 0,13-7-169 15,33-22-226-15,0 0-171 0</inkml:trace>
  <inkml:trace contextRef="#ctx0" brushRef="#br0" timeOffset="3883">2339 1241 1714 0,'0'0'220'0,"0"0"-39"16,0 0-75-16,0 0-54 16,0 0-47-16,0 0-255 0,0 0-222 15,0 0-169-15</inkml:trace>
  <inkml:trace contextRef="#ctx0" brushRef="#br0" timeOffset="4415">1813 617 1619 0,'-39'-44'110'15,"39"44"-53"-15,0 0-27 0,-26-41-30 16,26 41 10-16,0 0-25 15,0 0-13-15,0 0 39 16,0 0-17-16,59-29 9 0,-59 29 66 16,52 7 29-16,-52-7-20 0,46 48 11 15,-13-4-32-15,-13-3-15 16,0-4-15-16,-20-37 9 0,13 48 19 16,-7-11 35-16,-6-37 4 0,-13 40-13 15,13-40-11-15,-46 41-13 16,7-11-12-16,-14-8-25 0,14 0 7 15,-7-4 2-15,0 8 21 16,6 8 13-16,-6 3-3 0,0 3-6 16,0 8-25-16,0-3 5 15,7-1-14-15,13-4 5 0,-1 1-10 16,1-8 4-16,26-33-4 16,-26 34 4-16,26-34 5 0,0 0 6 15,0 0 2-15,0 0 3 16,0 0-12-16,0 0-9 0,0 0-7 15,-26-30-10-15,6-3 3 0,7-15-5 16,6-8-4-16,7-10-14 16,0-8-44-16,7-7-35 0,6-4-9 15,7 0-30-15,-1 3-66 0,-6 12-138 16,7 4-132-16,0 7-118 16,6 11-27-16</inkml:trace>
  <inkml:trace contextRef="#ctx0" brushRef="#br0" timeOffset="4592">1735 222 1192 0,'0'0'69'0,"52"-11"84"15,1 3-45-15,6 1-42 0,6 3-24 16,1 0-7-16,-13 4-114 15,-7-7-194-15,-46 7-145 16</inkml:trace>
  <inkml:trace contextRef="#ctx0" brushRef="#br0" timeOffset="5007">611 669 1397 0,'0'0'244'0,"0"0"-94"0,-40 44-27 15,40-44 5-15,-19 52-31 16,-1-15 6-16,20-37 15 0,-33 44-7 15,33-44-14-15,-46 41 6 0,7-15-10 16,-1-15-23-16,40-11-13 16,-46 7 15-16,7-3-2 0,39-4-38 15,-46-11-13-15,46 11 6 16,-40-34-17-16,14-6-8 0,6-12 0 16,1-11 11-16,-1-7-3 0,0-4-2 15,1 4-3-15,-8 7-3 16,14 11 0-16,0 12-6 15,0 14-5-15,13 26-2 0,0 0-9 16,0 0-52-16,0 0-133 0,0 0-134 16,-7 44-158-16,7 8-98 15,-6 3-16-15</inkml:trace>
  <inkml:trace contextRef="#ctx0" brushRef="#br0" timeOffset="5167">263 1297 1486 0,'26'29'344'16,"-26"-29"-77"-16,39 30-41 15,1-8-82-15,-14-7-70 0,7-8-34 16,-33-7-32-16,33-3-188 0,-33 3-345 16,0 0-228-16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9:31.25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4994 156 724 0,'0'0'140'0,"0"0"-10"0,0 0-9 16,0 0 47-16,0 0-72 16,0 0 62-16,0 0 73 15,0 0-70-15,-7 36-51 0,7-36-28 16,-6 34-9-16,6-34-29 16,-27 44-23-16,1-18-2 0,-7 0-23 15,0-8 17-15,-6-7-8 16,39-11-5-16,-40 15-7 0,8-11 13 15,32-4 46-15,0 0-76 16,-33-11 3-16,33 11 33 0,-27-34-12 16,8 5-16-16,19 29 16 15,-7-37 0-15,7 37-8 0,0 0 0 16,0 0 8-16,0 0-17 0,0 0 17 16,0 0 16-1,0 0-1-15,0 0-5 0,-6 37 28 16,-1-4-20-16,7-33-18 15,-20 33 7-15,20-33 4 0,-26 34-14 16,26-34 3-16,-39 14 17 16,39-14-12-16,-27 4-9 0,27-4 9 15,-33-18-5-15,33 18-11 0,-19-45 13 16,6 8-2-16,6-3-3 16,7 10 18-16,0 30-18 0,0-26-15 15,0 26 57-15,0 0 146 16,0 0-46-16,26 45-24 0,1 10-3 15,-1 12-25-15,-6 3 6 16,12 4-25-16,-5 0-31 16,6 3-19-16,-7-3-22 0,7-4 10 15,-14-14-6-15,1-8-118 16,-7-11-182-16,-13-37-122 0,0 0-190 16,7 29-39-16</inkml:trace>
  <inkml:trace contextRef="#ctx0" brushRef="#br0" timeOffset="396">3804 377 1066 0,'0'0'233'0,"7"-26"-53"16,-7 26-23-16,0 0-52 15,0 0-4-15,0 0 170 16,0 0 2-16,20 23-56 0,6 6-60 16,-6 12-12-16,-1 7-19 15,1 3-58-15,6 5-29 0,1-4-17 16,-8-4-15-16,1 0-12 16,-7-8-133-16,0-3-151 0,-13-3-153 15,0-34-160-15,-13 36-29 16</inkml:trace>
  <inkml:trace contextRef="#ctx0" brushRef="#br0" timeOffset="848">3482 750 989 0,'0'0'126'0,"0"0"13"16,0 0-34-16,0 0-47 0,0 0-28 15,40 23-30-15,-40-23 69 16,0 0 56-16,0 0 34 16,0 0-36-16,0 0-60 0,0 0-37 15,0 0-14-15,-40 29-5 16,7-22-3-16,1 1-4 0,-1-12 4 15,33 4 15-15,-40-4-12 16,40 4-13-16,-39-14 19 0,39 14-17 16,-26-22 50-16,26 22-24 0,-27-37 9 15,8 3-26-15,5 1 27 16,8-4-5-16,-1-3 2 0,1-9-23 16,-1-6 2-16,1 0-8 15,-1-4 10-15,0-1-23 16,1 1 5-16,-1 8 18 0,-6 3-7 15,-13 7-6-15,6 4-1 16,20 37-66-16,-46-33-76 0,13 18-46 16,0 4-61-16,33 11-41 0,-39-4-6 15,39 4 2-15,0 0-16 16</inkml:trace>
  <inkml:trace contextRef="#ctx0" brushRef="#br0" timeOffset="1062">3318 344 450 0,'33'7'95'0,"-33"-7"-4"16,33 8-1-16,-33-8 6 0,33 0-11 16,-33 0 24-16,39 3-37 15,-39-3-28-15,0 0-29 0,46 0 0 16,-46 0-6-16,39 0-48 0,1-3-105 15,-40 3-53-15,26-4-34 16,-26 4-32-16</inkml:trace>
  <inkml:trace contextRef="#ctx0" brushRef="#br0" timeOffset="1548">3029 791 947 0,'0'0'110'16,"0"0"-39"-16,0 0-44 0,0 0-17 16,0 0 16-16,-46 11-47 15,46-11 23-15,-40-15 7 16,40 15 5-16,-26-37-29 0,13-3 43 15,13 40 6-15,-7-41-2 16,7 41-38-16,0 0 20 0,0 0 35 16,40-29 24-16,-1 25 9 0,-39 4-17 15,46 40-15-15,-6 5-10 16,-14-1-2-16,-6 8-19 0,-1-4 17 16,-5 0 5-16,-8-4 32 15,-6 1-7-15,-6-8-6 0,-1-1-21 16,-13-6-3-16,20-30-11 15,-46 37-19-15,7-11 0 16,-7-8-11-16,-13-3 9 0,6-11 8 0,1-4-15 16,-1-11 13-16,7-8-34 15,0-10 34-15,0-12-10 16,7-7 10-16,6-7-14 0,6-5 1 16,8-2 6-16,19 6 6 0,0 5-24 15,13 6 5-15,13 8 6 16,-26 37-147-16,40-48-178 0,-8 11-126 15,8 8-40-15</inkml:trace>
  <inkml:trace contextRef="#ctx0" brushRef="#br0" timeOffset="1736">2707 429 1402 0,'0'0'149'0,"20"-37"-36"16,12 15-43-16,14 7-33 0,0 4-24 15,0 7-121-15,-6 1-146 16,-14-1-92-16,-26 4-20 0</inkml:trace>
  <inkml:trace contextRef="#ctx0" brushRef="#br0" timeOffset="2412">2135 758 876 0,'-39'-11'58'0,"39"11"-17"0,0 0-35 15,-7-41-6-15,7 0 0 0,7 1 20 16,6-8-17-16,0 7-3 16,7 4 15-16,-20 37 6 15,26-33 13-15,-26 33-14 0,0 0 94 16,33-22-22-16,-33 22-21 16,46 11-23-16,-46-11-17 0,39 37 5 15,-39-37-29-15,33 55 24 0,-13-7 34 16,-14-7 47-16,-12-4-21 15,-7 0-49-15,13-37-14 0,-40 48-33 16,-6-11 32-16,0-11-42 16,0-4 33-16,0-7-38 0,0-1 20 15,13-10 5-15,33-4 5 16,-52-15-10-16,52 15-17 0,-40-37 17 16,14-7 3-16,13 3-20 15,6 4 35-15,7 37-33 0,-6-44 10 16,6 44 5-16,0 0-14 15,0 0 21-15,0 0-22 0,0 0 35 16,0 0-26-16,0 41 28 0,6-4-4 16,-6 3 5-16,-6 1-11 15,-1-4 22-15,1 0-32 0,-1-4 13 16,7-33-5-16,-33 37 0 16,33-37 3-16,-39 22-18 0,6-7 10 15,33-15-14-15,-33-7 1 16,33 7-3-16,-33-34-17 0,14-6-41 15,5-8-12-15,8-19 19 16,6 4-11-16,-7 4 73 0,7 11-21 16,7 15 31-16,-7 33-22 15,0 0 80-15,0 0-11 0,0 0-12 16,-7 48-8-16,-6 4-30 0,0 7-10 16,-7 4-4-16,-6-1-76 15,-7-3-97-15,0-3-58 0,0-1-45 16,1-10-19-16,-1-5-51 0</inkml:trace>
  <inkml:trace contextRef="#ctx0" brushRef="#br0" timeOffset="2646">1853 1341 1426 0,'46'-25'155'0,"0"-1"-5"16,0 4-41-16,13 3-22 16,6-3-29-16,1 7-17 15,0 8-36-15,-7-1 12 0,-13 5-15 16,-46 3-2-16,46-4 3 0,-46 4-13 16,0 0-82-16,0 0-207 15,0 0-133-15,0 0-73 0</inkml:trace>
  <inkml:trace contextRef="#ctx0" brushRef="#br0" timeOffset="2846">2280 0 1132 0,'46'0'83'0,"-7"8"-31"16,-6 3-55-16,-33-11-6 16,46 18-145-16,-46-18-99 0,39 19-22 15,-39-19 63-15</inkml:trace>
  <inkml:trace contextRef="#ctx0" brushRef="#br0" timeOffset="3070">1662 713 849 0,'0'0'291'0,"-33"41"-32"0,20-4-50 16,13 0-34-16,7 4-21 15,-7-1-31-15,0 1-25 0,0 3-57 16,-7-3-14-16,-6 3-27 0,-7-3 6 15,-6-4-157-15,-14-4-185 16,1-3-138-16,-7-8-27 0</inkml:trace>
  <inkml:trace contextRef="#ctx0" brushRef="#br0" timeOffset="3284">1360 71 1439 0,'19'40'195'0,"1"16"-66"16,0 6-48-16,0 12-59 16,-7 0 5-16,6 4-8 0,-5-1-146 15,-1-6-94-15,-7-9-53 16,-12-2-61-16,-7-12-49 15</inkml:trace>
  <inkml:trace contextRef="#ctx0" brushRef="#br0" timeOffset="3552">1202 510 691 0,'0'0'186'0,"0"0"-11"0,0 0-29 15,0 0 13-15,0 0 1 16,0 0-9-16,0 0-13 16,0 0-6-16,0 0 2 0,-20 33-32 15,-19-7-38-15,-14-7-6 0,-19-4-30 16,-13 3-14-16,-14-3 5 16,-13 3-30-16,-6 1 17 0,-7-12-15 15,14-3 23-15,5-4-11 16,14-4-43-16,20-3-92 0,13-4-176 15,20-4-150-15,39 15-59 0</inkml:trace>
  <inkml:trace contextRef="#ctx0" brushRef="#br0" timeOffset="3722">131 447 1303 0,'0'0'325'16,"53"0"-22"-16,-7 4-77 0,-7-4-72 15,14 0-49-15,-1-4-45 16,14 4-29-16,13-11-8 0,0 0-23 16,-1-4-177-16,1 1-187 15,-6-8-210-15,-1-1-60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6:16.638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3320 177 181 0,'-7'-30'37'0,"7"30"19"16,0 0-6-16,-13-29 20 0,13 29-5 15,0 0 12-15,-13-30 6 0,13 30-24 16,0 0-2-16,0-29 5 16,0 29-18-16,0 0 4 0,0 0 7 15,6-30 21-15,-6 30 12 16,0 0-14-16,0 0 16 0,0 0 30 15,7-29-30-15,-7 29-19 16,0 0-1-16,0 0 7 0,0 0 4 16,0 0-37-16,0 0 38 15,0 0 46-15,-13 29-3 0,0 8 12 16,0 11 36-16,-1 8-39 0,1 10-21 16,0 4-24-16,0 1 5 15,0-1-6-15,6 0-18 0,1-4-11 16,-1-3-16-16,7 4-7 15,0-8 0-15,-6 0 18 0,12 0-7 16,1-4-22-16,-1-6-8 0,1-1-9 16,-1-8-2-16,1 1-2 15,-7-8-7-15,7 4 8 0,-7-4-10 16,6 1 2-16,-6 2 3 0,0-2 2 16,0-1 3-16,-6 4-10 15,6 0 5-15,0 0-7 16,-7-4 7-16,7-3 0 0,0-1 4 15,0-29-4-15,0 41 0 0,0-12 9 16,0-29-17-16,0 37 8 16,0-37-4-16,0 34 7 0,0-34-3 15,-7 37-3-15,7-37 6 0,0 33 1 16,0-33 0-16,-6 33 0 0,6-33-10 16,0 0 6-16,-7 33 2 15,7-33 5-15,0 0 2 0,-13 30-13 16,13-30 8-16,0 0-4 15,0 0 0-15,-39 22-5 0,39-22 14 16,-40 11-14-16,7-11 5 16,1 0 0-16,-1 0 0 0,6-4-14 15,-12 1 10-15,0-1-16 0,6 0 0 16,-7 1 3-16,1 3-9 16,-1 0 16-16,8 0 2 0,-8 3 8 15,14 5 3-15,-7-1-10 0,33-7 1 16,-39 7 6-16,39-7 9 15,-33 8-9-15,33-8 0 0,0 0 0 16,-33 11-7-16,33-11 20 16,0 0-19-16,0 0 6 0,-33 15 8 15,33-15-15-15,0 0 7 0,0 0 0 16,0 0 5-16,0 0-13 16,0 0 8-16,0 0 0 0,0 0 3 15,0 0-20-15,0 0-6 0,0 0-8 16,0 0 12-16,0 0 4 15,0 0 0-15,0 0-9 0,0 0-2 16,26-34 6-16,-26 34-7 0,27-36-9 16,-27 36-6-16,26-37 0 15,-6 7 10-15,-20 30 14 0,13-30 10 16,-13 30-2-16,13-29 10 16,-13 29 4-16,0 0-10 0,13-30-1 15,-13 30 11-15,0 0-4 0,0 0 0 16,0 0-4-16,0 0 9 15,0 0-15-15,0 0 6 0,0 0-3 16,0 0 13-16,0 0 2 0,0 0-3 16,0 0-8-16,0 0-1 15,0 0 8-15,-39 23 3 0,6-1 4 16,33-22-4-16,-40 29 10 0,7-7-10 16,33-22-7-16,-32 23 8 15,32-23 4-15,-40 22-12 16,40-22 3-16,-33 22 0 0,33-22 8 15,0 0-7-15,0 0-12 0,0 0 8 16,0 0 0-16,0 0 11 0,0 0-9 16,0 0 3-16,0 0-9 15,0 0-1-15,0 0 21 0,0 0 27 16,0 0-2-16,-6 29-23 0,6-29-8 16,0 0-3-16,26 23-2 15,-26-23 9-15,46 29-9 0,-20-10-5 16,-26-19 6-16,33 14-24 0,-33-14-116 15,0 0-173-15,0 0-227 16,0 0-88-16,0 0-30 16</inkml:trace>
  <inkml:trace contextRef="#ctx0" brushRef="#br0" timeOffset="697">1664 1984 471 0,'-40'-8'140'15,"40"8"30"-15,0 0 0 0,0 0 6 16,0 0-4-16,0 0-32 0,0 0 19 16,0 0-5-16,0 0-28 15,0 0-37-15,0 0-35 0,0 0-41 16,0 0 0-16,0 0-6 0,7-37-4 16,-7 37 10-16,0 0-21 15,20-40 1-15,-20 40 16 0,39-45-18 16,-39 45 4-16,0 0 12 15,53-48-11-15,-53 48 4 0,46-26-17 16,-46 26 17-16,39-18 8 0,-39 18-17 16,39-7 12-16,-39 7-11 15,0 0 11-15,40 7-11 0,-40-7 8 16,0 0 9-16,46 22 18 0,-46-22-21 16,0 0 2-16,0 0 24 15,0 0 1-15,26 41 28 0,-26-41 7 16,0 0 11-16,7 37-31 0,-7-37-15 15,-27 40-7-15,27-40-11 16,0 0 11-16,-52 37-26 0,6-11 8 16,0-7-2-16,6-5-13 15,1-6 7-15,39-8 5 0,-46 4 2 16,46-4-1-16,0 0 5 0,-39-8 9 16,39 8-4-16,-33-15 15 15,33 15-10-15,0 0-2 0,-20-44-5 16,13 7-28-16,1 0 19 0,6 0-12 15,6 0 1-15,1 0 8 16,-7 37-7-16,7-44 8 0,-7 44 3 16,6-44-6-16,-6 44 6 15,0 0-6-15,13-37-9 0,-13 37 9 0,0 0-33 16,0 0-128-16,0 0-138 16,0 0-72-16,0 0-69 15,0 0-26-15</inkml:trace>
  <inkml:trace contextRef="#ctx0" brushRef="#br0" timeOffset="906">1493 2375 821 0,'0'0'264'15,"0"0"82"-15,0 0-23 16,0 30-41-16,0-30-71 15,0 0-42-15,0 0-63 0,0 0-65 16,0 0-10-16,0 0-8 0,0 0-42 16,0 0-167-16,0 0-194 15,0 0-178-15,0 0-25 0</inkml:trace>
  <inkml:trace contextRef="#ctx0" brushRef="#br0" timeOffset="1201">1092 2072 848 0,'0'0'189'15,"0"0"88"-15,0 0-4 0,0 0-29 16,0 0-34-16,0 0-10 0,26-7-17 15,-26 7-41-15,0 0-27 16,0 0-32-16,7 37-17 0,-14-4-37 16,7-33 4-16,-33 37-16 0,7 0-17 15,-7-11 0-15,-6-4 8 16,6 0-4-16,0-7-59 16,0 3-218-16,33-18-145 0,-52 15-92 15,12-11 2-15,40-4 14 0</inkml:trace>
  <inkml:trace contextRef="#ctx0" brushRef="#br0" timeOffset="1524">763 2094 682 0,'0'0'162'0,"0"0"-24"0,0 0-16 16,0 0-5-16,0 0-19 0,0 0-13 16,0 0-11-16,0 0-24 15,0-36-47-15,0 36 19 0,0 0-32 16,0 0 19-16,0 0-7 0,0 0 10 16,33-23 47-16,-33 23 52 0,0 0-22 15,0 0-31-15,0 41-15 16,0-41-14-16,-33 48-4 0,1-7-2 15,-1-4-20-15,33-37-8 16,-59 48-1-16,13-11 0 0,0-15-176 16,46-22-147-16,-40 22-62 15,40-22-30-15</inkml:trace>
  <inkml:trace contextRef="#ctx0" brushRef="#br0" timeOffset="1820">685 1851 685 0,'0'0'202'0,"0"0"-6"16,0 0-21-16,0 0-93 15,0 0-1-15,0 0 10 0,0 0 9 16,0 0-12-16,0 0-37 0,-27 40-5 15,27-40-1-15,-26 41 27 16,26-41 19-16,-33 48-6 0,7-4 17 16,0-3-29-16,-1 0-23 0,-6-4-17 15,7 7-30-15,-7 0 8 16,-6-7-6-16,-1 0 12 0,8-7-36 16,32-30-256-16,-53 37-178 15,20-15-77-15</inkml:trace>
  <inkml:trace contextRef="#ctx0" brushRef="#br0" timeOffset="2013">507 2586 1480 0,'0'0'270'0,"33"26"23"0,-33-26-108 15,0 0-91-15,0 0-40 16,0 0-119-16,0 0-193 0,0 0-204 16,0 0-77-16</inkml:trace>
  <inkml:trace contextRef="#ctx0" brushRef="#br0" timeOffset="2473">244 1803 522 0,'-6'-41'54'16,"6"41"11"-16,0 0-1 15,19-37-25-15,-19 37-12 0,0 0-9 16,40-30 29-16,-40 30-5 0,39-7-11 15,-39 7 54-15,0 0 45 16,33 30-12-16,-33-30 13 0,20 48-10 16,-20-11-24-16,0-37 6 0,-13 51-11 15,-7-10-11-15,20-41-13 0,-33 44-17 16,33-44-6-16,-46 48 17 16,0-7 2-16,0-8-14 0,7-3-24 15,39-30-2-15,-46 37-9 0,46-37-11 16,-46 29 11-16,46-29-7 15,0 0 5-15,0 0 53 16,-33 19 61-16,33-19-8 0,0 0-55 16,0 0-37-16,0 0-17 0,-20-45-7 15,14 5 0-15,12-5-10 16,-6-3 3-16,0-3-5 0,7-5 17 16,-1 1-8-16,7 3-5 0,1 4 2 15,-1 4-19-15,0 3-170 0,-13 41-147 16,26-52-180-16,-6 8-110 15</inkml:trace>
  <inkml:trace contextRef="#ctx0" brushRef="#br0" timeOffset="2677">409 1226 1099 0,'0'0'157'0,"0"0"-37"15,0 0-63-15,78-3-7 0,8-5-44 16,6-3-201-16,-7 4-230 16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6:22.770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3258 0 491 0,'0'0'148'16,"0"0"-23"-16,0 0 8 0,0 0-10 15,0 0-8-15,0 0-21 16,0 0-29-16,0 0 11 0,0 0-13 15,0 0 20-15,0 0 47 16,0 0 1-16,-7 45-3 0,-6 3-28 16,6 3 8-16,-6 12 35 0,0-4-26 15,0 1-46-15,0-1-9 16,0-11 15-16,6 7 2 16,0-3-42-16,7-4-26 0,0-4 14 15,0 1-22-15,0-9 7 0,0-2-17 16,7-5 15-16,-7-3-5 15,0-26 0-15,0 26 2 0,0-26-8 16,0 0 3-16,-7 26 3 0,7-26-11 16,0 0 17-16,0 0-17 15,0 0 16-15,0 0-15 0,0 0 20 16,0 0-18-16,0 0 2 16,0 0 5-16,0 0-14 15,0 0-3-15,0 0-74 0,0 0 14 16,0 0 2-16,0 0 23 0,0 0 17 15,0 0 5-15,0 0 4 16,0 0-12-16,0 0 5 0,0 0-17 16,0 0 42-16,0 0-29 0,-26-26 27 15,26 26-10-15,0 0 12 16,0 0-13-16,0 0 25 0,0 0-25 16,0 0 26-16,-33-30-17 0,33 30 24 15,0 0-33-15,0 0 29 16,0 0-15-16,-19-25 8 0,19 25-23 15,0 0 55-15,-14-34-63 16,14 34 37-16,-6-29-16 0,6 29 7 16,0 0-7-16,0 0 10 15,0-30-1-15,0 30 4 0,0 0-24 16,0 0 34-16,0 0-23 16,0 0 10-16,0 0-9 0,0 0 6 15,0 0-12-15,0 0 22 0,0 0-23 16,0 0 18-16,0 0-20 15,0 0 27-15,0 0-20 0,0 0 11 16,0 0-3-16,0 0 0 0,0 0 5 16,33 0 0-16,-33 0-16 15,0 0 14-15,0 0-3 0,0 0 5 16,0 0-11-16,26 26 6 0,-26-26-4 16,0 0 9-16,0 0-10 15,0 0 5-15,20 30 16 16,-20-30-23-16,0 0 9 0,0 0-2 15,0 0 14-15,0 0-17 0,0 0 7 16,6 33-4-16,-6-33 7 16,0 0-7-16,0 0 4 0,-6 33-11 15,6-33 19-15,0 0-26 16,0 0 21-16,0 0-22 0,0 0 32 16,0 0-29-16,0 0 12 0,0 0-9 15,0 0 30-15,0 0-29 16,0 0 17-16,0 0-31 15,0 0 17-15,0 0-21 0,0 0 14 16,0 0-14-16,0 0 26 0,0 0-21 16,0 0 23-16,0 0-2 15,0 0-14-15,0 0 14 0,0 0-8 16,0 0 33-16,0 0-29 0,0 0 27 16,0 0-27-16,0 0 36 15,0 0-27-15,0 0 20 0,0 0-8 16,-33 11-5-16,0 4-2 0,33-15 20 15,-46 18-39-15,7 1 44 16,-1-4-35-16,1-4 23 16,-1 0-35-16,-6-4 33 0,7 1-28 15,-1-1 18-15,7-3-11 16,0-1 5-16,33-3 4 0,-40 0-22 16,7-3 17-16,33 3 4 0,-26-4-22 15,26 4 18-15,0 0-4 16,-33-7-6-16,33 7-5 0,0 0 23 15,0 0-5-15,0 0-25 0,0 0 18 16,0 0 14-16,0 0-14 16,0 0-15-16,0 0 18 0,0 0 6 15,0 0-17-15,0 0-10 0,0 0 30 16,-39-11-3-16,39 11-4 16,-33-8-18-16,33 8 13 15,0 0 13-15,-33-4-13 0,33 4 3 16,0 0-3-16,0 0-3 0,0 0-8 15,0 0-3-15,0 0-18 16,0 0-54-16,0 0-62 0,0 0 4 16,0 0 31-16,0 0 25 0,0 0 40 15,0 0 25-15,46-40-1 16,-46 40 16-16,46-30 8 0,-46 30-6 16,46-26 0-16,-46 26 17 0,40-25 4 15,-14 2-6-15,-26 23-13 16,0 0 19-16,0 0-15 15,39-25 0-15,-39 25-8 0,0 0 8 16,0 0 3-16,0 0 4 0,0 0 10 16,0 0 28-16,0 0-1 15,0 0 11-15,0 0 9 0,-13 36 12 16,0-6-10-16,13-30-5 0,-26 33 13 16,26-33-28-16,-33 34-7 15,33-34-29-15,-33 33-2 0,33-33-1 16,-39 22-5-16,39-22 9 0,-33 18-14 15,33-18 14-15,0 0 76 16,0 0-12-16,0 0-25 16,-27 15-18-16,27-15-3 0,0 0-14 15,0 0 16-15,0 0 44 0,0 0-31 16,7 22-20-16,-7-22 1 16,0 0-20-16,33 23-5 0,-33-23-7 15,33 18 7-15,-33-18-5 0,0 0 1 16,33 22 1-16,-33-22 8 15,0 0-16-15,0 0-91 0,0 0-193 16,0 0-178-16,0 0-99 0,0 0 7 16</inkml:trace>
  <inkml:trace contextRef="#ctx0" brushRef="#br0" timeOffset="589">1870 939 498 0,'-33'0'147'0,"33"0"22"15,0 0-13-15,0 0-19 0,0 0-22 16,0 0-27-16,0 0-5 15,0 0-22-15,0 0-30 0,0 0-24 16,0 0-17-16,26-33 23 0,-26 33-6 16,46-37-12-16,-13 11 1 0,7 4 23 15,-14 3-24-15,7 8-10 16,-33 11 15-16,33-11 9 0,-33 11-15 16,33-4 6-16,-33 4 8 0,0 0 25 15,26 4-26-15,-26-4-5 16,0 0 5-16,0 0 17 0,0 0-12 15,0 0 57-15,0 0 56 16,0 0-22-16,20 37-16 0,-20-37-30 16,-7 33-7-16,7-33-18 15,-7 33-11-15,7-33 17 0,0 0-13 16,-32 34 2-16,-8-16-37 0,7-3 18 16,-6-11-1-16,6-1-2 15,0 1-18-15,0-4 16 0,33 0-3 16,-39-11 12-16,39 11-2 0,-33-22 7 15,33 22-10-15,-33-34 3 16,20 5 13-16,6-4-17 0,1-1-6 16,12-3-9-16,-6 4 3 0,7 4 10 15,6-1 8-15,-6 8-1 16,-7 22-17-16,0 0-11 0,0 0 12 16,19-22 7-16,-19 22-9 15,0 0-15-15,0 0-247 0,0 0-218 16,27 15 9-16,-27-15-3 15</inkml:trace>
  <inkml:trace contextRef="#ctx0" brushRef="#br0" timeOffset="782">1929 1035 649 0,'0'0'219'0,"0"33"105"16,0-33 37-16,0 0-57 15,0 33-63-15,0-33-36 0,0 30-23 16,0-30-94-16,0 0-44 16,7 33-19-16,-7-33-21 0,0 0-35 15,0 0-292-15,0 0-269 0,0 0-125 16</inkml:trace>
  <inkml:trace contextRef="#ctx0" brushRef="#br0" timeOffset="1021">1389 950 1077 0,'0'0'337'0,"0"0"15"0,0 0-22 15,0 0-88-15,0 0-65 16,0 29-32-16,-6 1-37 0,-7-4-45 15,13-26-23-15,-27 41-30 0,8-12 8 16,19-29-18-16,-46 41-25 16,6-12-177-16,40-29-247 0,-39 22-138 15,39-22-29-15</inkml:trace>
  <inkml:trace contextRef="#ctx0" brushRef="#br0" timeOffset="1344">1067 1068 720 0,'0'0'184'16,"0"0"33"-16,0 0-42 0,0 0-36 16,0 0-59-16,0 0 4 0,0-37-52 15,0 37 29-15,0 0-14 16,-6-37-21-16,6 37 6 15,6-37-39-15,-6 37 1 0,0 0 13 16,0 0-22-16,0 0 25 0,0 0-6 16,40 0 21-16,-40 0 41 15,0 0-29-15,13 30 17 0,-13-30-24 16,-20 40-30-16,20-40 28 0,-46 49-28 16,7-13 4-16,6-6-4 15,33-30-3-15,-59 33 3 0,13-14-165 16,46-19-147-16,-46 22-87 0,6-7-43 15</inkml:trace>
  <inkml:trace contextRef="#ctx0" brushRef="#br0" timeOffset="1592">890 965 673 0,'0'0'166'15,"0"0"47"-15,0 0-37 0,0 0-48 16,0 0-58-16,0 0-40 0,0 0-13 16,0 0 69-16,0 0-1 15,0 0 34-15,-46 29 21 16,0 1-45-16,6-1 1 0,-6 1-47 16,7 7-13-16,0 0-8 0,39-37-33 15,-46 52 5-15,6-16-32 16,40-36-204-16,-40 41-225 0,40-41-75 15</inkml:trace>
  <inkml:trace contextRef="#ctx0" brushRef="#br0" timeOffset="1769">719 1316 857 0,'0'0'159'0,"0"0"42"0,0 0-51 16,0 0-95-16,46-19-31 16,-46 19-17-16,0 0-172 0,0 0-131 15,46-29-103-15</inkml:trace>
  <inkml:trace contextRef="#ctx0" brushRef="#br0" timeOffset="2165">640 1057 507 0,'0'0'152'16,"0"0"9"-16,-39-22-22 0,39 22-25 16,0 0-7-16,0 0-29 0,0 0-31 15,0 0-20-15,0 0-8 16,0 0 83-16,0 0 4 0,0 0-31 15,0 0-7-15,0 0-3 0,0 0 13 16,0 0 13-16,0 0-17 16,0 0 0-16,-13 44 5 0,-7-7 8 15,-7-4 34-15,-13 1 17 0,1-1-12 16,-7 0-41-16,0 0-15 16,-7 8-39-16,7 0 3 15,-6-4-26-15,6 0 5 0,6-8-9 16,7-3 0-16,33-26-14 0,-39 22 25 15,39-22-15-15,0 0 8 16,-26 15-17-16,26-15 12 0,0 0-14 16,0 0 5-16,-27-30-44 0,21 1-65 15,6 29-136-15,0-56-189 16,13 5-117-16,7-1-44 0</inkml:trace>
  <inkml:trace contextRef="#ctx0" brushRef="#br0" timeOffset="2345">561 854 893 0,'0'0'77'0,"59"7"41"15,-13-7-40-15,7 0-33 0,13 0-29 16,-1-3-73-16,21-1-183 0,6 4-130 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55:45.99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0 329 208 0,'0'0'50'16,"0"0"-3"-16,0 0 4 0,0 0 1 15,0 0 8-15,0 0-11 16,0 0-1-16,0 0-36 0,0 0-3 15,0 0-4-15,0 0 18 16,0 0-6-16,0 0-6 16,0 0 27-16,0 0 5 0,40-29 6 15,-1 10-22-15,20 8-5 16,1 0 23-16,18 4-9 16,22-4-33-16,18 0 5 0,20 3 6 15,33 4-14-15,8 1-11 16,18-1 11-16,0-3 8 15,1-1 10-15,6-7-18 0,-1 1 40 16,-5-8 9-16,-7-1-2 16,0 1-18-16,-14 0 6 0,2 7-11 15,-9-3 12-15,1-1-11 16,-6 8-20-16,-7 4 8 16,-13 3-13-16,-14 0 30 15,-19 4-28-15,-7 0 13 0,-12 0-3 16,-21 4 8-16,-12-4 12 15,-60 0 23-15,59 4-43 16,-59-4 13-16,46 4-8 0,-46-4 7 16,0 0-19-16,0 0 35 15,0 0 1-15,0 0-18 0,0 0-26 16,0 0 24-16,0 0-33 16,0 0 22-16,0 0-33 0,0 0-18 15,0 0-93 1,0 0-68-16,0 0-41 0,0 0-15 15,0 0-43-15</inkml:trace>
  <inkml:trace contextRef="#ctx0" brushRef="#br0" timeOffset="684">53 1031 396 0,'72'-29'70'0,"20"3"12"16,14 0 8-16,19 0 1 0,13 4-17 16,20 0 1-16,19 3-15 15,15 5 0-15,5-5 29 0,0 12-29 16,8-4 34-16,5 3-6 15,-6 1-40-15,7-4 1 16,-7-4 12-16,6 0-36 16,2-7-4-16,-9-4 5 0,-6 0 36 15,-18 0-6-15,-8-3-8 16,-20 7 20-16,-20-4-24 0,-18 7-20 16,-21 5 27-16,-20-1 17 15,-19 7 15-15,-7 1 33 0,-46 7-10 16,0 0-12-16,33-4-30 15,-33 4-42-15,0 0 9 0,0 0-31 16,0 0 0 0,0 0-70-16,0 0-108 0,0 0-97 15,0 0-123-15,-33 4-54 16,33-4-9-16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6:26.831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197 0 711 0,'0'0'125'16,"0"0"18"-16,0 0 8 15,0 0-73-15,0 0 81 16,7 51 1-16,-7-3 30 0,-7 8-43 16,7 3-36-16,-13 11 32 15,0 8 14-15,-14 3-37 16,8 4 6-16,-8-4-23 0,8-7-33 15,-1-4-25-15,0-11-22 16,7-7-15-16,0-11-15 16,6-8 15-16,1-11 0 0,6-22-2 15,0 0-16-15,0 0 14 16,0 0 0-16,0 0 5 16,0 22-5-16,0-22 8 0,0 0-20 15,0 0 20-15,0 0-26 16,0 0 8-16,0 0 14 0,0 0 0 15,0 0-5-15,26 8-9 16,-26-8-4-16,0 0 10 0,20 7 12 16,6-7-8-16,-6 0-20 15,13 4 20-15,6-4 4 0,14 4 0 16,-1-1-8-16,14 1-18 16,0 0 11-16,13 3 16 15,6 8-4-15,7-4-5 0,0 4 5 16,7 3-10-16,6 1-12 15,0-1 17-15,-13 4 0 0,0 0-4 16,-13-7-2-16,-14-4-2 16,-12 0 18-16,-7-11 0 0,-7 0-24 15,-12-3 24-15,-1-5-10 16,-6 1 3-16,-20 7 6 0,26-15-17 16,-26 15 18-16,0 0-28 15,0 0 14-15,0 0-15 0,0 0-13 16,0 0 6-16,0 0-29 15,0 0 18-15,0 0-36 16,0 0-26-16,0 0-16 0,0 0-88 16,0 0-20-16,20-29-75 15,-20 29 17-15,0 0 41 0,0-37 28 16,0 11 7-16,-7 4 25 16,7 22 37-16,0-26 61 0,0 26 54 15,0-22 16-15,0 22 18 16,0 0 22-16,0 0 18 0,0 0 22 15,0 0-7-15,7-30 6 16,-7 30 5-16,0 0 3 16,0 0-21-16,0 0 10 0,0 0 0 15,33-22 15-15,-33 22 5 16,0 0 9-16,32-4-17 0,-32 4-4 16,33 15 11-16,-33-15 9 15,27 26-13-15,-27-26 17 0,32 29-6 16,-32-29-6-16,20 41-8 15,-20-41-1-15,13 37 0 0,-13-4 7 16,-6 0-17-16,6-33-12 16,-33 37-39-16,33-37 13 0,-46 37-23 15,6-11-4-15,1-7 13 16,6-5-34-16,-6-2-1 16,12-1-250-16,27-11-139 0,-46 7-90 15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6:33.431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0 41 441 0,'0'0'170'16,"0"0"8"-16,0 0-53 0,0 0-64 16,66-30-43-16,-13 16 32 0,-1 14-46 15,1 7-31-15,-14 0-180 16,-39-7-153-16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6:31.618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2012 621 440 0,'0'0'97'0,"0"0"41"16,0 0-63-16,0 0-3 15,0 0-32-15,0 0-24 0,0 0 1 16,0 0-17-16,0 0 15 15,0 0-9-15,20-30-6 0,-20 30 4 16,26-33-11-16,7 0 4 0,-6 7 0 16,12 0 5-16,-6 4-19 15,6-1 22-15,-6 9-5 0,-33 14-7 16,40-11 7-16,-40 11 0 16,26 0 17-16,-26 0-17 15,0 0-3-15,0 0 0 0,0 0 7 16,0 0-10-16,20 33 3 15,-20-33 26-15,0 0-36 0,0 0 55 16,0 0-4-16,0 0 59 16,13 37-9-16,-13-37 46 0,-13 37-38 15,-27-4-11-15,-6-3-29 16,-13-12-12-16,-13 0-9 0,6-3-10 16,-6 0 4-16,6-4 14 0,0-3 9 15,20-5 6 1,0 1-4-16,13 0 16 0,33-4 29 15,-32-4-14-15,32 4-38 0,0 0-29 16,0 0-2-16,-14-33-14 16,28-4 7-16,-1 3-1 0,6-2-1 15,1-9-19-15,0 1 12 16,6 0 9-16,-6 3-13 0,6 4 21 16,-13 4-17-16,-13 33 3 15,27-34-8-15,-27 34-30 0,0 0-134 16,0 0-245-16,0 0-87 0,26-11-50 15</inkml:trace>
  <inkml:trace contextRef="#ctx0" brushRef="#br0" timeOffset="213">2019 1075 739 0,'0'0'251'16,"0"0"125"-16,0 0-78 16,0 0-74-16,0 0-121 0,0 0-41 15,0 0-38-15,0 30 6 16,0-30-30-16,0 0 0 0,0 0-120 16,0 0-222-16,0 0-180 15</inkml:trace>
  <inkml:trace contextRef="#ctx0" brushRef="#br0" timeOffset="461">1579 536 763 0,'0'0'223'0,"-46"25"97"16,46-25-48-16,-46 45-81 16,-7-8-68-16,7 3-59 0,-6-3-39 15,-8 0-12-15,1-3 4 0,0-1-11 16,7-4-63-16,-7-6-324 16,19-1-71-16,-6-4-65 0</inkml:trace>
  <inkml:trace contextRef="#ctx0" brushRef="#br0" timeOffset="773">1066 573 370 0,'0'0'88'0,"-33"-41"-31"0,33 41 22 16,0 0-23-16,-19-37-16 16,19 37-22-16,0 0-12 0,0 0 8 15,0 0-14-15,0 0 24 16,0 0 66-16,0 0-8 0,0 0 43 16,0 0-2-16,0 0-44 15,-7 48 16-15,-19-4-23 16,-14-7-35-16,-12 0-31 0,12-7 15 15,-19-1-14-15,13-6-3 0,-6 2-13 16,6-6-239-16,0-4-126 16</inkml:trace>
  <inkml:trace contextRef="#ctx0" brushRef="#br0" timeOffset="1037">830 436 428 0,'0'0'117'0,"0"0"2"0,0 0-17 16,-40-8-5-16,1 16 24 0,-7 14 12 15,46-22-6-15,-53 55 0 16,7 1-54-16,0-4-27 0,7-1-33 15,-7-3-3-15,13 0-24 16,0-3 10-16,33-45-204 16,-59 51-169-16,13-21-76 0</inkml:trace>
  <inkml:trace contextRef="#ctx0" brushRef="#br0" timeOffset="1182">573 883 231 0,'27'-30'13'15,"-27"30"-6"-15,0 0-26 16</inkml:trace>
  <inkml:trace contextRef="#ctx0" brushRef="#br0" timeOffset="1608">409 259 344 0,'0'0'60'0,"-6"-49"2"15,6 49-18-15,0 0-9 0,0 0 20 16,0 0 9-16,52-36 0 16,-52 36 4-16,0 0-29 0,46 7 35 15,-46-7 3-15,0 0 0 16,13 44 27-16,-13-44-40 0,-19 52 26 16,19-52-22-16,-40 55-19 15,40-55 20-15,-66 52-35 0,20-26-23 16,-6-4-3-16,52-22-16 0,-59 26 16 15,13-11-19-15,46-15 2 16,-66 11 16-16,27-7-20 16,39-4 7-16,0 0 27 0,-53-15 15 15,53 15 8-15,0 0-24 16,-20-48-25-16,14 7 19 0,12-7 3 16,1 0-31-16,19-4-92 0,7-3-138 15,0-8-12-15,13 4-57 16,-7 0-11-16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50:20.85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15 545 0,'0'0'12'0,"33"-8"1"15,-33 8-13-15,0 0-9 16,0 0 32-16,0 0 49 16,0 0-36-16,0 0-21 0,0 0-12 15,26-7-78-15,-26 7-145 16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51:03.02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1143 776 835 0,'0'0'209'15,"0"0"1"-15,0 0 9 16,0 0 1-16,0 0 6 0,0 0-30 15,0 0-31-15,0 0-66 16,0 0-55-16,33-19-16 0,-13-10-23 16,-1-12-3-16,1-10-5 15,0-12 9-15,6 0-23 0,-6-11 25 16,6 4-12-16,-6 3-8 16,0 16 12-16,-7 10 8 15,6 11-33-15,-19 30 25 16,0 0 0-16,0 0-10 0,0 0 7 15,0 0 20-15,20 23 5 16,-7 13-22-16,7 1 25 0,6 8 22 16,1 3 20-16,5-8-41 15,8 5 1-15,-1-5-3 0,7-3-11 16,0-7-3-16,0-4-3 16,0-4-24-16,-13-7-144 0,-33-15-238 15,33 3-237-15,-33-3-99 16</inkml:trace>
  <inkml:trace contextRef="#ctx0" brushRef="#br0" timeOffset="624">19 850 229 0,'0'0'14'0,"0"0"43"0,0 0-4 16,0 0-11-16,0 0 24 16,0 0 40-16,0 0-9 0,0 0 8 15,0 0-15-15,0 0-43 16,0 0 12-16,0 0-26 0,0 0 1 15,0 0-24-15,0 0 0 16,0 0-7-16,0 0 4 16,0 0-2-16,0 0-21 0,0 0 21 15,0 0-1-15,0 0-16 16,0 0 12-16,0 0-5 0,0 0-70 16,0 0-50-16,0 0-19 15,0 0-51-15,0 0-35 16</inkml:trace>
  <inkml:trace contextRef="#ctx0" brushRef="#br0" timeOffset="1104">335 488 900 0,'0'0'212'16,"-7"51"25"-16,7-51-67 15,-26 48-60-15,-7-11-37 0,33-37 71 16,-46 37 52-16,46-37-14 16,-39 26-17-16,39-26 9 0,-40 11-24 15,40-11-51-15,0 0-38 16,0 0-31-16,-33-22-4 0,33 22-7 15,-19-40-22 1,6-5 3-16,6-3 8 0,0 0-4 16,1-7 8-16,-1-1-12 15,1 5 0-15,-1 3-21 0,1-1-108 16,-8 5-156-16,14 44-166 16,-13-48-157-16,7 11-2 0</inkml:trace>
  <inkml:trace contextRef="#ctx0" brushRef="#br0" timeOffset="1285">105 96 1035 0,'46'4'213'0,"-46"-4"1"15,66-8-55-15,-1-3-80 0,-6-7-35 16,-6-1-38-16,0 1 3 15,-53 18-80-15,52-26-262 0,-52 26-112 16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50:58.00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5837 1079 447 0,'0'0'151'0,"0"0"39"16,0 0 57-16,-39-37 64 15,39 37-46-15,0 0-54 0,0 0-66 16,0 0-53-16,0 0-26 15,0 0-8-15,0 0 40 16,0 0-51-16,0 0 31 0,-14 45-9 16,14-1 18-16,20 0-32 15,0-3 8-15,6-4-37 0,-26-37 1 16,33 52-32-16,-33-52 29 16,20 44-13-16,-20-44 1 15,6 37-12-15,-6-37 9 16,0 0-9-16,-46 37 13 0,46-37-5 15,-46 22-1-15,46-22-24 16,-46-4 17-16,46 4-22 16,0 0 5-16,-19-59-14 0,19 11 6 15,6 0-5-15,14 4 30 16,0 7-20-16,-20 37 26 0,19-41-20 16,-19 41 33-16,0 0-38 15,0 0 41-15,0 0-40 16,0 0 28-16,33-33-24 0,-33 33 27 15,0 0-22-15,0 0 17 16,0 0-13-16,-46 0 7 0,0 11-6 16,0 4 6-1,0 3-14-15,0 4 24 0,13-3-24 16,0 3 19-16,33-22-23 16,-32 30 35-16,32-30-19 15,-20 33 3-15,20-33 0 0,-7 33 4 16,7-33-11-16,0 0 11 15,0 0-10-15,46 26 13 0,-46-26-10 16,40 11 7-16,-40-11-11 16,0 0 11-16,0 0-11 15,39 0 18-15,-39 0-20 0,0 0 31 16,0 0 26-16,0 0 10 16,0 0 16-16,0 0 5 0,-13 30 33 15,-7 3-2 1,-13 4-5-16,-6 0-19 0,0 0-31 15,-1 0-17-15,-6 3-18 16,0-6-16-16,0-1-1 0,7 0 5 16,-7-11-25-16,0 0-51 15,0-7-104-15,6-7-88 0,40-8-71 16,-46 3-133-16,46-3-100 16,-39-15-35-16</inkml:trace>
  <inkml:trace contextRef="#ctx0" brushRef="#br0" timeOffset="595">5022 858 723 0,'0'0'134'16,"0"0"4"-16,0 0 61 0,0 0-20 15,0 0-25-15,0 0 64 16,13 55-17-16,7-3-42 16,-7-8-61-16,0-3-29 0,0 3 1 15,1-7-8-15,-14 0-1 16,0-8 4-16,0-29-37 0,-7 37-1 16,7-37-5-1,-20 34-27-15,20-34 14 0,-33 18-5 16,33-18-25-16,-46 7 11 15,46-7-34-15,-32-22-1 0,-1-11-5 16,20-8-25-16,-1 1 32 16,8-1 22-16,6 4-4 0,0 37 19 15,6-37 9-15,-6 37-16 16,0 0 5-16,0 0 18 16,0 0 47-16,0 0 36 0,0 0-11 15,-13 48 31-15,0-3 1 16,0-1-25-16,-13 0-3 15,-1 1-46-15,-5-1-9 16,-8-3-31-16,-12-4 15 0,6-4-121 16,-7-11-154-16,7-4-161 15,7-10-158-15,39-8 9 0</inkml:trace>
  <inkml:trace contextRef="#ctx0" brushRef="#br0" timeOffset="851">5324 0 1445 0,'0'0'250'0,"0"0"70"0,0 0-48 16,-19 48-91-16,-8 15 3 15,-5 4-27-15,-1 3-47 16,-7 7-64-16,7-6-8 0,-6 3-34 16,0-8-11-16,-1-7-176 15,-6 0-197-15,7-3-222 0,-7-8-70 16</inkml:trace>
  <inkml:trace contextRef="#ctx0" brushRef="#br0" timeOffset="1091">4437 525 1403 0,'0'0'283'0,"7"63"-42"15,6 3-125-15,-6 1-26 0,6-1-56 16,0-3-2 0,0-4-22-16,-6-3-154 0,-1-12-320 15,-6 0-107-15</inkml:trace>
  <inkml:trace contextRef="#ctx0" brushRef="#br0" timeOffset="1468">4167 1083 990 0,'0'0'131'0,"0"0"-45"15,0 0-20-15,46 41-17 16,-46-41-16-16,33 33-10 0,-33-33 60 15,0 0 66-15,0 0-11 16,0 0 22-16,0 0-50 16,0 0-59-16,0 0 5 0,0 0-14 15,0 0-22-15,0 0 12 16,0 0-37-16,0 0 28 0,-33 11-13 16,33-11 51-16,-46 37 22 15,20 7-14-15,6 4-14 16,0 8-2-16,7 3-4 15,13 0-31-15,0 0 6 0,7-4-24 16,12-3 10-16,1-8-55 16,0-7-172-16,-20-37-220 0,0 0-71 15,0 0-26-15</inkml:trace>
  <inkml:trace contextRef="#ctx0" brushRef="#br0" timeOffset="1748">3733 462 1264 0,'0'0'285'0,"0"0"50"15,0 0-91-15,-33 52-54 0,33 7-65 16,0 0 6-16,7 4-67 16,-1 3-19-16,1-3-23 15,0-4-3-15,-7 0-149 0,0-3-176 16,-7-8-211-16,-6 0-61 16,-7-4-13-16</inkml:trace>
  <inkml:trace contextRef="#ctx0" brushRef="#br0" timeOffset="1972">3405 1101 1654 0,'0'0'319'15,"0"45"-34"-15,0-5-66 0,-7 5-91 16,0 6 3-16,1-3-21 15,-7 0-30-15,-14 0-47 16,1 0-5-16,-7 1-42 0,-6-9-135 16,39-40-192-16,-53 37-153 15,7-11-75-15,46-26 18 0</inkml:trace>
  <inkml:trace contextRef="#ctx0" brushRef="#br0" timeOffset="2192">3221 872 1347 0,'0'0'259'15,"0"0"-50"-15,0 0-105 0,19 41-30 16,-19-41-43-16,0 0-7 15,0 0-21-15,0 0-176 16,7 37-207-16,-7-37-143 16</inkml:trace>
  <inkml:trace contextRef="#ctx0" brushRef="#br0" timeOffset="2356">2649 1234 360 0,'0'0'-59'16,"0"0"-36"-16</inkml:trace>
  <inkml:trace contextRef="#ctx0" brushRef="#br0" timeOffset="2944">2169 1031 422 0,'0'0'56'0,"0"41"-2"16,0-41-6-16,7 48 9 0,-1-8 55 15,-6-40 61-15,7 41 4 16,-7-41-9-16,0 0-10 0,6 37-45 15,-6-37-3-15,0 0-13 16,0 0 32-16,0 0 20 16,0 0-32-16,0 0-22 0,0 0-25 15,0 0-29-15,33-33-18 16,-6-4-13-16,-1-11-2 16,-6-8 3-16,-1-6-11 15,8-12 9-15,-8-4-14 0,-6 4 10 16,1 11 29-16,-1 8 27 15,0 14-6-15,-13 41-7 0,6-40-43 16,-6 40 17-16,0 0-26 16,0 0 18-16,0 0 51 0,0 0 1 15,20 51 4-15,0 9-11 16,-7-5 0-16,13 8-30 16,-6-4 5-16,13-4-14 0,0 1-16 15,0-8-4-15,-1-8 7 16,-5-6-12-16,-27-34-2 15,33 33-81-15,-33-33-146 0,0 0-148 16,0 0-178-16,0 0-73 16</inkml:trace>
  <inkml:trace contextRef="#ctx0" brushRef="#br0" timeOffset="3555">1657 1271 1115 0,'0'0'235'0,"0"0"-27"0,0 0-51 16,0 0-64-16,0 0-5 15,0 0-10-15,0 0-60 0,0 0 18 16,-20-37-27-16,13-7-31 16,14 0 22-16,-1-4-7 15,8-8 39-15,-1 1-28 16,-7 7 6-16,7 7-10 0,-13 41-13 16,0 0-11-16,0 0 15 15,0 0 13-15,0 0-4 0,33-15 7 16,-33 15 1-16,0 0-1 15,46 15-1-15,-46-15-6 0,0 0 5 16,0 0 49-16,0 0 42 16,0 0 2-16,0 0-21 0,0 0 9 15,27 41-7-15,-27-41-31 16,-14 48-2-16,-5-11-15 16,19-37-8-16,-46 40 2 15,6-10-10-15,40-30 9 0,-39 26 22 16,39-26 28-16,-40 15 12 15,40-15-24-15,0 0-26 16,-46-15-13-16,46 15-10 0,-39-48-1 16,13 0-2-16,5-8-10 15,1-6 0-15,14-5-9 0,-7 4 1 16,6 4-3-16,0 4 21 16,1 10-5-16,6 45-11 0,-7-40-11 15,7 40-115-15,0 0-117 16,0 0-88-16,0 0-124 15,0 0-69-15,-13 44 19 16,-7 0 92-16</inkml:trace>
  <inkml:trace contextRef="#ctx0" brushRef="#br0" timeOffset="3983">1222 802 567 0,'0'0'173'0,"-33"-44"15"15,33 44-5-15,0 0 150 0,0 0 4 16,0 0-56-16,7 40-80 16,-7 12-66-16,6 0-50 15,1 3-35-15,-1 4-26 16,-6-7-24-16,0 0 2 0,-13 0 5 16,0-12-2-16,13-40 9 15,-33 37 1-15,33-37-7 0,-46 22-6 16,46-22-12-16,-39-7-16 15,39 7-24-15,0 0-4 0,-40-56-17 16,14 5 21-16,13 6 25 16,0 5 22-16,13 40 3 15,-13-37 31-15,13 37 24 0,0 0 5 16,0 0 52-16,0 0 30 16,-33 22-33-16,0 11-2 15,-7 4-7-15,-6 11-10 0,-13 0-13 16,-6-3-25-16,-1-1-24 15,-6-7-16-15,-7-8-12 16,6-3 3-16,8-11-3 0,6-11 0 16,-1-4-15-16,8-15-96 15,6-7-135-15,0-15-179 0,6-15-270 16,8-11-35-16</inkml:trace>
  <inkml:trace contextRef="#ctx0" brushRef="#br0" timeOffset="4140">78 484 1872 0,'60'8'330'0,"18"-5"-55"0,21-6-75 16,13-1-92-16,13-11-48 16,13-3-39-16,0-4-233 15,0-4-336-15,0-4-186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52:14.70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1131 583 503 0,'0'0'87'0,"0"0"-15"15,0 0 9-15,0 0 31 0,0 0-8 16,0 0-9-16,0 0-38 16,0 0-14-16,0 0 119 15,0 0-39-15,0 0-37 16,0 0 2-16,19 52-37 15,-19-52 9-15,0 0-25 0,13 48 12 16,-13-48-15-16,0 0 25 16,-13 44-6-16,13-44-4 0,0 0 4 15,0 0 20-15,-46 34-10 16,46-34-5-16,0 0-20 16,0 0 4-16,-46 7 8 0,46-7 14 15,0 0-6-15,0 0-15 16,-39-44 6-16,39 44 24 0,-26-52-21 15,6 4-13 1,7 7 6-16,0-3-7 0,13 44-13 16,-14-63-15-16,8 11 0 15,-1 1-5-15,1-1 8 16,-1 4 16-16,1 4-8 0,6 44-19 16,0-56 0-16,0 56-10 15,-14-52 2-15,8 16 11 0,6 36-10 16,-7-41-33-16,7 41-48 15,0-44-42-15,0 44-102 16,0 0-135-16,0 0-212 0,0 0 45 16</inkml:trace>
  <inkml:trace contextRef="#ctx0" brushRef="#br0" timeOffset="205">986 949 1302 0,'0'0'217'0,"0"0"-54"16,46 48-58-16,-46-48-19 16,59 33-29-16,-6-18-25 0,-7-7-156 15,6-12-269-15,-52 4-104 16</inkml:trace>
  <inkml:trace contextRef="#ctx0" brushRef="#br0" timeOffset="868">506 73 601 0,'0'0'114'0,"0"0"-10"15,0 0 3-15,0 0 97 0,0 0 32 16,0 0-65-16,0 0-48 16,0 0-43-16,0 0-1 15,0 0-15-15,0 0-24 16,0 0-31-16,0 0 36 0,-59 60-17 16,20-16-3-16,39-44-23 15,-40 55-13-15,40-55 45 16,-19 52 1-16,19-52-8 0,6 44 4 15,-6-44-28-15,0 0-10 16,59 37 11-16,-59-37 13 0,46 22-5 16,-46-22-19-16,0 0 16 15,46 12 2-15,-46-12 7 16,0 0 10-16,0 0-24 0,0 0-13 16,0 0 3-16,-65-8-2 15,5 1-1-15,1-1 9 16,-6 1 13-16,5 3 2 15,1 8 9-15,13 0-15 0,46-4 6 16,-46 11-15-16,46-11 14 16,0 0 24-16,-39 40 7 15,39-40 13-15,-7 48 4 0,14-7 13 16,19-4-16-16,0 4-18 16,7-4-13-16,7 0 0 15,-1-4 0-15,-39-33-7 0,46 40-18 16,-6-6-14-16,-40-34 5 15,46 33-110-15,-46-33-206 16,39 22-327-16,-39-22-170 16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52:16.88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0 556 968 0,'0'0'241'16,"59"33"19"-16,-19-18-52 15,-40-15-21-15,46-7-50 0,-46 7-46 16,39-30-38-16,-39 30-5 16,46-55 9-16,-20 3-20 15,1-8-4-15,-1-3-15 0,-6-7 1 16,-1 0-22-16,-5 6 3 16,-1 9 65-16,0 10 30 15,-13 45-14-15,0 0-11 16,0 0-30-16,6-33-7 0,-6 33 18 15,0 0-14-15,27 37-1 16,-1 11-6-16,7 4 4 0,-7 0-15 16,14 8-5-16,-1-5-4 15,7-3 8-15,0-1-18 16,-7-5-62-16,7-6-225 0,-46-40-301 16,46 45-169-16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52:16.22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418 366 609 0,'0'0'76'0,"0"0"84"16,0 0 37-16,0 0-7 16,0 0-28-16,0 0 15 0,0 0-5 15,6 45-14-15,-6-45-48 16,-26 51-29-16,26-51-23 0,-47 49-13 15,7-15-20-15,1-12 22 16,39-22-10-16,-54 18 18 16,15-10 36-16,39-8-11 15,-40-4-10-15,40 4-5 16,-40-26-4-16,40 26-8 0,-33-55-26 16,6-5 5-16,14-7-8 15,6-12-5-15,1 2-14 0,6 9 10 16,0 2 16-16,0 9-17 15,0 17-5-15,0 40-5 16,0 0 7-16,0 0-23 0,0 0-39 16,0 0-76-16,0 0-146 15,0 0-278-15,-13 48-125 0</inkml:trace>
  <inkml:trace contextRef="#ctx0" brushRef="#br0" timeOffset="189">60 752 1373 0,'0'0'290'0,"39"46"-94"16,-39-46-86-16,67 29-62 0,-15-14-16 15,-5-7-56 1,-47-8-198-16,46-12-228 0,-46 12-115 15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50:41.24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7270 661 503 0,'0'0'159'0,"0"0"15"15,13-30 1-15,-13 30 59 0,0 0 38 16,0 0 6-16,0 0-20 16,0 0-59-16,20-18-37 0,-20 18-10 15,0 0 25-15,26 15-35 16,-12 7-44-16,12 11-24 0,0 8-33 15,-6 3-23-15,-7 0-8 16,13 1 2-16,1-1-17 16,-8 0 15-16,-6-3-18 0,14-8 13 0,-14-3-140 15,-13-30-131 1,0 0-157-16,0 0-102 0,26 37-34 16,-26-37 36-16</inkml:trace>
  <inkml:trace contextRef="#ctx0" brushRef="#br0" timeOffset="549">7901 520 646 0,'0'0'100'0,"0"-29"2"0,0 29-14 15,0-33-32-15,0 33-15 16,0 0-2-16,-33-34 14 0,-6 12 28 16,6 15-7-16,-6-4 10 15,-14 3-6-15,0 8-20 0,-12 8-25 16,-8 3 13-16,8 0-40 16,-8 4 37-16,1 7-38 0,6 4 14 15,1 0-17-15,6 7 5 16,-1 0 58-16,8 4 56 0,-7 4 18 15,19 3 6-15,-6 4-51 16,27 0-15-16,-1 8-19 0,7-1-3 16,6 4-24-16,14-4 16 15,13 1-28-15,12 3 27 0,14-4-42 16,14-3 8-16,12-8-8 16,13 1 23-16,7-12-21 0,13-3 16 15,-6-8-21-15,-1-15 11 0,-12-3-14 16,-1-12 13-16,1-6-6 15,-14-12-4-15,-13-11 10 0,0-15-19 16,-6-7 14-16,-14-15-8 16,-6-7 6-16,-7-8-9 15,-6-3 3-15,-13 3 0 0,-14 4-7 16,-6 8 12-16,-7 6-8 16,-6 12 9-16,-7 8-12 0,-19 14 16 15,12 3-20-15,-12 9-24 0,-1 6-150 16,-6 8-153-16,-7 0-186 15,7 7-48-15</inkml:trace>
  <inkml:trace contextRef="#ctx0" brushRef="#br0" timeOffset="1556">6048 875 607 0,'0'0'125'15,"0"0"17"-15,0 0-15 0,0 0-66 16,0 0 7-16,0 0-3 16,-46 26 45-16,46-26 21 0,0 0-3 15,-46-4-73-15,46 4 4 16,0 0-49-16,-26-48 19 0,13 0-32 16,19 0 8-16,14 4 8 15,0 0-34-15,-20 44 38 0,52-48-20 16,-6 14-1-16,-46 34 4 0,53-22 6 15,-7 11-24-15,-46 11 34 16,52 4-10-16,-52-4 53 0,46 18 93 16,-46-18 23-16,0 0-36 15,27 52 12-15,-14-8-56 16,-13-44-4-16,-13 52-42 0,-7-15-4 16,20-37-36-16,-66 44 10 15,7-7-19-15,-7-11 6 0,1-4 0 16,-8-7-6-16,8-8 8 0,6-7-19 15,-1-3 20-15,8-5-24 16,19-6 3-16,33 14-33 0,-53-34 1 16,40-3-20-16,0 0 23 15,13 4-8-15,0 33 33 0,20-48-9 16,-14 15 25-16,-6 33-5 16,0 0 12-16,46-37-21 15,-46 37 14-15,0 0-13 0,27 7 24 16,-27-7-20-16,0 0 21 0,33 48 16 15,-27-7 15-15,-6-41 1 16,-13 52-7-16,0-15-9 0,13-37-18 16,-40 37 2-16,-6-8-26 15,7-10 29-15,-7-5-28 0,7-3 30 16,-7-11-22-16,13-3 22 16,33 3-22-16,-53-15 5 0,53 15-11 15,-46-37-23-15,20-4-22 16,19-3-10-16,7-4-3 0,7 7 48 15,6 4-3-15,-13 37 24 16,13-33 0-16,-13 33-8 0,0 0 3 16,0 0-6-16,0 0 65 15,0 0-12-15,0 0 21 0,-33 45-10 16,7-5 2-16,26-40 2 16,-33 48 6-16,7-11-6 0,26-37 9 15,-46 41-2-15,46-41 33 0,-40 29-28 16,40-29 17-16,-39 19-20 15,39-19-9-15,-46 0-19 0,46 0-5 16,-46-19-10-16,46 19-9 16,-39-44 4-16,12 3-10 15,1-7 0-15,6-7-15 0,7-4 7 16,0-8 5-16,0-7-5 16,6 4 5-16,1-4-16 0,6 12 15 15,-7 6-19-15,7 8-23 16,0 7-108-16,0 41-119 0,0 0-210 15,-6-44-262-15,6 44-93 0</inkml:trace>
  <inkml:trace contextRef="#ctx0" brushRef="#br0" timeOffset="1745">5549 40 1833 0,'46'0'398'15,"-46"0"-93"-15,33 0-50 0,-33 0-111 16,0 0-57-16,32 0-55 16,-32 0-1-16,0 0-31 0,0 0-68 15,0 0-178-15,0 0-250 16,0 0-209-16,0 0-2 0</inkml:trace>
  <inkml:trace contextRef="#ctx0" brushRef="#br0" timeOffset="2344">4543 650 387 0,'0'0'91'0,"0"0"21"0,0 0 22 16,0 0-29-16,0 0 2 0,0 0 16 16,0 0 61-16,0 0 28 15,0 0-11-15,0 0-72 16,0 0-7-16,0 0-78 0,0 0 38 16,0 0-41-16,0 0 41 15,0 0-13-15,0 0-5 0,-39 11-17 16,39-11 9-16,-53 29 23 15,1-3-4-15,6-4-23 0,6 1-3 16,1-5-14-16,39-18-8 0,-46 19-18 16,46-19 2-16,0 0-14 15,0 0 11-15,0 0-22 0,0 0 27 16,0 0-13-16,0 40 6 16,0-40-13-16,46 30 10 15,0-12 2-15,6 1-5 0,1 3 23 16,-7-7 14-16,0 7 33 15,-46-22-29-15,46 29 6 0,-46-29-10 16,33 34 26-16,-33-34-18 0,0 44-3 16,0-44-21-16,-26 44 0 15,26-44-16-15,-60 37 17 0,1-11-3 16,13-15 6-16,-6-7-13 16,-1-11 20-16,7-5-8 0,-6-2 6 15,52 14-21-15,-66-45 5 16,20 5-14-16,0-8 7 15,26-4-15-15,-6 0 8 0,6-11-20 16,7 4-10-16,13 8-87 16,-7-5-129-16,7 12-140 0,0 44-243 15,7-56-119-15</inkml:trace>
  <inkml:trace contextRef="#ctx0" brushRef="#br0" timeOffset="2856">3203 665 1205 0,'0'0'162'16,"0"0"-4"-16,0 0 15 0,0 0-53 15,0 0-68-15,0 0-2 16,0 0 1-16,0 0 44 0,6-41-57 15,-6 41-15-15,27-55-15 16,-1 6 11-16,0-2-40 0,0 3 29 16,-6 11-23-16,-20 37 27 0,0 0-36 15,0 0 24-15,46-22-3 16,-46 22 8-16,40 18-5 16,-40-18-12-16,39 48 23 0,-19-4-20 15,-1-7 23-15,-19-37-19 16,14 45 16-16,-14-45 13 0,0 40 22 15,0-40 32-15,0 0-22 16,-33 37-2-16,33-37-15 0,-59 30 3 16,6-15-33-16,7-4 21 0,-7-8-35 15,7-3 27-15,-6-7-1 16,6 0 31-16,0-8-31 0,0-7 14 16,6-8-21-16,1-7 9 15,0-11-15-15,-1 0 6 16,7 0 16-16,7 0 27 0,6 0-19 15,7 11 7-15,0 0-36 16,13 37 9-16,-13-44-24 0,13 44 16 16,0 0-35-16,0 0-128 15,0 0-276-15,-13-33-242 0,13 33 2 16</inkml:trace>
  <inkml:trace contextRef="#ctx0" brushRef="#br0" timeOffset="3365">2375 236 1184 0,'0'0'265'0,"-7"-41"16"0,7 41-58 16,0 0-86-16,0 0-9 15,0 0 74-15,0 0-25 0,46 19-15 16,-6 14-67-16,-1 8-30 15,-6 3-45-15,0 8 4 0,-7-8-24 16,-6 0 14-16,-7-3-7 16,-13-41-7-16,0 44 5 0,0-44 5 15,-26 45-10-15,26-45-11 0,-60 33-16 16,8-18-12-16,-1-8 0 16,1-14-14-16,-1-1 31 0,7-10-17 15,0-8 36-15,7-3-14 16,39 29 22-16,-46-41-15 15,46 41 30-15,-40-33-14 0,40 33 23 16,0 0-26-16,0 0 42 16,0 0 16-16,0 0 43 0,0 0 1 15,0 0 21-15,-46 51 0 16,13-6-19-16,-6-5 6 0,0-3-20 16,-7-3-10-16,-7-5-18 0,-13 1 1 15,1-8-12-15,-14-4-15 16,0-3-23-16,-20-4 11 0,7-11-24 15,-6 0 9-15,-1-7-17 16,7-4 9-16,7-4-8 16,12-4-7-16,14-3-80 0,13-4-73 15,7-3-125-15,39 29-174 16,-26-41-291-16,39 1-109 0</inkml:trace>
  <inkml:trace contextRef="#ctx0" brushRef="#br0" timeOffset="3521">1284 306 1459 0,'52'0'357'16,"1"-11"-77"-16,13 4-70 0,6-8-115 16,27 0-28-16,6-3-102 15,13-1-306-15,0 1-411 0</inkml:trace>
  <inkml:trace contextRef="#ctx0" brushRef="#br0" timeOffset="5500">6101 0 661 0,'0'0'96'16,"0"0"47"-1,0 0 3-15,0 0-74 0,0 0 67 16,-7 36 43-16,7-36 20 16,7 34-21-16,-7-34-40 0,26 37-27 15,-26-37-28-15,39 33-51 16,-6-11-24-16,-6-14 25 0,-27-8-15 16,46-4-13-16,-14-4 15 15,-32 8-9-15,27-25 10 0,-27 25-2 16,13-34 36-16,0 1 7 15,-13 33-10-15,0-30 52 0,0 30-52 16,0 0-31-16,0 0-7 16,-26-18-8-16,-7 18 6 15,0 7-9-15,0 8-6 0,33-15-102 16,-46 22-197-16,46-22-320 16,-13 34-193-16</inkml:trace>
  <inkml:trace contextRef="#ctx0" brushRef="#br0" timeOffset="4312">7770 2408 701 0,'0'0'224'0,"0"0"91"0,0 0 15 16,13 37-68-16,-13-7-57 15,-13 3-65-15,13-33-32 0,-13 41-40 16,-14-4-32-16,-6-8-22 16,-6-3 8-16,0-4-11 0,-7-7-4 15,6-4-2-15,1-7 6 16,6-4-2-16,33 0-5 16,-33-22-9-16,33 22 16 0,-26-34-14 15,6-2 8-15,13 2 1 16,7 1-3-16,7 0-7 0,0 3 8 15,-7 30-12-15,6-29 8 0,-6 29-3 16,0 0 6-16,0 0 43 16,0 0 22-16,33 37-13 0,-7 3-16 15,-6 8-18-15,0 8-10 16,-1-1-8-16,8 4-8 0,-1-3 11 16,-6-5 3-16,6-6-9 15,-6-8-44-15,-20-37-101 16,26 37-75-16,-26-37-56 0,0 0-96 15,0 0-19-15,26 7 13 16,7-18 17-16</inkml:trace>
  <inkml:trace contextRef="#ctx0" brushRef="#br0" timeOffset="4761">7960 2227 877 0,'-6'-25'173'0,"6"25"-9"16,0 0-51-16,-40-41-43 16,40 41-58-16,-39-33 12 0,-14 10 55 15,1 5 77-15,6 11 23 16,-20 10-45-16,20 8 28 16,-13 12 24-16,0 10-11 0,-7 15-3 15,7 11-28-15,0 7-43 0,0 12-26 16,-7 11-21-16,20 3-19 15,-7 4-14-15,7 0-21 0,7-3-4 16,13-9 11-16,6-6 10 16,20-8 8-16,13 0 10 0,20-10 6 15,19-5 5-15,27-11-6 16,13-3-8-16,13-11-11 0,20-5-12 16,7-2-12-16,-1-16-1 0,-6-7 7 15,0-7 2 1,-20-8-12-16,7-11 1 0,-20-15 6 15,-13-14 9-15,-33-12-5 0,6-18-10 16,-26-14-3-16,-19-16 4 16,-20 1 10-16,-13 3-5 0,-20 4-6 15,-14 11 8-15,-12 7-45 16,-13 15-52-16,-14 11-65 0,1 15-152 16,12 11-214-16,-12 11-233 15</inkml:trace>
  <inkml:trace contextRef="#ctx0" brushRef="#br0" timeOffset="7404">6127 3025 545 0,'-26'34'123'15,"26"-34"14"-15,0 0 6 16,0 0 17-16,0 0 20 0,0 0-12 16,0 0 0-16,0 0-53 15,0 0-45-15,0 0-53 16,0 0 10-16,0 0-39 0,-13-37 33 16,19-4-45-16,1-7 41 15,6-11-39-15,20-4 33 0,-7 0-34 16,-13 4 39-16,20 11-19 15,-13 8 0-15,-7 14-15 0,-13 26 27 16,0 0-28-16,33-15 31 16,0 19-24-16,-33-4 39 0,39 29-40 15,0-3 33-15,-12 0-38 16,-27-26 33-16,39 29-15 16,-39-29 0-16,0 0 3 15,26 34 29-15,-26-34 60 0,0 0 45 16,7 37-36-16,-7-8-7 15,-13 1-10-15,-7 3-50 0,-13 0 6 16,7-3-21-16,-7-8-19 16,0 0 17-16,-6-3-1 0,-7-8 2 15,0-4 30-15,0-3 27 16,0-12-16-16,0 1-31 0,6-12 8 16,-6 1-11-16,7-8-23 15,-7-3 6-15,7-5 5 16,6-6-17-16,0-8 4 0,7-8 9 15,-1-7-15-15,8-3-3 16,-1-8 15-16,7 4-14 0,6 3 23 16,1 8-15-16,6 11 6 15,0 11-3-15,0 37 7 0,-7-33-10 16,7 33-20-16,0 0-33 16,0 0-177-16,0 0-166 15,0 0-149-15,0 0 40 0,-26 52 66 16</inkml:trace>
  <inkml:trace contextRef="#ctx0" brushRef="#br0" timeOffset="7953">5246 2431 597 0,'0'-45'175'0,"-6"5"64"0,6 40 42 15,-7-41-89-15,7 41-91 16,0 0 46-16,0 0 115 0,0 0-64 16,0 44-37-16,-6 8-46 15,-1 11-55-15,7 3-2 0,0-3-20 16,-6-7-31-16,-8-5 9 16,14-6-13-16,0-8 1 0,0-37 13 15,-6 33-22 1,6-33 8-16,0 0 12 0,0 0-13 15,0 0-10-15,-33 15 17 16,0-19-7-16,33 4-13 0,-39-26 7 16,-1-4-1-16,7-3-17 15,7-7 10-15,0 6 19 0,6-3-7 16,14 8-19-16,6 29 35 16,-14-26-16-16,14 26-10 0,0 0 2 15,0 0 12-15,0 0-4 16,0 0 48-16,0 0 67 0,-19 37 20 15,6 4-3-15,-14 3 6 16,1 4-21-16,-13-4-11 16,-7 4-11-16,-14-3-13 0,-12-8-9 15,-7-4 2-15,-6-4-14 16,-7-10-28-16,0-4-2 0,-7-12-16 16,1-6-7-16,6-8 8 15,6-4-7-15,1-11-15 0,19 0 13 16,0-4-26-16,14-10-109 15,6-1-87-15,6-3-104 0,14-4-144 16,13 0-196-16,13-4-100 16</inkml:trace>
  <inkml:trace contextRef="#ctx0" brushRef="#br0" timeOffset="8121">4090 2179 1526 0,'66'-14'180'0,"6"6"-84"15,7 1-31-15,6-1-53 16,1 5-292-16,-8-1-249 0</inkml:trace>
  <inkml:trace contextRef="#ctx0" brushRef="#br0" timeOffset="8688">3400 2298 813 0,'0'0'246'16,"0"0"44"-16,0 0 24 0,0 0-51 15,0 0-66-15,0 0-61 16,0 0-59-16,0 0-27 0,0 0 51 15,0 0 9-15,0 0-29 16,-59 51 5-16,0-3-24 0,-14-3 0 16,-12-5-12-1,-14 1-23-15,1-4-25 0,-7-8 20 16,-1-3-22-16,8 0-5 16,6-7 15-16,6-5-7 0,14-10-9 15,6 0 20-15,7-12-7 16,13-3-16-16,7 0 17 0,39 11-8 15,0 0-6-15,-40-22 13 16,40 22-7-16,0 0-10 0,0 0 6 16,0 0 7-16,0 0 11 15,0 0 36-15,-19 44 26 0,-1 4-19 16,7 0-7-16,0 4-9 16,0 0-27-16,-14-4 14 15,1-4-23-15,26-44-5 0,-39 56 5 16,39-56-116-16,-53 48-160 15,53-48-148-15,0 0-225 0,-59 22-15 16</inkml:trace>
  <inkml:trace contextRef="#ctx0" brushRef="#br0" timeOffset="8944">2210 2150 1696 0,'20'-45'218'0,"-20"45"-20"15,0 0-55-15,33-48-64 16,-33 48-57-16,53-37 21 0,-7 19 44 16,-7 3-17-16,-39 15-44 15,39-7-14-15,-39 7-5 0,0 0 0 16,0 0-13-16,0 0-96 15,14 59-117-15,-21-4-216 0,-19-3-49 16,-14 11-34-16</inkml:trace>
  <inkml:trace contextRef="#ctx0" brushRef="#br0" timeOffset="9293">1665 2649 900 0,'0'0'180'15,"0"0"19"-15,-46-26-2 16,46 26-28-16,0 0-54 0,0 0-62 16,-26-41 14-16,26 41-32 15,0-48-32-15,0 48 18 16,13-48-21-16,-13 48-16 0,0 0 16 15,39-37 36-15,-39 37-10 16,59-7 10-16,-19 7-10 0,-40 0-26 16,46 22 8-16,-46-22 52 15,0 0-8-15,39 52 63 0,-39-52 3 16,7 51-45-16,-27-3-47 16,-26 0 0-16,-6-7-26 0,-14 0-81 15,0-1-169-15,-6-7-168 16,0-3-49-16,6-4-24 0</inkml:trace>
  <inkml:trace contextRef="#ctx0" brushRef="#br0" timeOffset="9828">1442 2113 1446 0,'0'0'123'15,"0"0"-54"-15,0 0-8 16,-53 18-14-16,0 12 1 0,14 11 106 16,-14 7 20-16,14 3-25 15,-7-3-37-15,13 0-20 0,0-3-37 16,7-12-42-16,26-33 3 15,-26 44-3-15,26-44-17 16,0 37 12-16,0-37 5 0,0 0-18 16,59 19 12-16,-13-16-7 15,0-6 7-15,0-8-18 0,-13-1 2 16,-33 12 22-16,46-14-13 16,-46 14-17-16,0 0 17 15,0 0 5-15,33-4-11 0,-33 4 6 16,0 0 17-16,6 37-4 15,-12 7 60-15,-14 4 18 0,-6 8-4 16,-7-1 11-16,0 12-4 16,-13-5-22-16,6 1 3 0,1-4-20 15,6-3-22-15,0-1-3 16,14-7-15-16,19-48-4 0,-7 59 5 16,14-14-3-16,-7-45-13 15,52 37 20-15,7-15-9 0,14-15-21 16,-1-7 4-16,13-11-55 15,1-15-120-15,-1-11-126 16,7-7-209-16,0-11-194 0,0-1-10 16</inkml:trace>
  <inkml:trace contextRef="#ctx0" brushRef="#br0" timeOffset="10888">95 376 616 0,'0'0'90'0,"0"0"-22"0,0 0-12 16,0 0-18-16,0 0 4 16,0 0 57-16,0 0-2 0,0 0-25 15,0 0 3-15,6-37-25 16,1 4-55-16,-7 33 30 16,33-40-3-16,-14 6-1 0,-19 34 6 15,27-48 50-15,-14 11 22 16,0 8-33-16,-13-1 27 0,0 30 8 15,0-33-33-15,0 33 11 16,0 0-43-16,0 0-30 0,0 0 21 16,-40-7-12-16,1 18-24 15,39-11 30-15,-39 40 59 16,12 1 8-16,8 0-5 0,-1-1 23 16,13 8-34-16,1-3-5 15,12 3-44-15,1-8-21 0,13 5 11 16,-1-8-8-16,1-1-5 15,6 1 7-15,-6 0-43 0,0-7-128 16,-20-30-120-16,26 41-57 16,-6-4-14-16,-14 7 34 0,-6-4 30 15,-6 9 40-15,-1-1 36 16,-6-4 215-16,6 4-126 0,1-11 48 16,-7 0 42-16,13-37 26 15,-7 40 24-15,7-40 54 16,-13 41 40-16,13-41 28 15,0 0 26-15,0 0 1 0,0 0 26 16,-20 48 20-16,20-48-12 16,0 0-4-16,0 0-41 0,0 0-38 15,0 0-24-15,0 0 22 16,0 0-36-16,0 0 19 0,0 0 0 16,0 0 15-16,0 0 15 15,0 0-7-15,0 0-55 0,0 0-26 16,0 0-16-16,0 0-8 15,0 0-1-15,0 0 1 16,0 0 11-16,-19-37-9 0,19 37-15 16,0 0-5-16,0 0-6 15,0 0 11-15,0 0-22 0,0 0-121 16,0 0-111-16,0 0-74 16,0 0-85-16,-20 45-97 0,20-45 5 15</inkml:trace>
  <inkml:trace contextRef="#ctx0" brushRef="#br0" timeOffset="11640">62 2161 843 0,'0'0'155'0,"52"-4"55"0,-52 4-56 16,0 0-38-16,46-22 26 15,-46 22 20-15,0 0 21 0,40-44 24 16,-40 44-37-16,33-52-42 16,-14 11-43-16,-19 41-24 0,7-51-16 15,-7 10-7-15,0 41 3 16,-13-55-5-16,13 55 12 0,-27-52-15 16,27 52-13-16,0 0-15 15,-59-41 3-15,59 41-8 0,-59-15 0 16,59 15 4-16,-52 8 5 15,52-8-5-15,0 0 22 16,0 0-8-16,-40 55-5 0,27-7-6 16,13-48 8-16,20 59-9 15,6-11-4-15,7-3 12 0,6-8-17 16,1 0 16-16,-1-4-13 16,7-4 4-16,-6 1-7 0,-1 3-15 15,0-3-8-15,-39-30-32 16,53 51-53-16,-20-2-34 0,-7-1-43 15,-6-4-40-15,-1 4-83 16,-19-48-105-16,14 59 23 0,-8-11 79 16,-6-48 106-1,13 52 87-15,-13-52 44 0,13 51 44 16,-13-51 25-16,0 45 13 16,0-45 37-16,0 44 16 0,0-44-8 15,0 0 9-15,0 52 4 16,0-52 15-16,0 48 69 0,0-48-17 15,0 0 81-15,0 0 38 16,0 0 20-16,-6 44-28 0,6-44-11 16,0 0-35-16,0 0-44 15,0 0-65-15,0 0-34 0,0 0-19 16,0 0-18-16,0 0-186 16,0 0-268-16,0 0-221 15,0 0-36-15</inkml:trace>
  <inkml:trace contextRef="#ctx0" brushRef="#br0" timeOffset="26284">7927 4411 550 0,'0'0'116'15,"0"0"30"-15,0 0-42 16,0 0-15-16,0 0-52 0,0 0 0 15,0 0-5-15,0 0 38 16,0 0 12-16,0 0-22 16,0 0 9-16,0 0-31 0,0 0-11 15,-32 44-4-15,32-44-12 0,-40 30 0 16,40-30 6-16,-52 22-11 16,6-15-22-16,46-7 16 0,-40-3-19 15,40 3-7-15,-46-15 19 16,46 15 2-16,0 0 0 0,-26-52 18 15,13 8-13-15,6 3-26 0,20 0 28 16,-13 41-24-16,13-40 10 16,-13 40 24-16,0 0-7 15,20-37-17-15,-20 37 27 0,0 0 37 16,0 0 59-16,0 0-20 16,0 0 3-16,0 41 7 0,0-12-6 15,0-29-21-15,-13 41-21 16,-7-12-21-16,-6-3-23 0,-13-7 3 15,-7-8-4-15,0 0 9 0,-7-8-2 16,7-3-5-16,7-3-4 16,6-5 10-16,33 8-16 0,0 0-5 15,-53-33 0-15,53 33 0 16,-20-44 5-16,20 44 8 0,-13-33-4 16,13 33-12-16,0 0-6 15,0 0 4-15,0 0-5 16,0 0 25-16,0 0-10 0,7 33 15 15,-1 15 4-15,8 4 9 0,-8 7 26 16,7 7-22-16,7 4-2 16,0-3-14-16,-7-4 5 0,-7-4-24 15,8-4 8-15,-1-3-17 16,6-11 16-16,-12-8 9 0,6 0-60 16,-13-33-122-16,7 37-89 0,-7-37-69 15,0 0-13-15,13 33 6 16,-13-33-3-16</inkml:trace>
  <inkml:trace contextRef="#ctx0" brushRef="#br0" timeOffset="26880">8000 3986 305 0,'-53'-30'73'16,"-6"12"21"-16,0 11 7 0,13 3-38 16,-20 11 26-16,0 8 23 15,1 11 56-15,-21 3 7 0,14 12 34 16,0 3-22-16,-14 8-18 0,21 0-25 15,-8 0-1-15,1 3 1 16,6 0-9-16,1 5-29 0,12 2-25 16,1 5-21-16,-1 3-18 15,20 8-8-15,0 3 2 0,0 0 0 16,7 0 5-16,20 1-6 16,12-5 4-16,14 1 2 0,19-4 8 15,14-8 7-15,19-10-5 16,7-5-2-16,13-10-7 0,20-8-5 15,6 1-12-15,-6-9-16 16,6-2 0-16,-6-9 1 0,-14-6 4 16,1-5-1-16,-7-6 4 15,-13-5-4-15,-20-6-7 0,6-12-6 16,-12-4-3-16,-14-18-1 0,14-4-1 16,-20-18 1-16,6-15 10 15,-6-11-6-15,-7-18 0 0,7-5-8 16,-6-2-6-16,-14 10 17 15,0 11-9-15,-13 15 3 0,13 11 5 16,-26 11-8-16,0 8-27 16,0 11-53-16,-14 3-27 0,-6 8-20 15,-6 10-71-15,-7 9-66 16,0 3-37-16,-7 7-89 0,14-3 5 16,-7 3-18-16</inkml:trace>
  <inkml:trace contextRef="#ctx0" brushRef="#br0" timeOffset="28349">5772 5080 635 0,'0'0'142'16,"0"0"29"-16,0 0-29 15,0 0-11-15,0 0-19 0,0 0-38 16,0 0 12-16,0 0 10 16,0 0-45-16,0 0-26 15,0 0-38-15,0 0 18 0,0-41 7 16,13 8-8-16,0-4-1 15,1 0-3-15,-1 4-3 16,0-1-7-16,0 1 13 0,-13 33 3 16,26-37-24-16,-26 37 18 15,0 0-5-15,33-26 7 0,-33 26-6 16,33-15 8-16,-33 15 5 16,39-3-14-16,-6 3 2 0,-33 0 15 15,33 3-36-15,-33-3 18 16,46 8-7-16,-6-1 21 15,-40-7-8-15,52 8 0 0,-52-8-7 16,40 7 16-16,-40-7-25 16,39 4 19-16,-39-4 0 15,0 0-7-15,0 0 11 0,0 0 5 16,0 0-24-16,0 0 17 16,0 0 0-16,0 0 11 0,0 0 19 15,0 0 30-15,0 40 18 16,-13-6-7-16,13-34-16 0,-46 40 9 15,0-7-27-15,0-3-6 16,13-4-15-16,-20 0-18 16,7-8 18-16,0 1-18 0,-6-8-3 15,6 0 6-15,-7-4 1 16,14-7-2-16,-7-3 11 0,13-5 23 16,-6-7-2-16,12-3 2 15,27 18-7-15,-33-33-18 16,7-1-4-16,13 1-10 0,6-4 0 15,1 4 5-15,6 3-5 16,0 30-8-16,0-33 12 0,0 33-4 16,0-29 2-16,0 29-5 15,0 0 5-15,0 0 6 0,0 0-16 16,0 0 4-16,0-30 4 16,0 30 0-16,0 0 0 0,0 0 3 15,0 0-3-15,0 0-6 16,0 0 6-16,0 0-7 15,0 0 3-15,0 0 11 16,0 0-2-16,0 0-10 0,0 0 5 16,13-30 4-16,-13 30-12 15,13-33 4-15,-6 7 16 0,-7-3-9 16,6-1-3-16,-6-7 3 16,7-3-3-16,-7-5 0 0,0-3 0 15,0-7 3-15,6 3-11 16,-6 0 8-16,0 12 10 0,0 7-5 15,0 33-9-15,-6-30 4 16,6 30-3-16,0 0-40 16,0 0-136-16,0 0-189 0,0 0-130 15,0 0-64-15</inkml:trace>
  <inkml:trace contextRef="#ctx0" brushRef="#br0" timeOffset="28949">5049 4500 808 0,'0'0'97'15,"0"0"90"-15,0 0-61 16,0 0-15-16,-19 48 40 0,12-4 33 16,7 0-12-16,0 1-2 15,7-1-65-15,-7-3-48 0,19-1-13 16,-12-7-27-16,-7-33 21 16,0 37 19-16,0-37 11 15,0 34-38-15,0-34-9 16,0 0-7-16,0 0-3 0,-40 25-4 15,8-13 5-15,32-12-12 16,0 0 0-16,-40-15 0 0,40 15-6 16,-33-41 6-16,14 8 4 15,19 33-8-15,-20-41 8 0,20 41 4 16,0 0-21-16,-7-33 32 16,7 33 17-16,0 0 10 0,0 0 1 15,0 0 10-15,-59 11 13 16,0 8 16-16,0 6-11 0,-13 1 11 15,-1-7-11 1,-12-1-5-16,-1-7-23 0,8-3-1 16,-8-5-1-16,1-6-12 15,6-1-14-15,20 0-10 0,-7-3 1 16,13 0-6-16,7-1 2 16,14 4-1-16,32 4-5 0,-46-11 7 15,46 11-7-15,0 0 0 16,-40-18-55-16,40 18-125 0,0 0-135 15,0 0-171-15,-20-52-155 16,27 8 21-16,6 3 81 0</inkml:trace>
  <inkml:trace contextRef="#ctx0" brushRef="#br0" timeOffset="29129">3860 4367 1588 0,'52'-23'166'16,"1"5"-33"-16,13 3-51 15,-1 4-45-15,8 0-25 0,-1 4-98 16,7 3-272-16,-7-4-125 16,-6 1-33-16</inkml:trace>
  <inkml:trace contextRef="#ctx0" brushRef="#br0" timeOffset="30052">3091 4762 1396 0,'0'0'280'16,"0"0"-51"-16,0 0-77 0,0 0-77 16,0 0-38-16,-33 4-10 15,33-4-21-15,0 0 13 0,-26-45-31 16,13 1 12 0,6-4-25-16,14-4-37 0,-1 4 36 15,7 4 5-15,-13 44 4 16,27-52-40-16,-27 52 26 0,0 0 7 15,59-41 12-15,-13 27 7 16,-46 14-34-16,59 0-2 0,-6 7-45 16,-14 8 49-16,-39-15 15 15,59 22 7-15,-6-7 15 16,-53-15-13-16,52 11 20 0,-52-11-5 16,53 11-25-16,-53-11 23 15,0 0 33-15,0 0-41 0,0 0 16 16,0 0-3-1,0 0 20-15,0 0 30 0,0 0-40 16,0 0 8-16,0 0 29 16,0 0 18-16,-40 48 56 0,-12-4-15 15,-14-7 11-15,-6 4-11 16,-7-4-47-16,-6-4 6 0,-1 0-45 16,1-3 18-16,-1-8 10 15,14-7 14-15,6 0 14 16,7-12-21-16,7-6 4 0,12-5-32 15,40 8 0-15,-39-29-20 16,12-5-2-16,8-6-10 0,12-8 6 16,7-4-12-16,0-15 11 15,7-3-5-15,-1-7-5 16,1-8 11-16,6 7-12 16,0 1 9-16,-6 10-16 0,-1 12 22 15,-6 7-17-15,0 48 21 16,0-48-107-16,0 48-146 0,0 0-237 15,0 0-283-15</inkml:trace>
  <inkml:trace contextRef="#ctx0" brushRef="#br0" timeOffset="30285">3196 3801 1963 0,'40'8'199'0,"-40"-8"0"15,0 0-87-15,0 0-37 16,0 0-50-16,0 0-19 16,0 0-90-16,0 0-148 0,0 0-85 15,26 44-124-15,-26-44-11 16,0 0 26-16</inkml:trace>
  <inkml:trace contextRef="#ctx0" brushRef="#br0" timeOffset="30888">2132 4307 714 0,'0'0'-11'0,"0"0"51"15,0 0 16-15,0 0-24 0,0 0 21 16,0 0 148-16,0 0 146 16,0 0-27-16,0 0-47 15,0 0-49-15,0 0-46 0,0 0-47 16,0 0-39-16,0 0-12 15,0 0-48-15,-53-3 1 0,53 3 0 16,-66 26-22-16,20 3 28 16,-6 12-14-16,6 3 22 15,6 0-17-15,1 8 4 0,6-4-28 16,7-3 6-16,26-45-20 16,-13 55 15-16,-1-11-7 15,14-44 7-15,0 0-1 0,0 0-11 16,46 41 17-16,-46-41-19 15,46 11 14-15,-46-11 1 16,0 0-12-16,46-22 13 0,-46 22-17 16,0 0 8-16,14-56-3 15,-14 8-27-15,-14 4 18 0,14 44-3 16,-39-55 15-16,39 55-18 16,-72-52 18-16,6 26 2 0,7 15-7 15,0 15 13 1,0 10-5-16,6 12 24 0,0 11-12 15,14 0-3-15,0 11 2 16,6-7-19-16,13-1 18 0,0-3-16 16,20-37 18-16,7 41-15 15,-7-41 0-15,0 0-25 16,46 26-118-16,-46-26-128 0,59 7-172 16,-6-10-161-16,-53 3-37 15</inkml:trace>
  <inkml:trace contextRef="#ctx0" brushRef="#br0" timeOffset="31153">1553 3894 1242 0,'0'0'83'0,"0"0"-29"15,0 0-14-15,73-41 9 0,5 15-39 16,1 8 26-16,-6 7-59 16,-8-4-174-16,-12 0-66 15,-53 15-9-15,52-7-17 16</inkml:trace>
  <inkml:trace contextRef="#ctx0" brushRef="#br0" timeOffset="31764">265 4197 949 0,'0'0'84'0,"0"0"-8"0,66-37-38 15,-13 7 5-15,-1 8-19 16,1-4-16-16,-53 26-31 15,59-30 47-15,-59 30 0 0,52-48 16 16,-52 48 38-16,46-51-7 16,-46 51 1-16,27-67-7 0,-27 67-22 15,13-59-12-15,-13 59 27 16,-7-52-46-16,7 52 29 0,0 0-53 16,0 0 32-1,-65-3-3-15,-1 25 94 0,13 18-11 16,1 9 40-16,6 10-21 15,6-4-2-15,14 4-37 0,0-3 2 16,19-1-19-16,7-3 6 16,7 3-15-16,13-7-12 15,6 4-12-15,13-8-30 0,7 1 21 16,0-8-29-16,0-4-82 16,0-4-245-16,-46-29-265 0,46 34-90 15</inkml:trace>
  <inkml:trace contextRef="#ctx0" brushRef="#br0" timeOffset="31957">561 5227 2282 0,'0'0'174'16,"0"0"-31"-16,0 0-74 15,0 0-32-15,0 0-11 0,0 0-98 16,7 41-159-16,-7-41-317 16,0 0-188-16</inkml:trace>
  <inkml:trace contextRef="#ctx0" brushRef="#br0" timeOffset="120119">7842 6310 402 0,'0'0'84'0,"0"0"6"16,0 0-3-16,0 0-1 0,0 0 38 15,0 0 40-15,0 0 1 16,0 0-17-16,0 0-26 15,0 0-13-15,0 0-17 0,0 0-46 16,0 0-27-16,0 0-10 16,-33-8 16-16,33 8-36 0,-39 4 25 15,39-4-22-15,-27 15 11 16,27-15 14-16,0 0-4 0,-26 41-7 16,20-1 6-16,19-7-5 15,6 1 4-15,8 3-19 0,6-4 27 16,6-4-38-16,-6-3 41 15,-7-4-33-15,-26-22 26 0,40 26-21 16,-40-26 18-16,0 0 13 16,0 0 24-16,0 0 17 15,0 0-38-15,0 0-28 0,0 0 21 16,-46 0-26-16,-7-11 23 16,14 0-18-16,-21-11 0 0,21 0 8 15,-7 0-12-15,7-4 6 16,6 0-5-16,6-7 7 0,14-1-12 15,-6 5 11-15,5-1-3 16,14 30 6-16,0 0 18 0,-13-33-8 16,13 33 2-16,0 0-21 15,0 0 29-15,0 0-20 16,0 0 49-16,27 37 2 0,-8 4 31 16,1 10-20-16,0 5-13 15,-7-1 7-15,13 12-23 0,-13-4-12 16,0-1-7-16,-6-3 1 15,6 1-21-15,0-9 3 0,0-3 4 16,-6-7 3-16,0-4 1 16,6-4-23-16,-13-33-25 0,0 0-123 15,6 30-124-15,-6-30-131 16,0 0-64-16,0 0 6 0</inkml:trace>
  <inkml:trace contextRef="#ctx0" brushRef="#br0" timeOffset="121343">8243 6439 350 0,'0'-29'60'0,"0"29"1"16,0 0 25-16,0-30-1 15,0 30 25-15,0 0 1 16,-13-30-27-16,13 30 43 0,0 0-25 16,-27-40 16-16,27 40-11 15,-32-44-28-15,32 44-8 0,-27-41-11 16,27 41-19-16,-26-41-1 15,26 41 9-15,-33-37-22 0,33 37 5 16,0 0 2-16,-20-44 10 16,20 44 16-16,0 0-1 0,0 0-10 15,-32-33-41-15,32 33 10 16,0 0 1-16,-46-34-8 16,46 34-7-16,-46-18-4 0,46 18 0 15,-40-19-8-15,40 19 20 16,-39-7 9-16,39 7-12 0,-46-4-9 15,46 4 12-15,-46 8-2 16,13-5 11-16,-7 9-16 0,1 2-2 16,6 1 44-16,-6 0 9 15,-1 7-14-15,-6-3 6 0,0-1-14 16,0 0 10-16,7 1-8 16,-7 3-3-16,6 0-29 0,8-3 9 15,-8-1 2-15,14 4 3 16,26-22-11-16,-39 37 5 15,12-7 12-15,8 3 25 0,-1 4-18 16,7 4-10-16,0 3 17 16,-1 4-16-16,14 0-5 0,-6 0 2 15,6 4-7-15,0 0-9 16,6-1 24-16,1-3 1 0,0 4-9 16,6 0 0-16,0-4 8 15,-7 0-9-15,21 0-11 0,-14-7 8 16,7-1 0-16,-1-7-1 15,1 1-14-15,-7-5 14 0,-13-29 3 16,33 41 0-16,-7-12-13 16,-26-29-2-16,40 37 6 15,-14-11 10-15,7-4-13 0,0 1-8 16,-7-9-3-16,20 1 18 16,-13-4-2-16,0 0-10 0,-1-3-9 15,-5-1 3-15,19-7 18 16,-20 0-4-16,0 0-8 0,14-4 0 15,-21 1 9-15,8-8-4 16,6 0-8-16,-14-4-5 0,1-7 11 16,0-1 6-16,-1-2-4 15,1-5-11-15,-7 0 6 0,14 1 3 16,-8-4-3-16,1-1 0 16,0-3-7-16,6 8 1 15,-6-4-2-15,-7 3 8 0,0-3-9 16,13 7 14-16,-13-4-5 15,1 1 0-15,-1-1 0 0,0 4-3 16,-7-3 5-16,8-1 1 0,-1 4 2 16,-13-3-3-16,19 3-5 15,-5-4 3-15,-1 1-5 0,-7-1 5 16,1 1-5-16,6-1-1 16,-13 4 6-16,13-3 0 0,-13-1 10 15,7-3-13-15,-7 0 6 16,6 7-7-16,1 0 1 15,-7 26 3-15,0-41 10 0,-7 12-5 16,7 29-1-16,0-26 8 16,0 26 0-16,-6-30-8 0,6 30-4 15,0 0-4-15,0 0 4 16,0 0-7-16,0 0 7 0,0 0 12 16,0 0-12-16,0 0-8 15,0 0 0-15,0 0 8 0,-20-25 8 16,20 25-3-16,0 0-2 15,0 0-26-15,0 0-76 0,0 0-106 16,0 0-93-16,0 0-108 16,0 0-106-16,0 0 15 15,0 0 23-15</inkml:trace>
  <inkml:trace contextRef="#ctx0" brushRef="#br0" timeOffset="139808">6482 7252 702 0,'-13'33'174'16,"13"-33"-28"-16,0 0-44 15,0 0-61-15,-46 26-18 16,46-26 87-16,-46 7 7 0,13-10-26 16,33 3-71-16,0 0 0 15,-20-30-6-15,20-3-14 0,20-4 3 16,6 0 8-16,7 0-21 15,6 4-4-15,14 7 14 16,-20 8-9-16,13 6 20 0,-20 9-6 16,-26 3-18-16,0 0 59 15,26 37 64-15,-19 7 0 16,-20 0 21-16,-7 4-27 0,-6 0-47 16,-7-3 4-16,-6-5-23 15,-7-3-22-15,0-3 1 0,-7-9-11 16,0-6-96-16,7-4-210 15,-6-12-194-15,6-6-100 0</inkml:trace>
  <inkml:trace contextRef="#ctx0" brushRef="#br0" timeOffset="141548">6002 6986 1090 0,'0'0'208'0,"0"0"-62"15,0 0-56-15,0 0-51 16,0 0 12-16,0 0 8 0,0 0-23 16,-13-30-4-16,6-3-17 15,7-8-23-15,14-3 29 16,5-8-21-16,14 4-18 0,13 0 18 15,-6 8 3-15,6 3-31 16,-7 11 8-16,-39 26 20 0,46-11-3 16,-46 11 0-16,39 7 36 15,-39-7 58-15,14 41-15 0,-21-4 27 16,-6 3-8-16,-13-3-40 16,-7 0-1-16,0-3-21 0,-13-5 13 15,0-3-39-15,0-8 27 16,-7-3-26-16,7-4 0 15,-6-7-21-15,6-8 26 16,0-3-23-16,6-8 29 0,7-3-42 16,33 18 4-16,-39-37-27 15,13-4 7-15,19 4-10 0,1 0 22 16,6 4-6-16,6 3 17 16,-6 30 24-16,7-40-22 0,-7 40 0 15,13-30 20-15,-13 30-3 16,0 0-13-16,0 0 0 0,0 0 22 15,0 0-33-15,0 0 37 16,0 0-24-16,0 0 16 0,0 0-16 16,0 0 12-16,0 0-13 15,33-3 21-15,-33 3-24 16,0 0 23-16,0 0-21 16,0 0 17-16,0 0-25 0,0 0 36 15,0 0 7-15,0 0-25 16,0 0-5-16,0 0 19 0,0 0 6 15,0 0 26-15,0 0-19 16,0 0 30-16,0 0-43 0,0 0 28 16,0 0-42-16,0 0 18 15,0 0-24-15,0 0 21 0,0 0-34 16,0 0 38-16,0 0-26 16,0 0 17-16,0 0-23 15,0 0 21-15,0 0-8 0,0 0-5 16,0 0-1-16,0 0 18 15,0 0-22-15,0 0 23 0,26 7-24 16,-26-7 20-16,0 0-20 16,0 0 24-16,0 0-9 0,0 0-4 15,0 0 0-15,0 0-9 16,0 0 15-16,0 0-11 0,0 0 13 16,0 0-8-16,0 0 9 15,0 0 2-15,0 0 77 16,7 37-44-16,-7-37 2 15,0 33-33-15,0-33-9 0,-14 37-4 16,14-37 9-16,-6 33 4 16,6-33-24-16,0 0 4 0,0 0 25 15,0 0-9-15,0 0-25 16,-13 30 24-16,13-30 7 0,0 0-21 16,0 0 9-16,0 0 4 15,0 0-18-15,0 0-10 0,0 0 26 16,0 0 10-16,0 0-25 15,0 0 10-15,0 0 9 0,-13 29-16 16,13-29 3-16,0 0 14 16,-20 30-4-16,20-30-6 15,0 0 26-15,-33 37 18 0,33-37-20 16,-39 29-4-16,6-3 1 16,-7 0-9-16,7-11-22 0,-6-4 34 15,0 0-21-15,-7-3-9 16,0-5 6-16,0 1 10 0,6-4-7 15,1 0-8-15,6-7 12 16,0-1-1-16,33 8-16 16,-46-22 13-16,46 22 4 0,-20-33-11 15,1-1-22-15,12 5 26 16,0-4-6-16,21-4-9 16,-1 3 15-16,13-2-19 0,0 6 24 15,-26 30-2-15,46-33-11 16,-13 14 5-16,-33 19 3 0,33-15-15 15,-33 15 11-15,26 0 10 16,-26 0-2-16,33 12-16 0,-33-12 7 16,0 0 11-16,0 0-6 15,0 0-9-15,0 0 9 0,0 0 9 16,0 0-5-16,0 0-17 16,0 0 25-16,0 0-3 0,0 0-14 15,0 0-7-15,0 0 22 16,0 0-4-16,0 0-6 0,-39 11-9 15,39-11 15-15,-40 7-16 16,40-7 5-16,-46 11 9 16,13 4-7-16,-6 0 8 0,19 7-5 15,20-22-19-15,-39 26 32 16,6 0-7-16,33-26-6 16,-39 37-8-16,39-37 16 0,-33 33-8 15,33-33-13-15,0 0 23 16,-33 26 6-16,33-26-10 0,0 0-16 15,-33 11 23-15,33-11-8 16,-33-8-22-16,33 8-15 0,0 0-3 16,-33-40-35-16,0-1 28 15,33-7-1-15,-6 4-8 16,-1 7 46-16,7 37 12 0,0-41-10 16,0 41 3-16,0 0 5 15,0 0 15-15,0 0-5 0,-46-4 45 16,-6 15 10-16,-7 12-12 15,-7 3 14-15,-6-1-7 0,-14 1-38 16,1-4 12-16,-7-3-16 16,0-8 14-16,0-4-3 0,-7-7-21 15,7-11-20-15,0 0 19 16,0-15-7-16,7 0-8 0,-1-7 11 16,1-4-4-16,13-3-56 15,6 3-111-15,7-11-122 16,13 0-198-16,19-4-156 15,27 0 10-15</inkml:trace>
  <inkml:trace contextRef="#ctx0" brushRef="#br0" timeOffset="141728">5726 5763 1090 0,'0'0'208'16,"59"19"-99"-16,-59-19-66 0,53 22-17 16,-53-22-42-16,39 33-211 15,-39-33-127-15,27 44-36 0</inkml:trace>
  <inkml:trace contextRef="#ctx0" brushRef="#br0" timeOffset="141908">4149 7252 1542 0,'0'0'96'0,"0"0"-36"0,53 7-43 15,12-10-178-15,14-12-212 16,7-7-36-16</inkml:trace>
  <inkml:trace contextRef="#ctx0" brushRef="#br0" timeOffset="142136">3347 6025 1943 0,'46'-33'17'16,"27"7"-10"-16,19 8-250 16,13 7-290-16,0 0 3 0</inkml:trace>
  <inkml:trace contextRef="#ctx0" brushRef="#br0" timeOffset="143044">2329 6051 1272 0,'0'0'40'15,"-53"37"-44"-15,53-37 42 16,-46 59-50-16,46-59 12 0,-20 67 12 16,14-15 17-16,6-52-16 15,6 51 37-15,-6-51-17 0,0 0 43 16,60 37-23-16,-8-22-8 15,-6-19-24-15,13-14-21 0,0-12-8 16,-6-3 0-16,0-4 27 16,-53 37 26-16,52-52 49 15,-52 52 84-15,33-48-30 16,-33 48-31-16,0 0-43 0,0 0-53 16,0 0 1-16,-59-18-11 0,-13 25-7 15,-1 8-18 1,8 7 27-16,-8 4-32 0,14-4 23 15,7 0 19-15,-1-11-23 16,53-11 2-16,-39 15-7 0,39-15-9 16,0 0 7-16,0 0-9 15,0 0 29-15,-20 45-13 0,20-45 12 16,6 51-10-16,-6-51-2 16,7 63 0-16,-7-15-15 0,0-48 22 15,-20 56 1-15,20-56 5 16,-46 51-3-16,-6-14-2 15,6-11-4-15,-7-11-27 16,7-8 28-16,46-7-5 0,-59-7-11 16,13-4-1-16,46 11-27 15,0 0-24-15,-46-67-15 16,20 16 27-16,19-1 22 0,7 52-20 16,-6-45 44-16,6 45-7 15,0 0-12-15,0 0 32 0,0 0 23 16,0 0 0-16,0 0 11 15,0 67-6-15,-14-4 20 0,-5-4-2 16,-14 0-37-16,-13-7-14 16,0-4 26-16,-13-11-4 0,6-4 0 15,-6-11-5 1,6-7 6-16,7-8-18 0,7-3-8 16,39-4-11-16,-53-19 11 15,53 19 6-15,-26-51-42 0,26-8 2 16,20-8-3-16,6-3 17 15,20 11 20-15,-6 15-11 0,-40 44-10 16,52-34 4-16,-52 34 10 16,53 8-4-16,-53-8 19 15,26 59 9-15,-26 0 7 0,-20 4-11 16,-13 3-13-16,-13-3 8 16,-13 3-22-16,0-10 5 15,-7-1-32-15,-6-7-127 16,6-7-128-16,1-11-85 0,6-8-78 15</inkml:trace>
  <inkml:trace contextRef="#ctx0" brushRef="#br0" timeOffset="143228">995 7274 1486 0,'46'41'290'0,"-46"-41"-116"16,59 33-103-16,-7-15-12 0,14-6-28 16,-7-12-31-16,-6-8-213 15,-1-7-195-15,-6-18-109 16</inkml:trace>
  <inkml:trace contextRef="#ctx0" brushRef="#br0" timeOffset="143472">837 5493 1375 0,'0'0'120'0,"0"0"67"0,0 0-84 16,-26 52-22-16,26 11-38 15,6 3-15-15,7 8-34 16,-6 0-2-16,13 0-12 0,-14-4-18 16,7-7-163-16,-6-4-139 15,0 0-126-15</inkml:trace>
  <inkml:trace contextRef="#ctx0" brushRef="#br0" timeOffset="144063">173 6424 1196 0,'0'0'199'15,"0"0"-65"-15,14-48-35 16,-14 48-4-16,0 0-29 0,6-44-6 15,-6 44-34-15,20-48-14 16,-20 48 9-16,33-55 35 16,6 7-10-16,7-4-29 15,0 0 0-15,0-7-20 0,7-8-1 16,-1 1-15-16,-6 3 13 16,-6 4 35-16,-14 7-2 15,-26 52 9-15,13-51-28 0,-13 51-8 16,0 0 0-16,0 0-8 15,-72-23 15-15,13 27-12 0,-7 11-4 16,7 11 5-16,6 3 1 16,53-29 6-16,-65 48 4 0,65-48-16 15,-53 63 27 1,27-11 1-16,26-52-11 0,-13 70 22 16,19-18-11-16,7-4-4 15,7-8-23-15,-20-40 18 0,53 63-10 16,-7-18 0-16,-46-45-226 15,52 51-221-15,-6-14-64 16,-13 4 10-16</inkml:trace>
  <inkml:trace contextRef="#ctx0" brushRef="#br0" timeOffset="144244">325 6683 997 0,'-27'44'233'0,"27"-44"-12"15,0 0-16-15,0 0-71 16,0 0-29-16,-13 45-8 16,13-45-58-16,0 0-21 0,0 0 12 15,0 0-88-15,0 0-182 16,0 0-224-16,0 0-156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55:47.70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0 151 1235 0,'0'0'51'0,"-33"-9"19"16,33 9 3-16,0 0-12 0,0 0 11 16,0 0-20-16,0 0 6 15,0 0-31-15,59-18 4 16,20 3-10-16,32 0-15 0,41-3-12 15,45-1 20-15,53 4 36 16,46-3 0-16,26 11-14 16,33 3-10-16,27 8-26 15,19 3-4-15,13 8 11 0,-7 3-7 16,-5 4-3-16,-21 1-4 16,-19-1-19-16,-13 0 30 15,-27 1-4-15,-20-1-5 0,-19-3 5 16,-40-1-3-16,-26 1 11 15,-32-5-4-15,-27-3 1 0,-27-3-11 16,-39-1-13-16,-20 1 34 16,-19-5-18-16,-27-3-5 15,-26 0 5-15,0 0-36 16,0 0-38-16,0 0-87 0,-39-3-75 16,-1-1-48-16,-6 4-40 15,0 0-43-15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53:11.61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1775 517 525 0,'0'0'108'0,"0"0"-33"0,0 0 14 16,0 0 6-16,0 0 48 15,0 0-8-15,0 0-31 16,0 0-4-16,0 0-1 16,0 0-24-16,0 0 51 0,0 0 9 15,0 0-33-15,0 0-4 16,46 19-18-16,-20 3-2 0,7 4-4 15,0 0-18-15,0 7-15 16,6 1 22-16,-6 3-3 0,7 4-14 16,6-8-10-16,-14 4-13 15,8 0-4-15,-7-11 2 0,-6 0-30 16,-27-26 12-16,26 29 15 16,-26-29-26-16,0 0 3 15,33 30 16-15,-33-30 8 0,0 0-10 16,13 29-2-16,-13-29 18 15,0 0 9-15,0 0-16 0,0 0-25 16,-46 33 18-16,20-18-1 16,26-15-16-16,-47 11-3 0,8-7 26 15,-7-4-13-15,19 0-4 16,-19 0 0-16,20-4 4 0,-7 1-7 16,-6-5-8-16,39 8 5 15,-40-11 16-15,40 11-15 16,-33-26-6-16,33 26 5 0,-32-29-4 15,32 29-14-15,-20-37-3 16,7 11 20-16,13 26 13 0,0 0-6 16,-20-33-14-16,20 33 11 15,0-30 11-15,0 30-8 0,0 0-15 16,0 0 15-16,-13-29 9 16,13 29-9-16,0 0-12 0,0 0 8 15,0 0 12-15,0 0-8 16,0 0-12-16,0 0 7 0,0 0 11 15,0 0-22-15,0 0 8 16,0 0 26-16,0 0-18 16,0 0 0-16,13 37-6 15,0-8 17-15,-13-29-5 0,7 33-6 16,-7-33 3-16,0 0 6 0,6 34-6 16,-6-34 13-16,0 0 2 15,0 0 2-15,0 0-15 0,0 0-5 16,-39 18 5-16,39-18 0 15,-39-4-25-15,6-7 1 0,33 11-8 16,-33-26-13-16,33 26-29 16,-26-37 30-16,26 37 29 0,-27-33 1 15,27 33-1 1,0 0-8-16,0 0 21 0,0 0-10 16,0 0 7-16,0 0-6 15,0 0 21-15,0 0-15 0,0 0-17 16,0 0 17-16,0 0 13 15,0 0-13-15,0 0-6 0,0 0-2 16,0 0 22-16,0 0-4 16,0 0 11-16,-33 19-33 0,33-19 6 15,-39 3 25-15,39-3-13 16,-39-3-3-16,39 3-14 0,0 0 15 16,-46-19-4-16,46 19 6 15,0 0-12-15,0 0-1 0,0 0 4 16,0 0 7-16,0 0-15 15,0 0-3-15,0 0 3 16,0 0 19-16,0 0-5 0,0 0-24 16,0 0 27-16,0 0 25 15,0 0-17-15,0 0-14 0,-14 37 17 16,14-37 18-16,0 0-22 16,-32 37-13-16,32-37 37 0,0 0-33 15,-46 26-16-15,46-26 15 16,-47 11 9-16,47-11-6 0,-40-4-18 15,40 4-1-15,0 0 18 16,-39-26-27-16,39 26-26 16,-27-36 23-16,27 36 13 0,-13-37-16 15,13 37 30-15,0 0 2 16,0 0-9-16,0 0-18 0,0 0 23 16,0 0 5-16,0 0-12 15,0 0 1-15,0 0 16 0,0 0 4 16,0 0-37-16,0 0 29 15,0 0 9-15,-19 37 15 0,19-37-19 16,0 0-6-16,-53 29 4 16,53-29-2-16,-33 15-18 0,33-15 11 15,-52 7 10-15,52-7-7 16,-40-15-3-16,40 15-12 16,0 0 19-16,-46-22-19 0,46 22-6 15,0 0 18-15,0 0 8 16,0 0-14-16,0 0-18 0,0 0 27 15,0 0 2-15,0 0-15 16,0 0 6-16,0 0 11 0,-33 11 9 16,33-11-16-16,0 0-14 15,0 0 27-15,-39 45-5 0,39-45 2 16,-33 40 4-16,33-40 3 16,-53 41-26-16,21-11 5 0,-21-8 30 15,14-11-11-15,-7-4-11 16,0-7-1-16,-7-3 21 0,-6-1-11 15,12-7-11-15,-6 0 1 16,7 0 8-16,-6 3-9 16,12-3-13-16,-6 0 18 0,7 7 2 15,39 4-12-15,-40-3-3 16,40 3-1-16,-52 7 17 0,52-7-10 16,0 0 16-16,0 0 50 15,-33 44-14-15,33-44-33 0,-7 48-13 16,14-11 11-16,13 0 7 15,-20-37-19-15,46 41-10 0,-7-8 11 16,7-14-6-16,-46-19-61 16,53 18-63-16,-14-10-82 0,-39-8-97 15,46-12-167 1,-46 12-41-16,40-29-23 0</inkml:trace>
  <inkml:trace contextRef="#ctx0" brushRef="#br0" timeOffset="213">367 502 781 0,'0'0'95'16,"0"0"-47"-16,59-7-27 0,1 11-14 15,-1-1-3-15,0 5 12 16,7-1-19-16,0-7-185 0,6-3-92 16</inkml:trace>
  <inkml:trace contextRef="#ctx0" brushRef="#br0" timeOffset="689">2630 0 582 0,'0'0'142'0,"33"37"-14"0,-20 0-10 16,-13-37-10-16,-13 48 15 15,13-48-17-15,-26 48-41 0,26-48-30 16,-59 44-3-16,0-18-21 16,6-7-1-16,0-12-10 0,-12 0-5 15,12-7 25 1,1-3-34-16,-2-8-22 0,54 11 48 16,-53-26-70-16,53 26 3 15,-32-48 28-15,18 11 7 0,14-4-20 16,14 8 15-16,-14 33 25 15,13-41-3-15,-13 41-1 0,0 0-1 16,0 0 5-16,0 0 60 16,0 0 34-16,0 0 17 0,0 0 7 15,0 0 31-15,-33 37-1 16,-7-4-24-16,-6-3-61 16,-6-4-33-16,6-4 3 0,-7 0-10 15,1-3-23-15,6-8-4 16,46-11-18-16,-66 11-52 0,66-11-269 15,-52 11-158-15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53:45.80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355 188 513 0,'0'0'-30'16,"0"0"18"-16,0 0 33 0,0 0 24 16,0 0 35-16,0 0 35 15,0 0 7-15,-39-37 0 16,39 37-8-16,0 0-20 16,0 0 31-16,0 0-5 0,0 0-21 15,0 0-17-15,0 0-23 16,0 0 40-16,0 0 7 15,0 0 8-15,0 0-29 0,0 0-10 16,0 0-16-16,0 0-3 16,0 0-18-16,0 0-18 0,0 0-20 15,0 0-4-15,0 0 16 16,0 0 13-16,0 0 16 16,0 0-23-16,0 0-4 0,0 0-9 15,6-37-5 1,-6 37 0-16,46-33 9 0,0 15-3 15,0 3-11-15,0 4-10 16,-6 0 18-16,-7 3 9 0,0 1 5 16,-7 0-17-16,-26 7-10 15,39-4 30-15,-39 4 44 16,0 0 12-16,0 0-21 0,0 0-15 16,0 0-17-16,0 0-3 15,-52 15 1-15,6-4-17 0,-13-4 5 16,6 4-12-16,-6 0 11 15,0 0-4-15,0-7 17 16,-7 0 16-16,20 0 10 0,-7-4-18 16,7 3-3-16,7-3-7 15,39 0 15-15,-40 0-4 16,40 0-4-16,0 0-15 16,0 0-6-16,0 0-5 0,0 0 8 15,0 0-1-15,0 0-11 16,33-26-9-16,7 15 16 15,-1 0-7-15,1 4 13 0,-1 3 1 16,-6 4-10-16,0 0 6 16,0 4 2-16,-33-4 1 0,32 11 4 15,-32-11 5-15,33 11-14 16,-33-11-10-16,0 0 17 16,0 0-26-16,0 0 27 15,0 0-12-15,0 0 5 0,0 0-73 16,0 0-120-16,0 0-233 15,0 0-289-15,0 0-96 16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53:57.32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3293 824 513 0,'0'0'0'15,"0"0"5"-15,0 0-18 0,0 0-10 16,0 0-9-16,0 0 18 15,0 0 6-15,0 0-3 16,0 0-28-16,0 0-36 0,0 0-48 16</inkml:trace>
  <inkml:trace contextRef="#ctx0" brushRef="#br0" timeOffset="742">2695 868 584 0,'0'0'174'0,"0"0"-12"16,0 0-16-16,0 0-61 0,0 0-15 16,0 0 22-16,0 0 48 15,0 0 11-15,0 0-24 16,0 0-25-16,0 0-44 15,0 0-35-15,0 0-33 0,0 0 12 16,0 0 13-16,0 0-15 16,0 0-41-16,-7-44-16 15,7 44-12-15,33-56 19 0,0 12 8 16,-33 44 16-16,52-33 19 16,-52 33-22-16,53-19 29 0,-53 19 6 15,0 0 5-15,0 0-14 16,0 0 35-16,33 63 29 15,-27-11 22-15,-12-11-6 0,-14-1 3 16,0-3-9 0,-13 0 8-16,-6-4-25 0,-7-3 4 15,-13-4-15-15,-13-4 7 16,-7-4-12-16,0-10-21 0,0-1-17 16,0-3 9-16,0-11-9 15,0-5 9-15,14-2 2 16,6-5-24-16,6-3-54 0,14 0 67 15,39 22-279-15,-53-44-106 16,20 10-59-16,33 34 3 0</inkml:trace>
  <inkml:trace contextRef="#ctx0" brushRef="#br0" timeOffset="974">2570 381 983 0,'52'-12'77'0,"-6"1"-26"15,7 0-20-15,-1 0-24 16,-6 0-92-16,0 4-59 0,-46 7-33 15,60-15-79-15</inkml:trace>
  <inkml:trace contextRef="#ctx0" brushRef="#br0" timeOffset="1403">1853 1075 1208 0,'0'0'106'16,"-46"8"12"-16,46-8-69 0,0 0-32 16,0 0-108-16,0 0-17 15,-39-41 38-15,26-7 1 0,13-8 21 16,20-10 17-16,6-4 14 15,7 7 13-15,0 4 11 16,-1 11 21-16,-32 48 0 0,60-37-35 16,-14 26 27-16,-46 11 19 15,46 22 20-15,-46-22 19 16,26 59 6-16,-20-7 87 16,-19-4 26-16,-13 0-17 0,-7-4-14 15,-19 0-26-15,-8 1-23 16,-12-12-15-16,-13 0-33 15,-7-11-25-15,6 1-20 0,-6-9-21 16,13-6-3-16,7-4-3 16,13-12-8-16,6-14-115 0,53 22-189 15,-52-55-196-15,26-5-63 16</inkml:trace>
  <inkml:trace contextRef="#ctx0" brushRef="#br0" timeOffset="1651">1689 0 1212 0,'0'0'170'16,"0"0"21"-16,0 0-19 0,-6 63 0 15,-14 14-43-15,0 8-52 16,-6 0-49-16,6 4-1 16,14-4-30-16,-1-4-148 15,14-11-250-15,-1-7-98 0,1-11-43 16</inkml:trace>
  <inkml:trace contextRef="#ctx0" brushRef="#br0" timeOffset="2239">986 1060 1577 0,'0'0'263'0,"0"0"-96"16,-53-3-44-16,53 3-68 0,0 0-55 15,0 0-83-15,-6-52 51 16,26 8-3-16,12 3 29 16,-32 41-1-16,66-52 7 0,-7 15-3 15,-13 11 15-15,-46 26 22 16,53-14-20-16,-53 14 3 0,46-4-13 16,-46 4 2-1,0 0 5-15,0 0-8 0,6 52 36 16,-6-52 49-16,-46 59-1 15,0-11 9-15,0-8 14 0,-6-3 0 16,-7 8-37-16,6-5-18 16,1 12-30-16,-8 4 3 15,8 3 23-15,6 0 14 0,0 7-25 16,6 1-23-16,14-4-11 16,0 3 5-16,6-7-5 15,0-7 2-15,7-8 24 0,0-7 30 16,13-37 21-16,-20 37-1 15,20-37-7-15,-46 30-22 16,0-16-5-16,7-6-14 16,0-16-11-16,-7-3 0 0,6-11-3 15,1-4-2-15,6-14-21 16,7-19-5-16,6-12 1 0,20-6 7 16,6-8 5-16,8 7 3 15,12 1-16-15,7 10 0 16,6 12-35-16,14-1-86 0,-1 8-126 15,1 4-191-15,-1 3-248 16,1 4-103-16</inkml:trace>
  <inkml:trace contextRef="#ctx0" brushRef="#br0" timeOffset="2432">0 938 1984 0,'0'0'127'0,"53"23"-63"0,6-16-34 16,13-3-260-16,1-12-491 15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54:13.76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3463 961 355 0,'0'0'28'0,"0"0"26"16,13-37 13-16,-13 37-4 15,0 0 4-15,0 0 36 0,0 0 21 16,0 0 6-16,0 0 4 16,0 0-33-16,0 0-39 0,0 0-42 15,0 0-8-15,0 0 20 16,0 0 98-16,0 0-86 16,0 0-3-16,-20 67-7 0,1-4-21 15,-1-4-13-15,0-7-22 16,0-3 22-16,20-49-9 15,-32 55 25-15,32-55-10 16,-53 41 28-16,53-41-22 0,-53 29-15 16,53-29-25-16,-39 0 32 15,39 0-4-15,0 0 26 16,-39-59-26-16,19 0-5 0,20 3-2 16,0 8 2-16,0 48-1 15,6-49 6-15,-6 49 4 16,0 0-18-16,0 0 4 0,0 0-7 15,0 0 17-15,0 0 32 16,0 0-32-16,0 0 0 0,0 0 17 16,0 0 60-1,-19 45 40-15,19-45 30 0,-20 44 17 16,20-44-38-16,-46 45-45 16,0-15-27-16,0-11-21 0,-13-5-4 15,0-3-13-15,-7-7-3 16,7 0-13-16,-7-8 4 15,7-7 4-15,6-4 4 0,7-3-12 16,7-1-4-16,6 1 4 16,33 18 17-16,-33-30-3 15,33 30-10-15,0 0-21 0,0 0 1 16,0 0-78-16,-26-45-163 16,26 45-192-16,0-48-63 0,13 11 7 15</inkml:trace>
  <inkml:trace contextRef="#ctx0" brushRef="#br0" timeOffset="240">3568 536 792 0,'46'8'32'0,"-46"-8"22"16,0 0-7-16,59 7-15 15,-19-7-40-15,-40 0-11 0,52 0-45 16,-52 0-26-16,53-18 90 16,-21-1-210-16,-32 19-20 15</inkml:trace>
  <inkml:trace contextRef="#ctx0" brushRef="#br0" timeOffset="517">4120 0 649 0,'0'0'48'16,"0"0"22"-16,0 0 67 16,0 0-5-16,0 0 7 0,-72 51 14 15,6-2 3-15,-6 2-36 16,-7 1-72-16,-7 0-34 16,-6-4 21-16,0 0-42 15,-6-7-123-15,-7-7-151 0,0-1-81 16,-1-4-44-16</inkml:trace>
  <inkml:trace contextRef="#ctx0" brushRef="#br0" timeOffset="1144">2076 640 372 0,'0'0'125'0,"0"0"2"16,33-41 16-16,-33 41-17 0,0 0-8 15,0 0-30-15,0 0 38 16,0 0-43-16,0 0-17 15,0 0-1-15,-66 26-39 0,20 4-1 16,46-30-8-16,-65 48 5 16,19-11 3-16,46-37-12 0,-40 48-25 15,40-48 15 1,-13 44 0-16,13-44-3 0,0 0 17 16,40 37-11-16,-1-19-18 15,0-3 2-15,7-7 2 16,-46-8 26-16,40 3-6 0,-40-3-7 15,46 8-28-15,-46-8 12 16,0 0 11-16,0 0 22 0,0 0-14 16,0 0-1-16,0 0-4 15,0 0 36-15,-40 14-19 16,-19-6-27-16,-6-4 7 0,-1-4-21 16,7-12 42-16,-7 1-12 15,7-7 17-15,6-8 8 16,7-7-5-16,46 33 30 15,-52-56 27-15,19 8-9 0,13 4-24 16,7 0-37-16,13 3 0 16,0 41-4-16,13-55-7 15,7 10-5-15,-20 45 4 0,20-44 2 16,-20 44-6-16,0 0-10 16,0 0-25-16,0 0-126 0,0 0-121 15,0 0-32-15,0 0 38 16,0 0-65-16</inkml:trace>
  <inkml:trace contextRef="#ctx0" brushRef="#br0" timeOffset="1928">1202 758 494 0,'0'0'53'15,"0"0"-37"-15,0 0 15 16,0 0 24-16,0 0 32 0,0 0 0 16,0 0 13-16,0 48-12 15,0-48-3-15,0 0-36 16,7 48-10-16,-7-48-31 16,0 0 27-16,0 0 5 15,-20 45-24-15,20-45-3 0,0 0-27 16,-52 18 14-16,52-18 4 15,-53 0 3-15,53 0-19 0,0 0-50 16,-46-55-24-16,26 3 38 16,7 0 19-16,13 8-2 15,0 44 25-15,7-45-17 0,-7 45 30 16,0 0 21-16,0 0 18 16,0 0-28-16,0 0 26 15,19 63-15-15,-5-7-21 16,-14-8-12-16,0 0 32 0,0-48 59 15,-20 55-50-15,20-55 17 16,-46 52-3-16,0-19-6 16,46-33-45-16,-66 22 24 0,20-18-28 15,0-11 27-15,46 7-14 16,-59-37-6-16,20-8-22 16,12-10 32-16,8-12-37 0,-8 1 41 15,8 11-14-15,-1 6 4 16,20 49 10-16,-13-51 60 0,13 51-41 15,0 0-12 1,0 0-55-16,0 0 40 0,0 0 3 16,0 0 21-16,0 0-27 15,-7 59-6-15,-6-4 32 0,6-7 17 16,1 0 51-16,-1-7-37 16,7-41-21-16,-13 48 25 15,7-11-1-15,6-37-5 0,0 0-15 16,-33 33-9-16,33-33-2 15,-46 19-19-15,0-8-16 16,6-4 8-16,40-7-2 0,-46 4 31 16,0 7-13-16,13 7-12 15,1 8 2-15,-1 15 34 0,0 8-12 16,0 6 3 0,7-3-39-16,6 3 29 0,7-6 6 15,6-1-11-15,7-8 2 16,13-3-15-16,-13-37-4 0,40 30-2 15,6-12-27-15,0-18-152 16,6-15-249-16,-6-14-249 16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54:22.49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2622 77 135 0,'0'0'6'0,"0"0"17"0,0 0 8 16,0 0-22-16,0 0 2 15,0 0 13-15,0 0 5 0,0 0-4 16,0 0 14-16,0 0 9 16,0 0-19-16,0 0-1 15,0 0 18-15,0 0-19 0,0 0 10 16,0 0 9-16,0 0 2 16,0 0-6-16,0 0 24 15,0 0-7-15,0 0-21 0,0 0-10 16,0 0-7-16,0 0-12 15,0 0-3-15,0 0 7 16,0 0 24-16,0 0 41 0,0 0 39 16,0 0-26-16,20 41-59 15,-20-41 14-15,13 66 23 0,0-3-34 16,-6-11-13-16,-1 3 1 16,1-3-10-16,0-8-7 0,-1 1 7 15,1-5-8-15,-7-40-27 16,0 48 34-16,0-11-22 0,0-37 10 15,0 37 12 1,0-37-18-16,0 0-9 0,0 0-62 16,-13 41-36-16,13-41-9 15,0 0 17-15,0 0-5 0,0 0-58 16,0 0-41-16,0 0-55 16</inkml:trace>
  <inkml:trace contextRef="#ctx0" brushRef="#br0" timeOffset="821">2412 343 363 0,'0'0'100'0,"0"0"17"0,0 0-37 15,0 0-44-15,0 0 12 0,0 0 37 16,0 0-6-16,-13 41-10 15,0-4 9-15,-7 0-31 16,20-37 29-16,-39 55-12 16,6-14 6-16,33-41-65 0,-53 44 15 15,1-11 66-15,6-10-14 16,-7-9-32-16,7-6 3 0,-13-5-40 16,26-6-7-16,33 3 12 15,-66-11 22-15,27-8-26 0,39 19-4 16,0 0 17-16,-46-51-34 15,13 6 22-15,33 45 15 0,-13-48-35 16,13 48 25 0,0 0 13-16,0 0-27 0,-13-40 4 15,13 40 0-15,0 0-30 16,0 0 37-16,0 0 25 0,0 0-42 16,0 0 44-16,0 0 3 15,0 0-34-15,0 44 15 0,0-44 40 16,-13 55-12-16,13-55 14 15,-20 52 20-15,20-52-24 0,-33 52 0 16,0-12-20-16,33-40 22 16,-52 41-39-16,12-15 2 0,7-4 12 15,33-22-23 1,-46 15 50-16,46-15 30 0,0 0-49 16,-39 0-10-16,39 0-3 15,0 0-6-15,-46-30-17 0,46 30 11 16,-26-51-16-16,13 10 27 15,-7 0-16-15,20-7-16 0,0 0 34 16,13-4-37-16,-6 1 20 16,6-5-2-16,-7 5-29 0,14-5 19 15,-7 8 4-15,7 0 3 16,0 7-19-16,-7 5 15 0,0 2-3 16,-13 34-18-1,20-40-26-15,-20 40-28 0,0 0-14 16,13-37-58-16,-13 37-105 15,0 0-98-15,0 0-47 0,0 0 45 16,0 0-7-16</inkml:trace>
  <inkml:trace contextRef="#ctx0" brushRef="#br0" timeOffset="1097">1288 986 746 0,'7'37'113'15,"-7"-37"3"-15,0 0-10 16,0 0-17-16,33 33-31 0,-33-33-30 16,52 15 70-16,-52-15-21 15,53 4 7-15,-7-8-57 16,0-7 26-16,-13 0 24 0,13-8-27 15,-13-3-29-15,-33 22-33 16,46-33-77-16,-46 33-174 0,39-37-58 16,-39 37-18-16,20-44-6 15</inkml:trace>
  <inkml:trace contextRef="#ctx0" brushRef="#br0" timeOffset="1369">1702 96 801 0,'0'0'101'0,"0"0"-48"16,0 0 31-16,0 0 1 0,0 0-12 15,0 0-40-15,60-22 25 16,-8 14-18-16,1 8-26 0,-7-4 11 16,-46 4 0-16,46-3-23 15,-46 3-75-15,39-11-159 0,-39 11-17 16,40-15-27-16</inkml:trace>
  <inkml:trace contextRef="#ctx0" brushRef="#br0" timeOffset="2005">0 561 789 0,'0'0'165'0,"0"0"56"16,0 0-32-16,0 0-49 0,0 0-14 15,60-22-55-15,-14 7 4 16,6 8-54-16,1-4-24 16,-1 0 22-16,7 7-3 0,1-3-46 15,-8 3-93-15,7 0-103 16,-13 4-75-16,0 0-39 0,-6 0-16 16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54:33.69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3029 174 299 0,'0'0'101'0,"-13"-45"3"15,13 45-27-15,0 0-53 0,0 0 2 16,0 0-5-16,0 0-4 15,0 0-11-15,0 0-14 16,0 0-3-16,0 0 21 0,0 0 12 16,0 0-15-16,0 0 6 15,0 0 2-15,46 26-5 16,-46-26 11-16,0 0-4 0,0 0-31 16,0 0 6-16,0 0 28 15,0 0-4-15,0 0 3 16,0 0 13-16,0 0-17 15,0 0-10-15,26 45-3 0,-26-45 32 16,0 0-27-16,-26 44-17 16,26-44 20-16,-52 45-25 15,-1-8 35-15,53-37-7 0,-59 33-9 16,59-33-4-16,-59 34 10 16,59-34-15-16,-46 25 15 0,46-25 12 15,0 0 25-15,0 0 0 16,-40 56-25-16,40-56 12 15,-26 55-7-15,26-55 3 0,-7 56-11 16,1-8 7-16,6-48-11 16,0 55 22-16,6-10 25 15,-6-45 25-15,-6 49 2 16,6-49-5-16,-20 40-4 0,20-40-33 16,-39 33-47-16,39-33 10 15,-53 19 1-15,7-8 11 16,46-11 13-16,-52 0 11 0,12-7 1 15,40 7 17-15,-39-34-7 16,12-3-3-16,21-3-29 16,-1-2-18-16,14-2 2 0,6-1 21 15,0-3-22-15,7 0-13 16,6 8-13-16,7-1 15 16,-33 41-5-16,46-55 0 15,-7 10 0-15,-39 45 5 0,60-51-61 16,-60 51-40-16,52-45-111 15,-52 45-73-15,0 0-74 0,46-30 4 16,-46 30 34-16</inkml:trace>
  <inkml:trace contextRef="#ctx0" brushRef="#br0" timeOffset="296">2891 915 571 0,'0'0'62'15,"0"0"19"-15,46-12-23 16,-6 1 6-16,-1 4 7 0,1-4 30 16,-40 11 18-16,52-4 22 15,-6 8 29-15,-46-4 8 16,40 22-30-16,-40-22-32 0,13 44-63 15,0 4-30-15,-20-3-1 16,-6-5 28-16,-13 5-33 16,0-8-13-16,-7 3-53 15,33-40-116-15,-73 49-135 0,8-19-111 16,-1-8-19-16</inkml:trace>
  <inkml:trace contextRef="#ctx0" brushRef="#br0" timeOffset="809">2063 122 405 0,'0'0'63'0,"0"0"18"15,0 0 6-15,0 0-42 0,0 0 105 16,0 0 27-16,0 0 9 16,0 0-14-16,46 48-33 15,-19-4-3-15,-8 5-40 0,-6-1-60 16,-6 0 9-16,0 4-23 15,-7-4 5-15,-14-4 26 16,-5-3-17-16,-1-4-32 16,20-37-4-16,-46 41 2 0,7-12-6 15,-1-10-19-15,-12-8-141 16,6-8-142-16,0-10-27 16,0-8-68-16</inkml:trace>
  <inkml:trace contextRef="#ctx0" brushRef="#br0" timeOffset="1073">1715 393 725 0,'0'0'118'15,"0"0"28"-15,-13 59-46 16,-7-8 19-16,0-3-19 0,20-48-10 16,-46 60 13-16,14-16-37 15,-8-7-9-15,1-11-15 16,-1-3-31-16,40-23-86 0,-65 18-188 16,5-14-54-16,8-4-49 15</inkml:trace>
  <inkml:trace contextRef="#ctx0" brushRef="#br0" timeOffset="1708">1373 11 443 0,'0'0'51'0,"27"-41"15"0,-27 41-12 15,0 0-22-15,0 0-25 16,0 0 118-16,0 0 20 0,0 0-44 16,0 0-28-16,39 60-9 15,-19-5-2-15,-7-7 4 16,-13-48 6-16,13 59-17 0,-13-59-40 15,7 48-9-15,-7-48 47 16,0 0 52-16,0 0 28 16,0 0-44-16,0 0-58 0,0 0-39 15,-53 38 8-15,53-38 22 16,-59 15-10-16,13-8-22 16,46-7 10-16,-53 8-8 15,53-8-1-15,-46 14 25 0,46-14-11 16,-52 45-1-16,12 3 36 15,7 4 24-15,7 3-6 0,0 0 11 16,6 4-13-16,7 4-4 16,0 1-25-16,-7-5 19 15,7-7 17-15,-7-4 3 0,1-4-11 16,-8-10-10-16,27-34-16 16,-39 40-32-16,-1-14 3 15,40-26 24-15,-46 7-17 0,46-7 33 16,-39-33-24-16,13-15-5 15,13-18-1-15,13-16-7 16,13-10-19-16,6-9 24 16,8 9-4-16,-1 18-11 0,7 7 1 15,0 16-3-15,-33 51 9 16,33-45 0-16,-33 45-27 0,52-22-160 16,-52 22-127-16,53 4-169 15,-7 7-40-15,-46-11 16 16</inkml:trace>
  <inkml:trace contextRef="#ctx0" brushRef="#br0" timeOffset="1985">1183 1381 1166 0,'0'0'143'0,"-13"-48"-50"0,13 48 11 16,19-37-12-16,-19 37-38 15,46-26 43-15,-6 23 10 16,-1 6 8-16,-39-3 33 16,46 19 1-16,-46-19-46 0,0 0-36 15,33 51-45-15,-13-10-9 16,-20-41-35-16,-13 44-137 0,13-44-211 15,-40 41-234-15</inkml:trace>
  <inkml:trace contextRef="#ctx0" brushRef="#br0" timeOffset="4141">0 407 307 0,'0'0'56'16,"0"0"15"-16,0 0 0 16,0 0-17-16,0 0 4 0,0 0 14 15,0 0 10-15,0 0 2 16,0 0 6-16,0 0-13 0,0 0-20 15,0 0-20-15,0 0 7 16,46-33-22-16,-46 33 8 16,59-26-21-16,-13 8-20 0,-46 18 32 15,46-19-12-15,-46 19 11 16,46-14-28-16,-46 14-7 16,0 0 2-16,0 0 18 0,0 0 18 15,0 0-15-15,0 0-38 16,46-12 33-16,-46 12-9 15,0 0-20-15,0 0-44 16,0 0-35-16,0 0-53 0,0 0-39 16,0 0-16-16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57:44.88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3 1345 0,'0'0'186'0,"0"0"-37"0,60 22-76 15,5-10-36 1,1-9-25-16,0-6-2 0,13-5-189 16,-1-3-168-16,8-7-82 15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57:41.04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4291 1548 1007 0,'0'0'40'0,"39"11"-22"16,7-7 2-16,7-8-17 15,6-7 15-15,7-4-27 16,-1-3-46-16,-6-8-116 0,1-7-63 15</inkml:trace>
  <inkml:trace contextRef="#ctx0" brushRef="#br0" timeOffset="-637">5000 465 672 0,'0'0'80'0,"0"0"-26"15,0 0 20-15,0 0 11 16,0 0 30-16,0 0-7 0,0 0-12 15,0 0-21-15,0 0-2 16,0 0-43-16,0 0-42 16,0 0 15-16,0 0 21 15,0 0-19-15,0 0 19 0,0 0 4 16,0 0-3-16,0 0-8 16,53 52-11-16,-53-52 4 15,39 56-10-15,-39-56 26 0,40 51-21 16,-40-51-11-16,33 45-11 15,-33-45 27-15,0 0 6 0,0 0 50 16,19 44-26-16,-19-44 5 16,0 0-27-16,0 0-6 15,-6 48 12-15,6-48 8 0,0 0-8 16,0 0-16-16,-59 33 15 16,13-18 74-16,0-19 32 15,0-10-8-15,46 14-38 16,-59-34-31-16,13 8-30 0,46 26-20 15,0 0-9-15,0 0-43 16,0 0-32-16,0 0-15 16,0 0-46-16,0 0 20 0,0 0 44 15,0 0 20-15,0 0 40 16,0 0 35-16,0 0 7 0,0 0-15 16,0 0 3-16,0 0-22 15,0 0 20-15,0 0 14 16,0 0 22-16,0 0-5 15,0 0-29-15,0 0-4 0,0 0-2 16,0 0 0-16,0 0 4 16,0 0 11-16,0 0-7 15,0 0 2-15,0 0-19 0,0 0 0 16,0 0-7-16,0 0 21 16,0 0 14-16,0 0-13 15,0 0 2-15,0 0-33 0,0 0 16 16,0 0-2-16,0 0 19 15,0 0-5-15,0 0-12 0,0 0 7 16,0 0-21 0,0 0 4-16,0 0 29 0,0 0 2 15,0 0-2-15,0 0-29 16,0 0 0-16,0 0 14 16,0 0-4-16,0 0-4 0,0 0 2 15,0 0 23-15,0 0-6 16,0 0-14-16,0 0-16 0,0 0 5 15,0 0 18-15,0 0 2 16,0 0-6-16,0 0 20 16,0 0-23-16,0 0-6 0,0 0 13 15,6 45-18-15,-6-45 28 16,0 0-14-16,0 0 7 16,0 0-11-16,0 0-15 15,13 40 27-15,-13-40-12 0,0 0-21 16,0 0 41-16,0 0-6 15,0 0 11-15,7 37-24 16,-7-37 15-16,0 0-25 0,0 0 19 16,0 0 7-16,0 0-3 15,0 0 6-15,-7 37-9 0,7-37-14 16,0 0 7-16,-26 34-7 16,26-34 17-16,0 0 1 15,0 0 0-15,-39 36-26 0,39-36 15 16,0 0 0-16,0 0 0 15,0 0 11-15,0 0-17 16,0 0-6-16,0 0 8 16,-40 26 19-16,40-26-7 0,0 0-8 15,0 0-8-15,0 0 21 16,0 0-7-16,-39 4-11 16,39-4 5-16,0 0-9 0,0 0 13 15,-40-11 5-15,40 11-6 16,0 0-3-16,0 0-9 0,-39-19 2 15,39 19 7-15,0 0 4 16,0 0 11-16,0 0-37 16,-40-33 30-16,40 33-14 15,0 0 6-15,0 0 11 0,0 0-2 16,0 0-21-16,0 0-3 16,0 0 15-16,0 0 12 15,0 0-15-15,0 0 0 0,0 0-17 16,-39-18-4-16,39 18 24 15,0 0 13-15,0 0-13 16,-39 3-15-16,39-3 1 0,0 0-2 16,0 0 38-16,-40 23-27 15,40-23 5-15,0 0-16 0,0 0 3 16,0 0 4 0,-26 40 9-16,26-40 7 0,0 0-13 15,0 0 0-15,0 0-1 16,0 0 7-16,0 0-5 0,0 0 18 15,0 0 0-15,39 30-30 16,-39-30 17-16,0 0-10 16,0 0 10-16,0 0 21 0,0 0-9 15,0 0-17-15,0 0 5 16,0 0 0-16,0 0 0 16,0 0 35-16,0 0-22 0,0 0-13 15,0 0-5-15,0 0 20 16,0 0 6-16,0 0-3 15,-46 11-7-15,46-11-21 16,-39 0 10-16,39 0-8 0,-46-11 18 16,46 11 14-16,-40-22-27 15,40 22-1-15,-39-34-5 0,39 34 1 16,-39-37 33-16,39 37-16 16,0 0 2-16,-33-37-20 15,33 37 11-15,0 0-14 0,0 0 22 16,0 0-4-16,0 0-10 15,0 0-13-15,0 0 13 16,0 0-3-16,-40-11 17 16,40 11-5-16,0 0 5 0,-46 26-17 15,46-26-8-15,-26 41 20 16,13-8-9-16,13-33 10 16,-7 41-6-16,7-41-43 0,7 37-166 15,-7-37-165-15,0 0-56 16,33 26-37-16</inkml:trace>
  <inkml:trace contextRef="#ctx0" brushRef="#br0" timeOffset="-240">4665 192 490 0,'0'0'81'16,"0"0"-22"-16,0 0 0 16,0 0 36-16,0 0-24 15,0 0 5-15,0 0 22 0,0 0-19 16,0 0 81-16,0 0 21 15,0 0 6-15,0 0-36 16,0 0-114-16,0 0 14 16,0 0-23-16,0 0-22 0,0 0 3 15,33-41-5-15,-33 41 26 16,0 0 5-16,0 0-2 0,0 0-19 16,0 0-39-16,0 0 32 15,0 0-1-15,0 0-30 16,0 0 13-16,0 0-141 0,0 0-237 15,0 0-148-15</inkml:trace>
  <inkml:trace contextRef="#ctx0" brushRef="#br0" timeOffset="895">3706 591 325 0,'0'0'84'16,"-13"44"15"0,13-44-25-16,-7 48-21 0,7-48 31 15,7 48-7-15,-7-48 0 16,6 34-9-16,-6-34-1 0,0 0-12 15,0 0 5-15,0 0-2 16,0 0-43-16,46 3-5 16,-46-3 14-16,53-18-28 0,-53 18-2 15,46-41 19-15,-46 41-17 16,52-55 11-16,-52 55 103 16,27-45 23-16,-27 45-26 0,0 0-7 15,0 0-23-15,0 0-64 16,0 0 11-16,-59 4 11 15,-1 11-38-15,8 3-7 16,-7 5 37-16,0-1-37 0,-7-7 26 16,7 3-16-16,0-7-10 15,-1 0 27-15,8-7-1 0,6 0-24 16,-7-4 41-16,14-4 47 16,-1-4-27-16,-6 1 5 15,7-8-3-15,39 15 4 0,-46-18-1 16,7-1-6-16,39 19 13 15,-46-22-2-15,46 22-14 0,0 0-6 16,-46-40 8 0,46 40-26-16,-40-48 27 0,14 7 3 15,13-3-23-15,6-1-15 16,1-7 6-16,6-3-23 0,0 3 11 16,6-7 5-16,-6 0-16 15,7 7 4-15,-1 8-4 16,-6 7 0-16,0 37-59 0,0 0-158 15,0-33-164-15,0 33-157 16,0 0-33-16</inkml:trace>
  <inkml:trace contextRef="#ctx0" brushRef="#br0" timeOffset="1145">2990 81 966 0,'39'-18'74'0,"-39"18"-26"16,46-19-1-16,-13 4 32 0,6 4 31 15,1 4-25-15,-1 7-11 16,-39 0-11-16,53 4-24 16,-14 3 12-16,-39-7-6 15,40 15-45-15,-40-15-16 16,0 0-5-16,0 0-136 0,13 44-71 15,-13-44-28-15,-20 44-34 16,20-44-27-16</inkml:trace>
  <inkml:trace contextRef="#ctx0" brushRef="#br0" timeOffset="1988">2464 465 540 0,'0'0'81'16,"0"0"-34"-16,0 0 47 0,0 0 76 15,0 0-35-15,0 0 7 16,0 0-31-16,0 0 31 0,0 0 7 15,0 0-64-15,0 0-16 16,26 48-16-16,-26-48-11 16,0 0-26-16,-13 48 11 0,13-48-31 15,0 0-6-15,0 0 7 16,-33 45 11-16,33-45-19 16,0 0 31-16,0 0-28 15,0 0 32-15,0 0-3 0,0 0-94 16,0 0 43-16,0 0 23 15,0 0-24-15,0 0 26 16,-39-48 5-16,39 48-21 0,0 0 48 16,-27-45-20-16,27 45-24 15,0 0 11-15,0 0-6 0,0 0-22 16,0 0 31-16,-46 0 10 16,46 0-25-16,-46 23-2 15,46-23 44-15,-52 40-17 16,52-40-17-16,-33 48-2 0,7-11 20 15,26-37-27-15,-13 45 21 16,13-45-2-16,0 33-10 16,0-33 13-16,0 0 14 0,0 0-24 15,0 0 10-15,46 33 9 16,-46-33-8-16,0 0-30 0,0 0 17 16,0 0 13-16,0 0-4 15,0 0 13-15,0 0-13 16,0 0 0-16,0 0 20 0,0 0-12 15,0 0-5-15,0 0-3 16,0 0 5-16,0 0 12 16,-40 22-15-16,40-22-7 15,0 0 25-15,-46-7-47 0,46 7 24 16,0 0 8-16,-26-56-10 16,6 8-7-16,14 8 16 0,6 40-18 15,0-48 25-15,0 48 16 16,0 0-37-16,0-45 3 15,0 45 13-15,0 0-6 0,0 0-31 16,0 0 66-16,0 0 5 16,0 0-12-16,6 41 1 0,-12 3 16 15,6-7-31-15,-7 0 2 16,7-37 4-16,-20 48-20 16,1-11-6-16,19-37-65 15,-46 37-237-15,6-7-136 0,1-12-64 16</inkml:trace>
  <inkml:trace contextRef="#ctx0" brushRef="#br0" timeOffset="2388">1623 547 676 0,'0'0'-16'0,"0"0"91"15,0 0-38-15,39 29 24 16,-19 8 37-16,0 4-33 0,-7-4 2 16,-13-37 10-16,6 51 22 15,-6-51 35-15,7 45-5 16,-7-45-12-16,-20 37-37 0,20-37-33 15,0 0-17-15,-46 26-5 16,0-15-3-16,46-11-33 16,-46-11 17-16,46 11-1 15,-46-37-5-15,20-4 22 0,6-3-25 16,20-4 15-16,7-4-18 16,12 8 6-16,-19 44-8 0,40-52 11 15,-40 52-3-15,52-37-9 16,-52 37-120-16,40-26-228 15,-40 26-45-15,0 0 14 0</inkml:trace>
  <inkml:trace contextRef="#ctx0" brushRef="#br0" timeOffset="2831">1215 480 534 0,'0'0'4'0,"0"0"74"0,0 0-14 16,0 0 1-16,27 48 55 16,-14-3-3-16,-13-5-18 15,0 1 14-15,-7-4-28 0,7-37 3 16,-13 44-21-16,13-44-37 15,0 0-24-15,-13 33-6 16,13-33 42-16,0 0 21 16,0 0 13-16,0 0-29 0,0 0-22 15,0 0-21-15,-26-37 5 16,6-7-6-16,13-8 4 0,-6 1-4 16,7 6-12-16,6 45 13 15,0 0-4-15,0 0-4 16,0 0-5-16,0 0 40 0,-53 22-19 15,14 15-12-15,6 8-4 16,-7-1 10-16,7 0 2 16,-6 1-1-16,-7-5-23 0,7-3 29 15,-7-3-16-15,6-9-111 16,1 1-158-16,-1-4-126 16,14 1-34-16</inkml:trace>
  <inkml:trace contextRef="#ctx0" brushRef="#br0" timeOffset="3089">828 1108 826 0,'0'0'95'0,"32"-40"-30"0,-32 40-36 16,40-30 59-16,-40 30 97 15,52-4-13-15,-6 12-12 0,-13 10-24 16,0 4-42-16,-33-22 8 16,26 45-26-16,-12-12-39 0,-14 0-24 15,0-33-9-15,-20 37-62 16,-13-7-171-16,-6-12-130 0,-1-7-67 16,1-11-23-1</inkml:trace>
  <inkml:trace contextRef="#ctx0" brushRef="#br0" timeOffset="3344">906 332 1255 0,'0'0'125'0,"0"0"-45"16,0 0-47-16,0 0-29 0,0 0-12 16,0 0 13-1,0 0 12-15,0 0-33 0,0 0 27 16,0 0-37-16,0 0-35 16,0 0-132-16,0 0-73 0,0 0-39 15</inkml:trace>
  <inkml:trace contextRef="#ctx0" brushRef="#br0" timeOffset="3639">716 576 583 0,'0'0'95'16,"0"0"-13"-16,0 0 24 0,0 0 14 15,0 0 6-15,0 0 11 16,0 0-5-16,0 0-11 16,0 0-33-16,-20 52 52 0,-13-4-38 15,0 0-61-15,-6 7-3 16,-7 5 23-16,-7 6-19 0,7 4 2 16,-6 0-47-16,-7 4 16 15,6 4-3-15,1-4-13 16,-1 0-2-16,0-12-133 0,7-2-104 15,0-12-123-15,14-8-74 16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58:21.21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7724 729 281 0,'0'0'60'16,"0"0"-21"-16,0 0-8 15,0 0 53-15,0 0-1 0,26 3 21 16,13 16-19-16,-39-19-33 15,33 48 6-15,0 4-33 16,0-1-19-16,0-3 15 0,0 8-10 16,-7-1-16-16,0-7 0 15,7 4 11-15,-7-8-16 0,1 1 0 16,-1-8 10-16,-13-8 0 16,-13-29 10-16,20 33-4 15,-20-33-6-15,0 0 16 0,0 34-2 16,0-34 17-16,0 0 3 15,0 0-2-15,0 0-7 0,0 0-22 16,-33 3-11-16,-6-6 19 16,39 3-18-16,-33-23 2 15,33 23 16-15,-40-29-20 0,14-1-7 16,26 30 11-16,-26-37 18 16,6 4-32-16,20 33 16 0,-13-33 16 15,13 33-21-15,0 0 11 16,-13-26 7-16,13 26 1 0,0 0-32 15,0 0 13-15,0 0 20 16,0 0-32-16,0 0 17 0,0 0 18 16,0 0-15-16,0 0-9 15,0 0 18-15,-40 41-1 0,21-12-14 16,19-29 6-16,-27 41 11 16,27-41-31-16,-26 37 17 15,26-37 16-15,0 0-13 16,-33 26-4-16,33-26 4 0,-39 14 16 15,-7-6 0-15,46-8-32 16,-27-8 22-16,27 8 13 0,-32-22-10 16,32 22 1-16,-14-40 30 15,14-5-25-15,0 5 7 0,14-5 4 16,5-6-30-16,-6 3 19 16,14 0-11-16,-8 3-1 0,1 5 13 15,-7 3-11-15,-13 37 8 16,20-34-13-16,-20 34 0 15,0 0-6-15,0 0 17 0,0 0-24 16,0 0 0-16,0 0-14 16,33-40-122-16,-7 10-68 0,-26 30-45 15</inkml:trace>
  <inkml:trace contextRef="#ctx0" brushRef="#br0" timeOffset="583">8184 496 242 0,'-40'-30'57'0,"7"8"-2"16,-13 0 52-16,0 7 87 15,-6-7 34-15,-20 4-81 0,12 10-36 16,8 8-51-16,-7 4 18 16,-14 18 12-16,1 15 41 0,0 18-49 15,-14 16-17-15,14 3-28 16,0 7-11-16,6 0 9 0,7 4-4 16,13-4-17-16,13 4 33 15,20-3-18-15,13-5-8 16,13 1-21-16,7-1-3 0,26-6 9 15,6-5 8-15,21-7-17 16,-1-11 10-16,27-11 3 0,-7-7-13 16,6-12 3-16,7-7 0 15,-13-11-11-15,7-7 11 0,-14-8 0 16,14-7 11-16,-20-11-11 16,0-4 11-16,-20-11 2 0,13-4-22 15,-19-15 21-15,-7 5-15 16,-7-5 3-16,-6 1 2 15,-7 3-6-15,-6 4 17 0,-7 3-8 16,-13 8 2-16,0 4-11 16,0 3-3-16,-13 4-8 0,0-3 15 15,-7 6 6-15,20 34-15 0,-26-48 3 16,6 15-2-16,20 33 25 16,-26-44-17-16,26 44 0 0,-27-41-53 15,27 41-61-15,-19-37-74 16,19 37-75-16,0 0-101 0,-40-33-31 15</inkml:trace>
  <inkml:trace contextRef="#ctx0" brushRef="#br0" timeOffset="1236">6127 936 412 0,'0'0'77'0,"0"0"-20"16,0 0-20-16,0 0 9 0,0 0 10 15,-13 48 37-15,13-48-16 16,-26 44 6-16,6-7-40 0,20-37 20 16,-46 37-15-16,46-37 5 15,-46 37 6-15,6-19-17 0,40-18 29 16,-46 19 10-16,46-19-27 15,-39 7 72-15,39-7-2 0,0 0 12 16,-39-18-14-16,39 18-16 16,-33-41-7-16,13-3-24 0,13-4-29 15,1-15-23-15,6-7-14 16,6-1 3-16,1-2-8 16,0 2 4-16,-7 5 8 0,0 14 9 15,-7 4-16-15,7 11 1 16,0 37-10-16,-13-37-22 0,13 37-61 15,0 0-104-15,0 0-86 16,0 0-94-16,-53-29-53 0,53 29 4 16</inkml:trace>
  <inkml:trace contextRef="#ctx0" brushRef="#br0" timeOffset="1449">6042 699 712 0,'0'0'82'15,"0"0"7"-15,52 4-6 16,1-4-23-16,-7 7 3 16,-7-3-33-16,7-4-33 0,-46 0-4 15,59 0-14-15,-59 0-132 16,53-4-71-16,-53 4-60 0</inkml:trace>
  <inkml:trace contextRef="#ctx0" brushRef="#br0" timeOffset="2187">5253 873 552 0,'0'0'116'0,"0"0"-7"15,0 0 8-15,0 0-1 16,0 0 9-16,0 0-19 0,0 0-11 15,0 0-19-15,0 0-29 16,0 0 37-16,0 0 29 0,0 0-47 16,0 0-26-16,0 0-19 15,13 51-12-15,0-10-9 0,-6 0 0 16,-7-4 4-16,0-37 4 16,-20 48 10-16,20-48 9 15,-20 44-8-15,20-44 7 16,-52 41-9-16,-1-12-21 0,1-14-3 15,-1-4-2-15,1-7 6 16,-1-4-6-16,0-8 16 0,7 1-13 16,-6-4-12-16,52 11 13 15,-33-33 5-15,33 33-4 0,-26-41 8 16,13 0-24-16,13 41 23 16,6-37-14-16,-6 37 4 0,0 0-7 15,0 0 14-15,0 0-5 16,0 0 15-16,0 0-1 15,0 0-9-15,0 0 20 0,0 0-13 16,-20 37-2-16,-6 4-2 16,0 0-32-16,-7-1 22 0,-6-3 7 15,-1 4 0-15,1 0-13 16,6-5 21-16,-7-2-14 0,8 3 1 16,32-37-13-16,-40 55 25 15,20-11-15-15,7-3 29 0,7 3-8 16,6-7 10-16,6 4 11 15,1 0 17-15,13-4 12 0,-7-4 7 16,-13-33-15-16,33 37-17 16,6-8-22-16,7-10-2 0,-7-8-17 15,7-4 14-15,0-10 1 16,0-5-10-16,0-7-30 16,-6-7-107-16,6-7-97 0,-7-5-122 15,1 1-35-15,-1-7-18 16</inkml:trace>
  <inkml:trace contextRef="#ctx0" brushRef="#br0" timeOffset="2384">5082 1508 1035 0,'0'0'179'16,"0"0"-46"-16,0 0 6 0,0 0-63 15,0 0-27-15,0 0 27 16,0 0-25-16,0 0-18 0,0 0-14 16,0 0-48-16,0 0-142 15,26-33-161-15,-26 33-64 0</inkml:trace>
  <inkml:trace contextRef="#ctx0" brushRef="#br0" timeOffset="3131">3571 1057 392 0,'0'0'4'15,"0"0"-4"-15,0 0 2 0,0 0 19 16,0 0 23-16,0 0 64 16,0 0 73-16,0 0 4 0,0 0-27 15,0 0 12-15,0 0-44 16,0 0 0-16,0 0-45 16,0 0-31-16,0 0-10 0,0 0-31 15,0 0-15-15,0 0 20 16,0 0-22-16,13-55 1 0,7 11 13 15,-1 3-11-15,8-7 0 16,5-4 11-16,8 4 1 0,-40 48-10 16,46-51 5-16,-46 51-18 15,0 0 9-15,0 0-1 0,0 0 12 16,52-19 4-16,-52 19-2 16,0 0-25-16,0 0 19 15,53 63 0-15,-20-15 9 0,-33-48-12 16,20 52 22-16,-20-52-27 15,13 48-7-15,-13-48 38 0,0 0-23 16,0 0 34-16,0 0 0 16,-7 44-12-16,7-44 17 0,0 0-2 15,0 0-30-15,-66 41 36 16,7-15-34-16,13-15 37 0,7-4-18 16,39-7 18-16,-46 0 12 15,0-4 1-15,46 4 13 0,-40-14-10 16,40 14 17-16,-46-23-33 15,46 23 0-15,0 0 4 16,0 0-6-16,-32-33-1 0,32 33 3 16,-20-41-28-16,20 41 11 15,-7-48-22-15,7 4 11 0,7 0-18 16,-1-4 10-16,8-4-10 16,-1 0 10-16,-7 1-21 0,7 6 20 15,-13 45-6-15,0 0 3 16,7-48 3-16,-7 48-21 0,0 0 12 15,0 0 0-15,0 0-22 16,0 0-34-16,0 0-101 0,0 0-91 16,0 0-100-16,0 0-152 15,0 0 32-15</inkml:trace>
  <inkml:trace contextRef="#ctx0" brushRef="#br0" timeOffset="3340">3551 1501 895 0,'0'0'64'0,"0"0"-53"0,0 0-8 15,0 37 9-15,0-37-12 16,0 0-31-16,0 0-69 0,0 0-61 15,0 0-40-15,0-33-40 16</inkml:trace>
  <inkml:trace contextRef="#ctx0" brushRef="#br0" timeOffset="4231">3275 511 590 0,'0'0'46'0,"0"0"-13"16,0 0 0-16,0 0-13 15,0 0 105-15,0 0 10 0,0 0 56 16,0 0-10-16,0 0-14 15,-39 51-45-15,19-6 19 0,20-45-48 16,-20 59-10-16,14-7-26 16,-8-4 24-16,1 0-34 15,-6-4 8-15,-8 0-28 0,-12 1-14 16,-7-5-5-16,-13 1 2 16,-7-8 4-16,-6 0-17 0,-7-10 12 15,-7-5-20-15,14-7 25 16,-7-7-30-16,7 0 3 0,6-12 22 15,-6-3-14-15,13-7 8 16,6-5-14-16,1-6 21 0,12-4 6 16,40 33-27-16,-59-45 27 15,59 45-24-15,0 0 13 0,-46-33 10 16,46 33-15-16,0 0 6 16,0 0-16-16,0 0 10 15,0 0 14-15,0 0-17 0,0 0 8 16,0 0-11-16,0 0 10 15,-20 44 12-15,20-44-28 0,0 48 23 16,0-48-23-16,0 45 27 16,0-45-24-16,0 0 29 0,-6 40 6 15,6-40-15-15,-46 26 1 16,-7-7-8-16,7-8-4 0,-6-8 9 16,6-3-29-16,0-7 12 15,6-8-4-15,1-7-16 0,39 22 22 16,-46-48-9-16,20 4 20 15,26 44-19-15,-33-56 33 16,33 56-36-16,0 0 14 0,-20-44-2 16,20 44-10-16,0 0 26 15,0 0-11-15,0 0 3 0,0 0 20 16,7 37-35-16,-1 4 12 16,1 7 11-16,-1 7 36 0,7 4-24 15,-13-3 40-15,0 6-22 16,-6 1 30-16,-14-4-28 0,-6 4 13 15,-14-4-25-15,-6-3-3 16,-19-5-16-16,-1-6-5 16,0-5 0-16,-6-10 1 0,0-8-1 15,6-11-7-15,0-7 20 0,14-12-1 16,12-6 0-16,7-5-7 16,7-14-2-16,6-11 0 15,14-8-6-15,6-7 1 0,6-8-5 16,1-3-22-16,6-4-33 15,7 0-83-15,0 8-98 0,-1-1-132 16,14-3-110-16,7-4-85 16</inkml:trace>
  <inkml:trace contextRef="#ctx0" brushRef="#br0" timeOffset="4463">2539 145 1609 0,'0'0'11'0,"0"0"-14"0,0 0-2 15,0 0-90-15,39 41-161 16,-39-41-4-16,0 0 38 0,14 48 8 15,-14-48-65-15</inkml:trace>
  <inkml:trace contextRef="#ctx0" brushRef="#br0" timeOffset="4907">2217 710 719 0,'0'0'113'0,"0"0"-37"0,0 0-23 15,0 0 2-15,0 0-3 16,0 0 21-16,0 0 69 0,0 0 17 16,0 0-73-1,0 0-12-15,39-48 46 0,-39 48-39 16,0 0 3-16,0 0 10 15,46-15-64-15,-46 15 4 0,0 0-8 16,53 23-15-16,-53-23-17 16,0 0 6-16,39 48-3 0,-39-48-82 15,0 0-83-15,20 48-127 16,-26-8-42-16,-8-3-2 0,-12 0-35 16</inkml:trace>
  <inkml:trace contextRef="#ctx0" brushRef="#br0" timeOffset="5128">1757 1582 826 0,'0'0'104'15,"0"0"41"-15,0 0 11 0,0 0-22 16,0 0-72-16,26 37 0 15,-26-37-35-15,40 15-13 0,-40-15-5 16,52-8-58-16,-12-3-122 16,-40 11-45-16,39-44-43 15,-13 3-51-15</inkml:trace>
  <inkml:trace contextRef="#ctx0" brushRef="#br0" timeOffset="5388">1422 455 1164 0,'0'0'34'0,"0"0"19"16,0 0-10-16,0 0-24 0,0 0 57 15,0 0-16-15,0 0-22 16,0 0 18-16,0 0 8 0,0 0-39 16,0 0-21-16,0 0-126 15,0 0-150-15,0 0-143 0</inkml:trace>
  <inkml:trace contextRef="#ctx0" brushRef="#br0" timeOffset="6171">108 400 662 0,'0'0'53'0,"0"0"-31"15,0 0 34-15,0 0 7 16,0 0-36-16,0 0 27 0,0 0 42 16,65-11 0-16,-12-11-3 15,-7-12-13-15,0-6-6 0,-7-8-59 16,1-8 23-16,-7 5 25 15,-14-1 65-15,-6 11-72 0,-13 41 0 16,0 0-34 0,-6-40-6-16,6 40-32 0,-59-12-3 15,-7 20 19-15,0 10-6 16,1 4 9-16,12 12-6 0,1 3-24 16,52-37 27-16,-46 55 11 15,13-7 2-15,20 0-24 0,13 4 48 16,6 0-15-16,7 3 15 15,7 8-11-15,6 3-7 0,7 1-6 16,-7-1-30-16,7-3 33 16,0-4-4-16,-7 0-22 0,1-7 12 15,-14-11-5-15,-7-1-9 16,-6-40-9-16,7 45-140 16,-7-45-102-16,0 0-26 0,-13 37-44 15</inkml:trace>
  <inkml:trace contextRef="#ctx0" brushRef="#br0" timeOffset="6508">22 1497 552 0,'7'30'75'0,"-7"-30"-11"16,0 0-9-16,13 33 0 0,-13-33-5 16,0 0 38-16,0 0 95 15,0 0 77-15,0 0-105 0,0 0-19 16,0 0-10-16,0 0-20 16,26-48 15-16,-13 11-33 0,-13 7 6 15,0 30 4-15,0-29-43 16,0 29-39-16,0 0 2 0,0 0-12 15,0 0-23-15,0 0 27 16,0 0-25-16,0 0-90 16,0 0-64-16,0 0-57 0,0 0-173 15,0 0-86-15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58:43.47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6127 1046 338 0,'0'0'105'0,"0"0"1"0,0 0-2 16,0 0 4-16,0 0-13 16,0 0-2-16,0 0-21 0,0 0 1 15,0 0-14-15,0 0-12 16,0 0 18-16,0 0 2 0,0 0-4 15,0 0 17-15,0 0-12 16,0 0-48-16,0 0-20 16,0 0 8-16,0 0 11 0,7-37-28 15,-7 0-13-15,13 0 22 16,7-4-11-16,0-3 29 0,-1 3-12 16,-19 41-31-16,20-37 5 15,-20 37 24-15,0 0-10 0,0 0-4 16,0 0 3-16,0 0 7 15,39-18 15-15,-39 18-35 0,0 0 24 16,46 4 10-16,-46-4-9 16,46 18-5-16,-13-3-23 0,-33-15 26 15,40 15 12-15,-40-15-18 16,39 18-13-16,-39-18 28 16,0 0-17-16,0 0 16 0,0 0-34 15,0 0 33-15,0 0 0 16,0 0 37-16,26 26-18 0,-26-26 15 15,0 0 12-15,0 37-9 16,0-37-24-16,-26 41-12 0,0-16 2 16,26-25 25-16,-46 30 2 15,0-8-13-15,-7 0-27 0,1-7 0 16,-1 0 17-16,1-8 3 16,-1 1-20-16,0-8 7 15,7 0-13-15,0-8-9 16,14 1 23-16,-1-8 2 0,33 15-5 15,-40-33-37-15,14 7 36 16,26 26 3-16,-20-41 4 0,7 12 0 16,13 29-3-16,-13-33-30 15,13 33 22-15,0 0-6 0,0 0 10 16,0-30-4-16,0 30-4 16,0 0 4-16,0 0-23 0,0 0 23 15,0 0 0-15,0 0-16 16,0 0 16-16,0 0 0 0,0 0 7 15,0 0 23-15,0 0 10 16,33 30 0-16,-33-30 8 16,26 33-3-16,-26-33 10 0,20 37-3 15,-7-11 17-15,-13-1-1 16,0 1-13-16,0-4 37 0,-13 1-15 16,13-23-1-16,-33 33-26 15,-6-7 16-15,-1 0-9 0,-12-8 13 16,-8 1-12-16,-5-5-13 15,-14-3-9-15,-8 0 17 0,2-7-14 16,0-4-17-16,6 0-6 16,-7-7 3-16,14-4-19 15,6-8-9-15,1 1 15 0,-1-4 1 16,13 3-7-16,7 1 8 16,7-1-20-16,13 1 12 0,26 18 2 15,-33-15 1-15,33 15 0 16,0 0-6-16,-20-19-7 0,20 19-4 15,0 0-24-15,0 0-54 16,0 0-50-16,0 0-88 0,0-33-86 16,13 0-150-16,-13 33-83 15,53-33-46-15</inkml:trace>
  <inkml:trace contextRef="#ctx0" brushRef="#br0" timeOffset="384">5976 1408 723 0,'0'0'210'0,"0"0"49"15,0 0 18-15,0 0 7 0,0 0-132 16,0 0-27-16,0 0 18 16,0 0-29-16,0 0-28 0,0 0-36 15,0 0-21-15,0 0-15 16,0 0-3-16,20-30-6 0,-20 30 12 16,39-14-9-16,-6 6-4 15,-33 8-10-15,33 0 11 0,-33 0 0 16,26 19 17-16,-26-19-5 0,14 29-6 15,-8 1-11-15,-6-4 0 16,-6-1-5-16,-8 5-29 0,14-30-66 16,-39 37-78-16,0-8-99 15,6-10-151-15,0-1-73 0</inkml:trace>
  <inkml:trace contextRef="#ctx0" brushRef="#br0" timeOffset="751">5160 1755 658 0,'0'0'123'16,"0"0"14"-16,0 0 4 15,0 0-44-15,0 0 9 0,-32-41 11 16,32 41-14-16,0-48 21 16,6 15-23-16,7 4-11 0,-13 29-20 15,0 0 2-15,27-34-41 16,-27 34-7-16,0 0 2 0,32-11-1 16,-32 11-10-16,33 11 18 0,-33-11 30 15,33 23-17-15,-33-23-7 16,13 40 4-16,-13-3-22 0,-6 0-17 15,-1-4 9-15,7-33 8 16,-20 45-21-16,1-12-7 16,19-33-102-16,0 0-172 0,-40 37-157 15,40-37-104-15</inkml:trace>
  <inkml:trace contextRef="#ctx0" brushRef="#br0" timeOffset="1309">3564 1094 727 0,'0'0'125'16,"32"15"5"-16,8-4-21 16,-7-4 3-16,13-3-16 0,0-1 13 15,13-3-41-15,-7 0-19 16,1-3-4-16,0 3-43 0,-7-4 13 16,-7-3-28-16,0-8-101 0,-6 0-113 15,0 0-100-15,-33 15-74 16</inkml:trace>
  <inkml:trace contextRef="#ctx0" brushRef="#br0" timeOffset="1700">3281 1094 592 0,'0'0'67'0,"0"0"-8"16,0 0-22-16,0 0 115 0,0 0 46 16,0 0 0-16,0 37 1 15,0 3-2-15,-13 5-14 0,0 3-58 16,-8 7-53-16,1 4-12 16,1-3-31-16,-1-5-34 0,0-6 20 15,7-5-56-15,0-6-161 16,13-34-155-16,-13 33-82 0,13-33-46 15</inkml:trace>
  <inkml:trace contextRef="#ctx0" brushRef="#br0" timeOffset="2027">3037 643 468 0,'-7'-37'84'0,"7"37"0"15,0 0 1-15,0 0 94 16,0 0 34-16,0 0 22 0,-13 44-30 15,7 8-17-15,-14 7-42 16,13 8-50-16,1-1-27 0,-1 1-31 16,7-1-26-16,-6-7 1 0,12 1-17 15,-6-12-65-15,7-8-179 16,6-10-142-16,-13-30-18 0,6 33 45 16</inkml:trace>
  <inkml:trace contextRef="#ctx0" brushRef="#br0" timeOffset="2624">2899 1042 228 0,'0'0'109'0,"0"0"31"15,0 0 0-15,-20 37-22 16,20-37 18-16,-13 37-20 0,6-7-40 16,7-30-27-16,-13 33-17 15,13-33-3-15,0 0-29 0,0 0 34 16,0 0-6-16,0 0-6 0,0 0 3 16,0 0-21-16,0 0-23 15,0 0 31-15,-46 7-17 0,46-7-1 16,0 0 21-16,0 0-6 15,-39-44-34-15,39 44 28 0,-26-37-8 16,26 37-11-16,0 0 46 16,0 0-10-16,0 0 1 0,0 0 31 15,-40 15-20-15,40-15-27 16,-39 33 33-16,6-4-16 16,33-29-10-16,-26 34 48 0,26-34 4 15,0 0-24-15,-40 29-26 0,40-29 36 16,-39 19-21-16,6-4 3 15,33-15 5-15,-40 7 2 0,8 0-18 16,-1-3 9-16,0-4 13 16,0 4-7-16,0-4-29 0,0 3 37 15,7-6 9-15,-7-5-2 0,0 1-6 16,7 0-9-16,0-5-8 16,6 1 15-16,20 11-11 15,-33-22-3-15,33 22-2 0,-20-22-35 16,1-4 24-16,19 26-16 15,-13-29-3-15,-1 3-7 0,14 26-9 16,-13-26-78-16,13 26-82 0,-6-30-72 16,6 30-111-16,-7-33-45 15,7 33 1-15</inkml:trace>
  <inkml:trace contextRef="#ctx0" brushRef="#br0" timeOffset="2821">1972 883 510 0,'0'0'120'16,"0"0"23"-16,0 0-43 16,46-3-47-16,-6-5-27 0,-1 4-15 15,1 1-6-15,-8-5 4 0,8-6-67 16,-7-1-118-16,-33 15-87 15</inkml:trace>
  <inkml:trace contextRef="#ctx0" brushRef="#br0" timeOffset="3140">1269 1242 593 0,'0'0'172'0,"0"0"6"16,0 0-2-16,33 22 10 0,-33-22-59 15,33 15 28-15,0-4-29 16,0-8-53-16,-1-3-29 0,8-3-16 16,-7-1 1-16,6-3-94 0,-6-5-126 15,0-2-89-15,-7 3-58 16,0-1-7-16</inkml:trace>
  <inkml:trace contextRef="#ctx0" brushRef="#br0" timeOffset="5756">835 1249 202 0,'0'26'38'16,"0"-26"-2"-16,0 0 2 16,13 33 2-16,-13-33-16 0,0 0 2 15,33 22 12-15,-33-22-8 16,32 4-2-16,1-8-24 0,-6-11 10 16,-27 15 2-16,39-33 26 0,-19 7-6 15,6-3 3-15,-26 29-3 16,13-37 18-16,-13 37 25 0,14-33 5 15,-14 33 33-15,0 0-17 16,0 0-5-16,0 0-66 16,0 0 5-16,-34 0-40 0,2 3 15 15,-1 8-5-15,33-11-11 0,-40 19 20 16,7-4-27-16,33-15 28 16,-46 14-21-16,46-14 28 0,-32 11-7 15,32-11-3-15,0 0 25 16,0 0 7-16,0 0-3 0,-40-18-21 15,40 18-5-15,-13-44 6 0,6 3 5 16,7-7-17-16,7-4 2 16,0 1-7-16,-7-1-20 0,6 8 20 15,7-1 34-15,-6 12 35 0,-7 33 7 16,6-37-35-16,-6 37-25 16,0 0-11-16,0 0 4 15,0 0-18-15,0 0 13 0,0 0-21 16,0 0 3-16,0 0 15 15,0 0 43-15,0 0-15 0,0 0-11 16,-6 52-9-16,-1-1 11 0,7-3-3 16,-6 0-15-16,-1-3-9 15,1-1-6-15,6-3 32 0,-7-4-1 16,-6 0-16-16,13-37-13 16,-13 37 8-16,13-37 7 0,-13 29-11 15,13-29 17-15,0 0-3 16,0 0-3-16,0 0 4 0,0 0-11 15,-40 8 0-15,40-8 0 16,0 0-16-16,-33-30 5 0,7 0-4 16,26 30 2-16,0 0 0 0,-13-36 13 15,13 36 4-15,0 0-10 16,0 0 8-16,0 0-11 0,0 0 4 16,0 0 13-16,0 0-8 15,0 0 5-15,0 0-9 0,0 0 4 16,-13 29-4-16,13-29 14 0,0 0-10 15,-13 33 0-15,13-33-5 16,0 0-6-16,0 0 30 16,0 0-2-16,0 0 2 0,0 0-14 15,0 0-1-15,0 0-9 16,0 0 5-16,-33-7-7 0,33 7-10 16,0 0-6-16,0 0 3 0,0 0 6 15,0 0 14-15,0 0-15 16,0 0 19-16,0 0-20 0,0 0 25 15,0 0 4-15,0 0-18 0,0 0 12 16,-27 18-7-16,27-18-12 16,0 0-4-16,-13 30 26 0,13-30 6 15,0 0 0-15,0 0 6 16,0 0-22-16,0 0 0 16,0 0 4-16,-39 15-18 0,39-15-7 15,0 0-9-15,0 0-35 0,-46-19-2 16,46 19 14-16,-33-37 35 15,33 37 1-15,-26-40 7 0,26 40 7 16,0 0 3-16,-20-37-12 0,20 37-1 16,0 0 3-16,0 0 17 15,0 0 16-15,-13 48-4 0,13 0-2 16,0 0-12-16,-7 4 41 16,1-4 18-16,-1-4 0 15,1-7-5-15,-1 0 17 0,7-8-15 16,0-29-16-16,0 34 2 0,0-34 19 15,0 0 2-15,0 0-33 16,0 0-19-16,-39 14 1 0,6-10-12 16,0-11-5-16,0-4 4 15,0-12-8-15,7-2-1 0,0-5 9 16,-1-3-19-16,8-4 15 0,-1 7 30 16,0 1 7-16,14-1-9 15,-1-3-15-15,7 3 8 0,0 1-14 16,13-4-7-16,0 3-7 0,14-3 18 15,5-4-11-15,8 0-19 16,6-7-18-16,0 3-94 16,6 0-137-16,1-3-69 0,-7 0-58 15,0 3 23-15,7-3 30 16</inkml:trace>
  <inkml:trace contextRef="#ctx0" brushRef="#br0" timeOffset="6005">1230 0 261 0,'0'0'119'0,"0"0"45"0,0 0-34 15,0 0-20-15,13 48 11 0,-13 0 41 16,-13-3-26-16,13-45-16 15,-40 51-46-15,8-6-33 0,32-45-17 16,-60 59-9-16,60-59-11 0,-53 52-21 16,53-52-29-16,-53 44-123 15,53-44-99-15,-46 37-43 0</inkml:trace>
  <inkml:trace contextRef="#ctx0" brushRef="#br0" timeOffset="6292">138 588 477 0,'0'0'80'0,"0"0"-48"15,0 0-18-15,0 0-8 0,13-45 6 16,7 8 3-16,-20 37 18 0,59-44 19 15,-13 11 6-15,-46 33-5 16,59-30-7-16,-13 8-21 16,-46 22-5-16,53-15-17 0,-53 15 8 15,59 4 4-15,-59-4-15 0,46 22 0 16,-46-22-25-16,0 0-32 16,0 0-48-16,39 48-69 0,-39-48-60 15</inkml:trace>
  <inkml:trace contextRef="#ctx0" brushRef="#br0" timeOffset="7436">5147 2217 884 0,'0'0'178'0,"0"0"-22"16,0 0-30-16,0 0-13 0,0 0 95 16,0 0-14-16,0 0-35 15,0 0-3-15,0 0 12 16,7 52-10-16,-1-8-22 0,-12-3-30 15,6 3-8-15,0 4-23 0,0 0-29 16,0-4-16-16,0 4-3 16,0 0 0-16,6 0 36 0,-6-3-18 15,0-5-33-15,0-40 5 16,0 41-11-16,0-41-2 0,0 0 6 16,-6 41-3-16,6-41 18 0,0 0 3 15,0 0-11-15,0 0 7 16,0 0-12-16,0 0 4 0,0 0 1 15,0 0-17-15,0 0 13 16,0 0-10-16,0 0-3 0,0 0 5 16,0 0-5-16,0 0 26 15,39 14 4-15,1-10-21 0,6-8 1 16,0 1 2-16,0-8-9 0,1 3-6 16,-14 1 0-16,-33 7 0 15,59-11 11-15,-13 3-8 0,-7 5 5 16,1-1-5-16,-14 0 0 15,-26 4-4-15,0 0-2 0,0 0 10 16,39-3 4-16,-39 3-16 0,0 0 14 16,0 0 5-16,0 0-14 15,0 0 3-15,0 0 4 16,0 0-4-16,0 0-6 0,0 0-56 16,0 0-68-16,0 0-73 0,0 0-150 15,0 0-179-15,0 0-91 16,0 0 15-16</inkml:trace>
  <inkml:trace contextRef="#ctx0" brushRef="#br0" timeOffset="8576">3195 2402 753 0,'0'0'140'0,"0"0"-17"15,0 0-4-15,0 0 9 0,0 0 20 16,0 0 0-16,0 0-20 16,0 0 8-16,0 0-38 0,0 0 135 15,0 0-1-15,0 0-56 16,-33 44-23-16,6 0-14 0,14 8-16 16,0 0-33-16,-7 0-31 0,7-1-18 15,7 1 9-15,-7 0-17 16,-1-8-15-16,8-3 8 15,-1-8 0-15,7-33-17 0,-13 29 3 16,13-29 10-16,0 0-3 0,0 0 20 16,0 0 18-16,0 0-5 15,0 0-8-15,0 0-28 0,0 0-7 16,0 0-14-16,7-36 11 0,-1-13-11 16,7-13-26-16,14-9-23 15,-1-13-29-15,7-9 19 0,13-3-7 16,-7 4 43-16,8 10 11 15,-7 16 2-15,-14 14 11 16,0 12-15-16,-26 40 19 0,27-34-20 16,-27 34 23-16,32 0 3 0,-32 0-14 15,33 26 19-15,0 4-14 16,-20 7 7-16,0-4 10 0,-13 4-4 16,0 0 26-16,-6-8-15 0,6-29 1 15,-26 37 1-15,-7-11-20 16,6-4 10-16,-12-3-19 0,0-4 16 15,6-8-15-15,-7-3 15 0,6-4-10 16,2-4-3-16,32 4 3 16,-33-11-8-16,33 11 13 0,0 0-17 15,0 0 16-15,-33-19-19 16,33 19 12-16,0 0-11 16,0 0 8-16,0 0 3 0,0 0 3 15,0 0 28-15,39 34 25 0,1 3 10 16,-7 0-12-16,-6 3-16 15,6 1 10-15,-7 0-23 0,0-5 1 16,1 1-13-16,-8-7 0 0,1 3-10 16,-20-33 9-16,26 37-15 15,-6-7 18-15,-20-30-19 0,0 0 11 16,39 22 0-16,-39-22-17 0,27 11-28 16,-27-11-60-16,0 0-27 15,0 0-40-15,0 0-68 16,0 0-170-16,0 0-151 0,0 0-16 15,0 0 33-15</inkml:trace>
  <inkml:trace contextRef="#ctx0" brushRef="#br0" timeOffset="9205">1670 2708 723 0,'0'0'176'0,"0"0"24"16,0 0 110-16,0 0-35 15,39 19-29-15,1-4-25 16,-7-8-27-16,6 0-44 0,1 1-46 16,-1-5-31-16,7-3-16 0,7 0-21 15,-1-3-18-15,1 3-18 16,-7-4 0-16,-13 0-8 0,-1 4 13 16,-32 0-5-16,27-3-37 0,-27 3-85 15,0 0-79-15,0 0-123 16,0 0-81-16,0 0-15 0,0 0-12 15</inkml:trace>
  <inkml:trace contextRef="#ctx0" brushRef="#br0" timeOffset="9912">59 2638 706 0,'0'0'199'0,"0"0"22"0,0 0-9 15,0 0-23-15,0 0-35 0,46-22-46 16,-6 3-24-16,-1 1-15 16,0 0-4-16,1-1-14 0,6-3-3 15,6-4-17-15,-12-4-8 0,6 1-26 16,-7-4-4-16,1-4 7 16,-7-4 15-16,-1 8-2 0,-32 33-13 15,27-30 69-15,-27 30 9 16,0 0 8-16,0 0-31 0,0 0-42 15,0 0-13-15,0-29-8 16,0 29 15-16,-33-11-2 0,0 11-14 16,-6 7 1-16,-1 0 2 15,7 1 8-15,33-8 3 0,-39 7-2 16,6 4-17-16,33-11 5 0,-33 15-4 16,33-15 13-16,0 0 0 15,0 0 6-15,-13 33-13 0,6-3 12 16,7-30 20-16,27 37 37 0,6-4 13 15,6-3-7-15,0 3-4 16,7 8-18-16,0-5 4 16,7 1 7-16,-7 0-8 0,0 4-10 15,-7-8 19-15,-6 0-4 0,-6-3 1 16,-27-30 0-16,19 37 6 16,-19-37-7-16,7 44-24 0,-20-10-14 15,13-34 3-15,-27 29-5 0,27-29-9 16,-39 22-10-16,6-3 5 15,0-8 0-15,0-7 3 0,33-4-8 16,-39 0-10-16,39 0-24 0,-33-4-17 16,33 4-5-16,-33-4-24 15,33 4-53-15,0 0-65 16,0 0-74-16,0 0-112 0,0 0-94 16,-26-40-2-16,26 40 26 0</inkml:trace>
  <inkml:trace contextRef="#ctx0" brushRef="#br0" timeOffset="10540">552 2897 445 0,'0'0'96'0,"0"0"18"16,0 0-24-16,0 0 17 15,0 0-12-15,0 0 60 0,0 0-3 16,0 0 35-16,0 0-29 16,0 0-20-16,0 0-25 15,0 0-8-15,0 0 16 0,0 0-47 0,0 0-22 16,0 0-8-16,0 0-10 16,0 0 9-16,0 0 21 15,0 0 8-15,0 0-15 0,0 0-7 16,0 0-13-16,0 0-7 0,0 0 1 15,0 0 19-15,0 0 4 16,0 0-23-16,0 0-12 0,0 0-5 16,0 0 13-16,0 0 3 0,-26 33-12 15,13 0-5-15,13-33-8 16,-20 41-39-16,7-12-118 16,13-29-203-16,-20 34-251 0,20-34-141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55:48.39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79 150 871 0,'0'0'49'0,"-40"-15"31"16,40 15 6-16,0 0 1 16,-39-18 25-16,39 18-16 0,0 0 15 15,0 0-11-15,0 0-64 16,0 0-23-16,0 0 2 0,0 0 20 15,0 0 30-15,0 0-21 16,52-30-9-16,34 12-5 16,32 0-13-16,40-1 3 0,52 8-26 15,40 4 10-15,32 3-7 16,34 8 3-16,12 7 7 0,7 3-21 16,14 5 22-16,-8 7-29 15,-12 0 21-15,-7 3 5 16,-20 1-8-16,-13-1-6 0,-13 1 24 15,-13-4-24-15,-13 3 3 16,-7 1-13-16,-19-4-55 0,-14-8 21 16,-20 4-10-16,-25-7 15 15,-21-4-8-15,-25-3 8 0,-27-5 61 16,-27 1-18-16,-6-4 37 16,-19-4 19-16,-14 1-37 15,-26 3 34-15,0 0-41 16,0 0-7-16,0 0 5 0,33-23-5 15,-33 23-35-15,0 0-49 16,0 0-117-16,0 0-56 0,0 0-83 16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03:50.33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5316 374 319 0,'0'0'40'0,"0"0"16"15,0 0 20-15,0 0 24 16,0 0 13-16,0 0 4 16,0 0 24-16,0 0-20 0,0 0-30 15,0 0-17-15,0 0-58 0,0 0 23 16,0 0 10-16,0 0-49 16,-13 37 47-16,-14 0-47 0,1 4 31 15,-7 3-24-15,20 1 13 16,0-5-9-16,6-3-19 0,1 0 21 15,6-4 1-15,0-3 0 0,0-30-21 16,26 37-6-16,-26-37 8 16,40 22 13-16,-1-14-1 0,-6-12 3 15,0-7 0-15,6-8-19 16,1-10 9-16,6-5-8 0,-7 1-2 16,-6-4 19-16,-33 37 0 15,52-44-12-15,-19 11 43 0,-33 33 46 16,0 0 1-16,0 0-29 0,0 0-20 15,0 0-20-15,0 0-4 16,0 0 3-16,0 0 12 0,-46 44-23 16,7 0 6-16,6 1 26 15,7 3 72-15,-1 0-22 0,-5 11 1 16,-8-4-5-16,14 1-35 0,6-5-10 16,-6-3-27-16,0-3-18 15,19-5 20-15,-13-6-20 16,20-34 9-16,-6 33-3 0,6-33-17 15,0 0 14-15,0 0-26 0,0 0-191 16,0 0-104-16,0 0-71 16,0 0-54-16,0 0-15 0</inkml:trace>
  <inkml:trace contextRef="#ctx0" brushRef="#br0" timeOffset="812">5697 138 318 0,'0'-33'63'0,"0"33"3"16,0 0-22-16,0 0 33 16,0 0-28-16,-26-45 14 0,26 45-5 15,0 0-17-15,-40-33-8 0,40 33-28 16,-52-18 11-16,19 7 30 16,33 11-9-16,-59 0 1 15,13 7-20-15,-7 8 6 0,14 0 39 16,-7 10 7-16,0-2-21 0,0 6-26 15,6 4 83-15,-6 4-34 16,-6 4-30-16,19 3 4 0,-20 4-10 16,14 8-30-16,-7 3 6 15,13 4 2-15,0 7 14 0,0 8 16 16,14-1 35-16,-1 12-38 0,7-1-19 16,6-6 58-16,7 3-46 15,20-8-5-15,6-7-4 0,14-3-10 16,12-8-2-16,7-4-17 0,20-10 4 15,0-8 14-15,6-15-9 16,7 4-8-16,-6-15 3 16,6-7 4-16,-7-4-12 0,-6-11 15 15,0-8-7-15,-13-7-3 0,-14 0 7 16,1-11 4-16,-20-7-18 16,0-11 13-16,-20-8-6 0,0-15 3 15,-13-7-18-15,0-15 30 0,-20-10-26 16,0-9 14-16,1 1-6 15,-8 15 12-15,8 3 2 0,-21 15 6 16,14 19-18-16,6 10-7 0,-6 12 22 16,26 44 3-16,-39-37-14 15,39 37-24-15,-40-22 24 16,-6 11 5-16,7 14-12 0,39-3 7 16,-53 11-23-16,1 0-226 0,12 4-113 15,7 0-103-15</inkml:trace>
  <inkml:trace contextRef="#ctx0" brushRef="#br0" timeOffset="1752">3785 563 623 0,'0'0'100'0,"26"-19"-42"0,-26 19 43 16,20 4 0-16,19 7-25 15,-39-11 17-15,33 45 31 0,0-8-37 16,0 3-20-16,-13-3-5 16,-1 4 4-16,-12-4 9 0,-1 3-32 15,-12-6-11-15,6-34-32 16,-7 37 7-16,7-37 11 16,-19 36-18-16,19-36 3 0,-40 30 10 15,7-15-1-15,33-15-20 0,-39-4-9 16,39 4-6-16,-46-29 11 15,13-5 7-15,0-3-29 0,0-7 22 16,7 0 18-16,0 3-13 16,6 4 1-16,7 8 20 0,13 29-3 15,0 0-8-15,-13-30-13 16,13 30-2-16,0 0 8 0,0 0 14 16,0 0 0-16,0 0-2 0,0 0-14 15,26 18-1-15,7-3-2 16,-33-15 2-16,39 11 7 15,-39-11 15-15,33 11-4 0,-33-11-24 16,26 4 6-16,-26-4 18 16,0 0-17-16,0 0 17 0,0 0 21 15,0 0-13-15,0 0-16 0,0 0 13 16,-26 0-7-16,-13 4-19 16,-7-1-7-16,6 9 14 0,1-1 11 15,6 7 4-15,0 1-12 16,33-19 2-16,-46 33-15 0,20-4 13 15,0 1 73-15,-7 0 1 16,26-5-32-16,-6 1-27 16,13 0 10-16,-7 0-18 0,7 0 9 15,-6 3 91-15,6 1-45 0,0-4-6 16,-7 0-2-16,1 3 2 16,-1-3-13-16,-13 0 5 0,1-4-37 15,-8 0-15-15,1 0 13 16,-13-7-9-16,6 7-9 0,0-7 9 15,-6-7 13-15,-1-5-13 0,20-3-64 16,20 0-125-16,0 0-115 16,-32-33-93-16,12-11-111 0</inkml:trace>
  <inkml:trace contextRef="#ctx0" brushRef="#br0" timeOffset="1949">3312 386 909 0,'0'0'208'0,"0"0"-48"15,0 0-64-15,0 0-64 0,0 0-28 16,0 0 20-16,0 0-21 0,0 0 8 16,0 0-33-16,0 0-25 15,0 0-166-15,0 0-64 16,0 0-56-16</inkml:trace>
  <inkml:trace contextRef="#ctx0" brushRef="#br0" timeOffset="2328">2944 641 488 0,'0'0'71'0,"39"3"0"16,1 16-29-16,-8 7-42 16,-12 3 14-16,13 1 3 0,-13 3 5 15,-20-33-13-15,6 37 3 0,-6-37 19 16,-6 37 29-16,6-37-22 16,-27 33-14-16,1-14-16 0,26-19-12 15,-46 7 32-15,7-3-2 16,-1-15-1-16,1-1-2 0,6-6 15 15,0-1-10-15,0 1 32 0,0 3 37 16,1 0 47-16,32 15-43 16,-40-11 21-16,-6 11-5 0,26 15-23 15,-19 4-10-15,6-1-40 0,33-18-17 16,-39 44-12-16,12-10-1 16,1-1-9-16,13-4-12 15,13 1-87-15,0-30-256 0,-7 44-108 16,7-7-28-16</inkml:trace>
  <inkml:trace contextRef="#ctx0" brushRef="#br0" timeOffset="2508">2490 1608 1454 0,'0'0'231'15,"0"0"-91"-15,40 26-69 16,6-15-26-16,6-11-37 0,1-7-41 16,-1 0-224-16,1-4-184 0,-7-8-79 15</inkml:trace>
  <inkml:trace contextRef="#ctx0" brushRef="#br0" timeOffset="2729">2464 245 1239 0,'0'0'32'15,"0"0"13"-15,0 0-62 0,0 0 11 16,0 0-12-16,0 0-35 15,0 0-123-15,0 0-60 0,0 0-62 16</inkml:trace>
  <inkml:trace contextRef="#ctx0" brushRef="#br0" timeOffset="3292">1781 785 684 0,'-20'37'115'16,"13"-8"-7"-16,7-29-35 15,7 37-19-15,-7-37-25 0,26 33-19 16,-26-33-10-16,0 0 0 0,0 0 15 16,40 15-5-16,-14-11-1 15,7-15-4-15,-33 11-5 16,33-26-5-16,-1-4 2 0,-12-3-5 15,0-4-4-15,-14-4 12 0,1 1 0 16,-7 10 0-16,0 1 6 16,0 29 24-16,0 0 38 0,0 0 16 15,0 0 65-15,-59 18-3 16,0 19-10-16,0 15 18 0,-7 0 11 16,0 7-22-16,-6 3 1 0,-20-2-50 15,0 2-46-15,-7-3 5 16,7-3-12-16,-6-12-29 0,6 1-9 15,6-12 13-15,7-11-7 0,14-4-9 16,6-10-5-16,6-8 24 16,7-8-37-16,7-10 4 15,6-4 5-15,0-11 13 0,7-4-15 16,-1 0 5-16,8 7 11 16,19 30 2-16,-14-33-18 0,14 33 3 15,0 0 16-15,0 0 0 0,0 0-16 16,0 0 19-16,0 0-11 15,-26 37 21-15,6 0-24 0,1 0 18 16,-1 0-7-16,-6 0-3 0,-1-4 6 16,-12 4-23-16,0 0 26 15,-7-4-22-15,0 4-77 0,0-4-158 16,0-3-153-16,6-1-77 16,1-3-30-16</inkml:trace>
  <inkml:trace contextRef="#ctx0" brushRef="#br0" timeOffset="3464">52 1860 1060 0,'53'29'327'16,"-1"-14"-93"-16,8-15-74 0,5 4-85 15,1-8-38-15,19 0-3 16,1-3-41-16,-1-4-158 15,-6 3-306-15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04:02.98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0 805 491 0,'0'0'112'16,"0"0"-15"-16,0 0-18 15,0 0 26-15,0 0-27 0,0 0 25 16,0 0 2-16,26-14-37 0,-6-5 14 16,-20 19-56-16,33-44 17 15,0 3-27-15,-7 0-8 0,-6-3-2 16,-1-4-9-16,8-4 23 16,-8-10-13-16,1-5-12 15,6-7 5-15,-6 4 26 0,-7 11 29 16,-6 7-26-16,-7 15 5 15,-7 4-3-15,7 33-22 0,-19-30-9 16,19 30 11-16,-46-14-15 0,13 10 0 16,0 11 12-16,0 12-15 15,7 3 7-15,26-22-4 0,-40 48-1 16,21 0 5-16,5 4 21 16,14-1-11-16,7 9 16 0,6-1-6 15,7 0 5-15,6 4-2 0,0-1-6 16,14-6 6-16,-7-4-33 15,0-4 15-15,6-4 4 0,-6-3 10 16,-7-8-31-16,0-4 3 16,1 1 25-16,-27-30-33 15,13 33-133-15,0-11-105 0,-13-22-86 16,7 34-3-16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04:03.36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88 55 722 0,'0'0'188'0,"0"0"-6"16,0 0 16-16,0 0 80 16,-8 35-1-16,8-35-68 0,0 0-22 15,0 0-30-15,0 0-1 16,0 0 10-16,0 0-48 0,0 0-23 15,0 0 2-15,0 0 11 16,0 0-16-16,0 0-39 0,0 0-15 16,0 0 2-16,0 0 33 0,-36-35-24 15,36 35 51-15,-22-23-14 16,22 23 0-16,0 0-29 0,0 0-27 16,0 0-16-16,-22-32-9 0,22 32 7 15,0 0-20-15,0 0 11 16,0 0-6-16,0 0 8 15,0 0-14-15,0 0 12 0,0 0-29 16,0 0-49-16,0 0-80 0,0 0-57 16,0 0-33-16,0 0-44 15,0 0-100-15,0 0-109 0,0 0-47 16,0 0 26-16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04:06.77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6576 1099 514 0,'0'0'153'0,"0"0"11"0,0 0-25 16,0 0 28-16,0 0-2 16,7-34 21-16,-7 34 4 0,0 0-3 15,0 0-28-15,0 0-30 16,0 0-29-16,0 0-34 0,0 0-35 16,19-11-25-16,-19 11 3 0,0 0-9 15,0 0 14-15,27-7 19 16,-8 7-13-16,8 0 0 0,6 7-2 15,-14 4-6-15,8 1-9 0,-8 2-3 16,-19-14 13-16,33 26-27 16,-13-4 9-16,-20-22 24 0,26 23-11 15,-26-23-21-15,0 0 21 16,13 22 8-16,-13-22-13 16,0 0-3-16,-19 29 4 0,19-29 2 15,-53 26-20-15,0-4-1 0,7-11 6 16,0 0-7-16,7-3-15 15,0-4 12-15,6-8 16 0,33 4-11 16,-40-19-17-16,40 19 11 0,-26-29 12 16,6-1-4-16,20 30-14 15,-6-29 9-15,6 29 9 0,6-34-1 16,-6 34 2-16,13-25-9 16,-13 25 23-16,0 0-11 0,0 0-5 15,33-19 13-15,-33 19 13 0,0 0-17 16,33 0-8-16,-33 0 18 15,0 0-2-15,26 8-19 16,-26-8 14-16,0 0 26 0,0 0 3 16,0 0 13-16,0 0 18 0,0 0-26 15,0 0-33-15,0 0 11 16,-46 25-2-16,0 1-13 0,-6-11-11 16,19 0 11-16,-6 0 14 0,-1-4-26 15,40-11 12-15,-39 18 6 16,12-7-6-16,27-11-17 0,0 0 8 15,0 0 12-15,0 0-3 16,0 0-22-16,0 0 27 16,0 0-5-16,46 33-11 0,-6-21 5 15,-1-9-5-15,1-3 17 0,-7 0-6 16,-1 0-8-16,1-3 5 16,-33 3 9-16,40-4-6 0,-40 4 0 15,26 0 0-15,-26 0 16 0,0 0-4 16,0 0-7-16,0 0 16 15,-33 22-14-15,-19-4-18 0,6 1 11 16,-7-1 11-16,0 5-8 16,1-5-18-16,-1 1 15 0,7-5 20 15,7-3-4-15,6 4-9 0,0-4 0 16,33-11 6-16,-39 11-3 16,39-11-19-16,-40 19 18 15,40-19 1-15,-33 15-10 0,33-15-10 16,-32 22 10-16,32-22 4 0,0 0 1 15,-33 33-20-15,33-33 15 16,0 0 12-16,-33 33-8 0,33-33-7 16,0 0-8-16,-33 30 24 15,33-30-40-15,0 0-54 0,0 0-48 16,0 0-16-16,0 0-107 0,-46 18-57 16,46-18 3-16,0 0 21 15,0 0-2-15,-33-14 0 16</inkml:trace>
  <inkml:trace contextRef="#ctx0" brushRef="#br0" timeOffset="281">5853 1013 291 0,'0'0'92'16,"7"-30"61"-16,-7 30 24 0,0 0 19 15,0 0 19-15,0 0 40 16,0 0-37-16,0 0-21 0,0 0-52 16,0 0-59-16,0 0 13 15,0 0-34-15,0 0-29 0,0 0-2 16,0 0-9-16,0 0-21 16,0 0-16-16,0 0 1 0,0 0 24 15,0 0-8-15,33-15-130 0,-33 15-134 16,39-14-91-16,-13 3-17 15,-26 11 17-15,0 0 18 0</inkml:trace>
  <inkml:trace contextRef="#ctx0" brushRef="#br0" timeOffset="803">5709 1139 483 0,'0'0'108'0,"0"0"-25"15,0 0 43-15,0 0 49 16,0 0-35-16,0 37-18 0,0-37-14 16,6 41-52-16,-6-41 6 15,7 41-15-15,-7-41-16 0,0 37-24 16,0-37 17-16,0 0-3 15,-13 36-34-15,13-36 16 0,0 0 11 16,0 0-52-16,-53 34-1 16,14-12-35-16,39-22-21 0,-46 4 38 15,46-4 47-15,-46-4-9 0,46 4 7 16,-33-22 1-16,33 22 6 16,-33-30-25-16,33 30 34 0,0 0 26 15,0 0 40-15,0 0 10 16,-33-26 1-16,33 26 11 0,0 0-26 15,0 0-2-15,0 0 23 0,0 0-2 16,-33-11-35-16,0 11-19 16,33 0 5-16,-39 8-8 15,-7 3-6-15,7-4 24 0,-7 4-4 16,-1 4-37-16,7 7 8 0,-6-3 0 16,7 6-3-16,6 1-10 15,33-26-12-15,-26 41 21 0,19-8-21 16,7-3-92-16,0-30-110 15,46 37-41-15,-7-11-28 0,7-8 22 16,7 8 27-16,1-4 16 0,-2-3 0 16</inkml:trace>
  <inkml:trace contextRef="#ctx0" brushRef="#br0" timeOffset="968">5406 1815 710 0,'0'0'201'0,"0"0"-16"15,0 0-61-15,0 0-33 16,0 0 10-16,0 0 38 0,0 0-42 16,40 8-43-16,-1-12-8 0,7-3-32 15,-46 7-129-15,53-26-175 16,-7-4-84-16,-7 1-43 0</inkml:trace>
  <inkml:trace contextRef="#ctx0" brushRef="#br0" timeOffset="1197">5103 906 990 0,'0'0'124'0,"0"0"-17"0,0 0-42 16,0 0 1-16,0 0 9 15,0 0-42-15,0 0-23 16,0 0 8-16,0 0-96 0,0 0-76 16,-13 29-65-16,0-7-34 15,13-22-50-15</inkml:trace>
  <inkml:trace contextRef="#ctx0" brushRef="#br0" timeOffset="1712">4663 1217 553 0,'0'33'106'0,"0"-33"-22"0,0 0-10 16,6 37-11-16,-6-37-7 0,-6 30 10 15,6-30 13-15,0 0-4 16,-40 37-33-16,40-37-11 0,-46 26 17 15,46-26-11-15,-46 18-12 16,46-18-22-16,-39 7 13 0,39-7 0 16,0 0-19-16,0 0 12 0,-39-44-9 15,19 0 4-15,13-8-16 16,7 4-8-16,0 4 14 0,-6 10 13 16,6 1 60-16,0 33-19 0,0 0 9 15,0 0-11-15,0 0-49 16,0 0 17-16,0 0 58 15,0 0-17-15,-27 44-12 0,1 1 0 16,6-5 41-16,-6 5-39 16,-7-1-19-16,-6-3-4 0,-7 3 11 15,-7-3 27-15,-12-1 25 0,-8-3 25 16,1-7-16-16,0-4-6 16,6-4-12-16,0-11-8 0,7-11-6 15,0-4-37-15,6-7-6 0,1-11 8 16,12-8-5-16,1-3-11 15,13-4 2-15,6 0 5 0,7 0-13 16,6 0-12-16,14 8 14 16,-1-1-10-16,8 4-71 15,-14 26-119-15,39-33-229 0,0 18-130 16,-6 4 5-16</inkml:trace>
  <inkml:trace contextRef="#ctx0" brushRef="#br0" timeOffset="1876">3953 1701 1265 0,'46'15'197'0,"-6"-15"-82"16,12 0-78-16,1-11-76 0,6-8-159 15,0-3-114-15,13-11-57 16</inkml:trace>
  <inkml:trace contextRef="#ctx0" brushRef="#br0" timeOffset="2100">5584 0 1234 0,'-7'48'263'0,"-12"-7"-79"16,-21 3-104-16,-6 4-32 0,-20 4-26 16,-19 4-27-16,-14 6 25 15,-13-2-135-15,0-5-78 0,0 0-75 16,-13 1-7-16,7-1-1 0,-7-3-60 16</inkml:trace>
  <inkml:trace contextRef="#ctx0" brushRef="#br0" timeOffset="2559">2948 872 835 0,'0'0'205'0,"0"0"-29"0,0 0-26 15,0 0-51-15,0 0 36 0,0 0-48 16,0 0-5-16,13 23 149 16,-7 10-34-16,1 11-67 0,0 13 24 15,6 5-20-15,0 9-54 0,7 6-14 16,-1 1 21-16,1-1-34 16,6-3-18-16,-13-4-15 15,7-3 3-15,-13-4-1 0,-7-8 10 16,-7 1-20-16,-13-1-8 15,-6-7 11-15,-13-4-15 0,-7 1 0 16,-13-8 6-16,-1-15 0 0,-5-4-1 16,-1-18-2-16,0-11 7 15,7-15-18-15,0-14 4 0,0-12 7 16,13-15 1-16,6 1-4 0,14-12 0 16,0 1 0-16,13 7 0 15,13-1-6-15,0 16 2 16,13 3-3-16,7 8-45 0,6 3-101 15,13 15-115-15,-6 1-72 0,13 2-84 16,-6 9-32-16,-1 6 72 16,0 4 53-16,-6 12 37 0</inkml:trace>
  <inkml:trace contextRef="#ctx0" brushRef="#br0" timeOffset="2704">2783 1394 612 0,'0'0'174'15,"-6"41"32"-15,6-41-19 0,0 41-45 16,0-41-26-16,0 0 21 15,0 0-6-15,0 0-3 0,0 0-46 16,0 0-43-16,0 0-19 16,0 0-30-16,0 0-111 0,0 0-222 15,0 0-74-15,0 0-10 16</inkml:trace>
  <inkml:trace contextRef="#ctx0" brushRef="#br0" timeOffset="2948">1975 994 1018 0,'0'0'245'0,"0"30"-65"15,13 0-4-15,0 4 31 0,1 6-36 16,-1 5-40-16,0 3-52 15,7 7-28-15,-1 0-28 0,1 1 4 16,-7-8-20-16,-6 7-116 0,-7-3-190 16,0-8-136-16,-13-3-36 15,13-41 10-15</inkml:trace>
  <inkml:trace contextRef="#ctx0" brushRef="#br0" timeOffset="3380">1857 1346 821 0,'0'0'210'0,"0"0"-48"0,0 0-9 16,-7 45-56-16,7-45-21 16,-6 44-13-16,6-44-5 0,-7 44-17 15,7-44-5-15,-20 37-26 16,20-37 7-16,0 0-6 15,-52 37-7-15,52-37-9 0,-54 26-5 16,54-26 0-16,-52 7-20 0,52-7-15 16,-66-11-15-16,20-3 24 15,7-5 6-15,-1 4 33 0,1 1 5 16,39 14-5-16,-53-19 10 0,7 8 43 16,0 4 36-16,46 7 26 15,-46-4 8-15,7 8-1 0,-1-1-2 16,7 8 8-16,-6-3-12 0,0-1-19 15,-1 4-26-15,-12-3-20 16,-1-5-19-16,0 1-10 0,1-4 12 16,-7 0 14-16,6-7-9 0,-6-1-34 15,13 1 11-15,0-1-2 16,7-3-22-16,12 4 5 16,27 7-87-16,0 0-107 0,-19-30-123 15,19 30-169-15,-7-37-78 0,14 12 2 16</inkml:trace>
  <inkml:trace contextRef="#ctx0" brushRef="#br0" timeOffset="3549">890 1191 903 0,'26'-7'176'15,"7"-1"-15"-15,0-3-46 0,6 0-65 16,7 0-13-16,-6-4-37 15,-1 4 0-15,-39 11-132 0,40-18-117 16,-40 18-60-16,0 0-29 16</inkml:trace>
  <inkml:trace contextRef="#ctx0" brushRef="#br0" timeOffset="3776">23 1542 1557 0,'-33'26'359'0,"33"-26"-46"16,0 0-81-16,0 0-76 0,33 26-71 16,-7-8-35-16,-26-18-17 0,0 0-31 15,33 8-8-15,-33-8-112 16,0 0-120-16,0 0-119 0,0 0-139 15,0 0-84-15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8:04.37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14 73 355 0,'-13'-30'83'0,"13"30"0"16,0 0 8-16,0-29-2 16,0 29-8-16,0 0 4 0,0 0-52 15,0 0 11-15,0 0-4 16,39-15 61-16,7 15-22 0,20 0-3 15,13 7-21-15,19 1-52 16,14-1 5-16,20 4 27 16,0-3-16-16,13 3 27 0,-1-4-24 15,1 0 26-15,-1 1-28 16,1-4 0-16,-14-4 5 0,-6-4-41 16,-12-4 16-16,-15 5-8 15,-6-5 4-15,-19 1-2 0,-14 3 15 16,-13 1 14-16,-13 3-23 15,0-4-9-15,-33 4 9 0,32-8 10 16,-32 8-29-16,0 0 31 16,0 0-21-16,0 0 15 15,0 0 41-15,0 0-20 16,0 0-30-16,0 0 3 0,0 0-20 16,0 0 20-16,27-3 6 15,-27 3-27-15,0 0 43 0,0 0 3 16,0 0-32-16,0 0 16 15,26 7-22-15,-26-7 13 0,0 0-5 16,0 0 24-16,0 0-24 16,0 0-3-16,33 0-2 0,-33 0 10 15,0 0 17-15,0 0-36 16,0 0 27-16,0 0 10 16,0 0-2-16,0 0-16 0,0 0 0 15,0 0-10-15,0 0 0 16,0 0-111-16,0 0-98 0,0 0-94 15,0 0-28-15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8:07.13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41 199 0,'40'-8'32'16,"-40"8"7"-16,46-3 12 0,0-1-21 15,-7 4 3-15,0 0-5 16,7 0-22-16,7 0 5 16,6 0 5-16,0 0 0 0,-6 4-6 15,6-1-25-15,7 5 21 16,-7-4 1-16,7-1 4 0,-7 1-11 15,6 0-4-15,1-1 8 16,0-3 11-16,-7 4-15 0,0-4-13 16,0 4 33-16,0-1-23 15,-6-3 7-15,-7 4 8 16,0-4-4-16,0 4 1 16,0-1-20-16,0 1 5 0,0 0 6 15,7 0 17-15,-7-1-20 16,13-3 3-16,-7 4-5 0,1-4 18 15,-1 4-9-15,1-1-4 16,6-3-11-16,0 0 17 16,-6 0 7-16,6 0-21 0,0 0 8 15,0 4 0-15,0-4-4 16,7 4 4-16,-7-8 15 0,0 4-11 16,1-4 10-16,-8 8-14 15,1-4 11-15,-1 0 39 16,-12-4-21-16,6 4-23 15,0 0 2-15,-7 0-12 0,7 0 4 16,0 0 21-16,-46 0-13 16,59 0-8-16,-13 4-22 0,-46-4 9 15,66 4 26-15,-13-1 0 16,6 1-1-16,-7 0-31 0,7 0 13 16,-6-4 19-16,0 0-4 15,-1-4-9-15,1 4 10 16,-1 0-28-16,1-4 14 0,-7-3 17 15,0 3-19-15,-7 0 14 16,7 1-14-16,0-5 6 16,-6 1 12-16,6 3-12 0,-7 0 0 15,-6 4-6-15,13-3-6 16,-13-1 23-16,-33 4-15 16,52-7 4-16,-6 3-8 0,-6 0 4 15,-1-3 0-15,1 3 14 16,-1 1-4-16,7-1 1 0,0 0-14 15,-6 0-1-15,6 1 2 16,0-1 12-16,0 4 3 0,0-4-22 16,0 4 16-16,0-3-7 15,0 3 10-15,-7-4 8 16,7 0-11-16,-13 4-10 16,-33 0-4-16,52 0 0 0,-19-3 28 15,-33 3-7-15,53-4-19 16,-7 0 9-16,-7 4-17 0,1 0 12 15,-7 0 12-15,-1 0-17 16,-32 0 16-16,53 0-9 16,-7 0-4-16,-13 0 2 0,-33 0 1 15,52 0 27-15,-6 0-23 16,-6 0 0-16,-1 0-4 0,-6 4 4 16,-33-4 5-16,53 4 7 15,-14-4 4-15,-39 0 58 16,46 0-8-16,-6 3-49 15,-40-3-3-15,39-3 13 0,-39 3-25 16,39 0-9-16,-39 0 13 16,0 0 21-16,0 0 19 0,33-8-3 15,-33 8-32-15,0 0 22 16,0 0-48-16,0 0 44 0,0 0 7 16,0 0 18-16,0 0 5 15,0 0-44-15,0 0 7 16,0 0-26-16,0 0 16 0,0 0-12 15,0 0 27-15,0 0-56 16,0 0 39-16,0 0-8 16,0 0 6-16,0 0 3 0,0 0-24 15,0 0-9-15,0 0 28 16,0 0 0-16,0 0-4 16,0 0 21-16,0 0-23 0,0 0-24 15,0 0 1-15,0 0 23 16,0 0 9-16,0 0-19 0,0 0-151 15,0 0-32-15,0 0-48 16,0 0-40-16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8:10.76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76 340 0,'0'0'50'0,"0"0"7"16,40-30 3-16,-40 30-27 15,39-23-6-15,-39 23-1 0,46-11 10 16,-6 3-9-16,-40 8-7 15,46 0 3-15,-7 0 26 0,-39 0-8 16,59 0-18-16,-13 0 23 16,0 4-25-16,0 0 24 15,0-1-53-15,-6 1 28 0,6-4 21 16,0 0-8-16,6 0 9 16,1-4-18-16,-1 4-22 15,1-3 8-15,6-1 2 0,-6 0 23 16,-1 8-25-16,1 0-6 15,6-1 12-15,0 1-11 16,0 0-5-16,0 0-4 0,-6-1 20 16,0 5-6-16,-1 0 6 15,7-1-11-15,-13-3-5 0,7 4-34 16,-1-5 25-16,-6 1 17 16,-6 0 8-16,6-4-45 15,-7 0 44-15,1-4-6 0,-1 4-28 16,7 0 23-16,0 0-1 15,7 0-3-15,-1 0 0 16,-6 4 21-16,7-1-27 16,-1 1 30-16,1 3-41 0,-7 1 17 15,7-1 4-15,-7-3-2 16,0 3-28-16,0-3 40 0,6 1-32 16,-6-2 9-16,7 1 4 15,-1-4 14-15,1 4 19 16,-1-4-12-16,1 0-21 0,6 0-20 15,-6 0 9-15,-1 0 23 16,1-4-10-16,-1 4 6 0,-6 0-3 16,7 0 0-1,-14 0 11-15,7 0-9 0,-6 4-2 16,6-1-10-16,0 1 26 16,0 0-35-16,6-8 24 0,1 8-19 15,0-4 7-15,6 3 0 16,0 1 24-16,-7-4 8 15,1 4-11-15,0 0-28 0,-1-1 18 16,-6 1-14-16,0 0 0 16,0-1-4-16,0 1 18 0,0 0-8 15,-6-1 17-15,6 5-16 16,0-1 25-16,0 5-17 16,0-1-1-16,0-3-28 15,6-5 26-15,1 1-22 0,-1 0 29 16,-6-4-5-16,0 4 6 15,-6-8-20-15,6 4-3 0,-46 0 27 16,59-4-36-16,-7 4 7 16,-6-4 15-16,-46 4 16 15,53-3-7-15,-7 3 23 0,-46 0-23 16,53-4-15-16,-14 4-1 16,-39 0-5-16,59-7 14 0,-19-1 2 15,-40 8-27 1,52-12 19-16,-52 12-9 0,46-11 30 15,-46 11-17-15,0 0 18 16,0 0-3-16,46-7-18 0,-46 7 8 16,0 0 3-16,0 0-34 15,0 0-9-15,0 0 49 16,0 0-6-16,0 0 7 0,0 0 19 16,0 0-1-16,0 0-10 15,0 0 23-15,0 0-20 0,0 0-24 16,0 0 21-16,0 0-23 15,0 0 12-15,0 0-42 16,0 0 48-16,0 0 13 0,0 0-31 16,0 0 0-16,0 0 6 15,0 0 57-15,0 0-55 16,0 0 14-16,0 0 8 16,0 0-26-16,0 0-1 0,0 0-7 15,0 0 7-15,0 0-3 16,0 0-30-16,0 0 35 0,0 0 26 15,0 0-45-15,0 0-238 16,33-8-52-16,-33 8-90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8:15.69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0 263 0,'86'8'28'16,"6"7"10"-16,6-4 17 16,7 0 7-16,1-4 7 15,12 4-16-15,-6-3-15 0,6-5-10 16,-6 8 1-16,-7-3-4 16,0-1 5-16,-7 1 10 0,1-1 9 15,-7-3-27-15,-7 3 20 16,-12-7-38-16,-1 0 13 0,-20 0-17 15,8-7 21-15,-14 3 46 16,-7-3-45-16,-13-1 24 0,-26 8-46 16,40-11 24-16,-40 11-32 15,19-11-5-15,-19 11 5 16,0 0-38-16,0 0-148 0,0 0-98 16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8:38.22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5434 1932 1454 0,'0'0'280'0,"13"-37"-35"0,-13 8-66 16,-6-1-50-16,-1 0-55 15,1 1-36-15,-8-4-23 16,14 3 0-16,0-3-18 15,14 0-11-15,-1-4 7 0,6 7 18 16,8-3-3-16,-27 33-12 16,46-33-18-16,-7 10 36 0,7 12-21 15,-6 8 7-15,12 6-8 16,7 5-5-16,0 7 10 16,1-1 22-16,-1 5-16 0,6 3-3 15,8 8-9-15,-14-1 20 16,0 1-6-16,-20-5-8 0,14-2 3 15,-53-23-3-15,46 22 10 16,-46-22-7-16,0 0 0 16,33 15-3-16,-33-15 85 15,0 0 5-15,0 0-11 0,0 0-48 16,0 0-10-16,0 0 3 16,0 0 1-16,0 0 4 0,-59-15-3 15,-14 4 30-15,1 14 23 16,-26 12-8-16,6 11 10 0,-20 11 11 15,-13 11-12-15,7 11-33 16,-7 15-18-16,13 4-9 0,-6 7-11 16,6 0-2-1,27 3-4-15,-1-3 0 0,14-11 0 16,13-11-3-16,13-15-84 16,6-11-117-16,40-37-131 0,0 0-189 15,-39 15-106-15,39-15 68 16</inkml:trace>
  <inkml:trace contextRef="#ctx0" brushRef="#br0" timeOffset="452">5211 1093 1035 0,'-53'15'159'0,"27"22"74"0,-20 11 20 16,13 11-23-16,-6 8-51 16,6 3-38-16,0 4-42 0,0-4-31 15,13-7-45-15,-6-4 0 16,6-11-19-16,1-11 8 0,19-37-5 16,-46 30-7-16,46-30-10 15,-46 14-54-15,6-14-19 16,40 0 24-16,0 0 6 15,-46-44 4-15,26 0 12 0,7 3 21 16,7 4 3-16,6 37 15 16,0-41-2-16,0 41-10 0,0 0 33 15,0 0 90-15,-53 4 1 16,-6 18 17-16,13 8 45 16,-13 10-8-16,-7 1-24 0,-6 0 4 15,6-8-52-15,-13 0-32 16,-13-7-20-16,0-7-19 0,-6-8-14 15,6-11-11-15,6-4-5 16,1-3 14-16,-1-4-5 0,21-8-15 16,-1-3-112-16,7-4-196 15,59 26-323-15,-46-41-303 0</inkml:trace>
  <inkml:trace contextRef="#ctx0" brushRef="#br0" timeOffset="645">3719 1422 1548 0,'59'-18'280'0,"7"-1"-31"16,13 5-82-16,6-1-79 15,7 11-58-15,13 0-8 0,7 1-22 16,0-5-357-16,19-6-367 15</inkml:trace>
  <inkml:trace contextRef="#ctx0" brushRef="#br0" timeOffset="872">6972 0 1732 0,'-53'52'313'0,"-19"3"-48"15,-13-3-91-15,-34 3-80 16,-12-3-41-16,-33 0-30 0,-27-4-18 16,-6 3-147-16,-20 1-281 15,-13 3-245-15,-13 8-37 0</inkml:trace>
  <inkml:trace contextRef="#ctx0" brushRef="#br0" timeOffset="1223">2641 1130 1373 0,'0'0'27'0,"0"0"17"0,-52 48 29 15,52-48 7-15,0 0-23 16,-40 45-44-16,40-45-17 16,0 0 24-16,0 0 13 0,0 0-36 15,0 0 171-15,0 0 54 16,-39 29-31-16,39-29-95 15,-40 11-49-15,40-11-17 0,-59 8 99 16,0 3-17-16,7 4-8 16,-1-1-24-16,0 9-46 0,7 6-26 15,46-29 11-15,-52 59-10 16,26-3-87-16,12-5-317 0,14 5-333 16</inkml:trace>
  <inkml:trace contextRef="#ctx0" brushRef="#br0" timeOffset="1392">2378 2039 2347 0,'60'-3'271'16,"-60"3"-62"-16,0 0-100 15,46-15-46-15,-46 15-35 16,0 0-143-16,0 0-311 0,0 0-437 15</inkml:trace>
  <inkml:trace contextRef="#ctx0" brushRef="#br0" timeOffset="1612">1682 1481 1880 0,'0'0'344'0,"0"0"-7"0,0 0-65 16,-13 59-50-16,6-3-60 15,-6 3-75-15,0 4-46 0,-7 3-16 16,-6-3-8-16,0 7-89 16,-7-7-309-16,-13-4-410 15,0-11-260-15</inkml:trace>
  <inkml:trace contextRef="#ctx0" brushRef="#br0" timeOffset="1828">1465 794 2770 0,'-13'41'79'0,"-13"22"51"16,6 11 16-16,-6 7-22 0,-7 11-68 16,13 4-18-16,0 8-27 15,1-5-131-15,-8-3-359 0,1-11-488 16</inkml:trace>
  <inkml:trace contextRef="#ctx0" brushRef="#br0" timeOffset="2092">1051 1433 2234 0,'0'0'174'0,"0"0"70"15,0 0-31-15,0 0-26 0,0 0-33 16,13 41-33-16,-13-41-23 15,-33 41-21-15,-26-1-54 0,-13-10 4 16,-14-4-17-16,-12-4-14 16,-7-4 4-16,0-3 0 15,-1-4-35-15,14-7-176 0,0-4-167 16,14-4-338-16,12-14-229 16</inkml:trace>
  <inkml:trace contextRef="#ctx0" brushRef="#br0" timeOffset="2265">0 1090 1959 0,'46'-26'333'16,"0"4"-16"-16,13 3-101 16,20 1-86-16,26 10-71 0,20 1-27 15,13 11-14-15,6 3-54 16,-12-3-313-16,-8-1-441 15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8:29.75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18866 581 632 0,'0'0'162'15,"0"0"46"-15,0 0-22 0,0 0-55 16,0 0-31-16,0 0-42 16,0 0 24-16,-66 4-50 15,-12-4 1-15,-21 0 11 0,-19 4-42 16,-7-1 12-16,-20-3-14 16,-6 4 29-16,-7-4 54 0,-19 4-1 15,-14-4 9-15,-19-4-27 16,-33 0 10-16,-26 1-35 15,-34-5-21-15,-25-6 3 16,-27-5-9-16,-20-3 48 0,-39-8-6 16,-13-3-9-16,-13 0-6 15,-13-4 11-15,12 4-35 16,-6 3 13-16,7 4-5 0,13-3 30 16,13 3-1-16,20 0 1 15,19 4-7-15,14 0-17 0,12 3 5 16,21 4-20-16,19 4-9 15,26 4-15-15,21 0 19 0,19 3-7 16,32 4 8-16,21 0-23 16,25 0 9-16,27 4 13 15,27-1-9-15,19 5-12 0,19-5 19 16,21 5 0-16,12-5-23 16,8 5 12-16,32-8 12 15,-40 7-4-15,40-7 4 0,-33 11-12 16,33-11 4-16,0 0-17 15,0 0 17-15,0 0-7 0,0 0 17 16,-26 30-5-16,26-30 0 16,0 0-1-16,-13 37 0 0,13 0-4 15,0 0-3-15,13 11 3 16,-6 14 16-16,12 16 38 16,1 11-13-16,-7 14-4 0,7 15 5 15,0 19-19-15,-1 11-4 16,-6 14-1-16,1 8-3 15,-8 8-13-15,7 3-2 0,0 0-3 16,-6-8 0-16,6-14 6 16,-6-7 8-16,6-19-11 0,-7-11-5 15,1-8-1-15,0-10 6 16,-7-12 6-16,6-7 0 0,-6-7-4 16,7-8-2-16,-7-4-6 15,6-7 6-15,-6-7 0 16,7-7 4-16,-1 0-4 0,1-5 4 15,-7-40-2-15,13 48-7 16,13-11 9-16,-26-37-4 16,40 41 8-16,-1-11-2 0,1-5-3 15,-1-2 1-15,1-1-4 16,6 0-8-16,0 0 8 0,6-3 10 16,1 3-7-16,-1-4-10 15,7 1 3-15,14-1 1 0,12 1 6 16,14-12-9-16,32 0 8 15,27-3-2-15,32-8 0 0,34-3 0 16,19 0-6-16,33-8 6 16,26-4 12-16,27 5-12 15,26-1 0-15,19 4-3 16,7-4-2-16,14 0 0 0,5-7-33 16,14 0 10-16,14 3 17 15,-8 1 11-15,-6 3 0 0,-13 4-10 16,0 0 10-16,-7 4 0 15,-19-1 4-15,-14 1 9 0,-19 3-5 16,-7 0-15-16,-7 1 7 16,-19-1 3-16,-13 4-3 0,-13 4 4 15,-21 3-4-15,-25 4 0 16,-20 0 0-16,-27 0-4 16,-12-3 4-16,-14-5 7 15,-26-3-10-15,-6-7-5 0,-14-4 8 16,-13 0 3-16,-6-4 9 15,-7 4-12-15,-14-7-17 0,-12-1 13 16,0-7 11-16,-14 4 6 16,-52 22-8-16,66-33-3 0,-66 33-2 15,66-41-10-15,-66 41 10 16,52-40-3-16,-52 40 3 0,0 0 2 16,60-57 7-16,-60 57 1 15,32-59-10-15,-32 59-9 0,33-59 2 16,-20 11 17-1,-13 48 4-15,7-74 23 0,-7 7-12 16,-7-3-19-16,-6-4-9 16,0-3 3-16,0-16 10 0,-7-3-7 15,7-11-3-15,-7-15-15 16,7-3 15-16,0-5 4 0,0 1-4 16,-7-4 5-16,1 4-16 15,-8 3 0-15,-6 8 11 0,-6 3 13 16,6 19 8-16,7 11-5 15,0 15-16-15,-1 11 3 0,27 59-3 16,-33-63 0-16,7 23 5 16,26 40-13-16,-20-45 3 15,20 45 7-15,0 0-8 16,0 0 13-16,-26-44 2 0,26 44-9 16,0 0-4-16,-20-44 0 15,20 44-10-15,0 0 0 0,0 0-121 16,0 0-130-16,0 0-163 15,0 0-233-15,0 0-38 0</inkml:trace>
  <inkml:trace contextRef="#ctx0" brushRef="#br0" timeOffset="739">14332 474 603 0,'-53'4'136'16,"14"18"-5"-16,39-22 1 16,-39 52 46-16,6-4-42 15,13 11 35-15,0 11-5 0,14 11-36 16,-1 23 5-16,1 18-41 15,6 7 35-15,6 15-17 0,7 8 27 16,-6 7-15-16,-1 7 23 16,8 7-5-16,-14 1-48 15,6 0-32-15,1-8-14 0,-1-7 30 16,1-8-17-16,13-7-22 16,-7-11-2-16,0-7 7 15,7-8-17-15,6-11 5 16,0-6-21-16,0-5-3 0,1-11-5 15,-1-7-3-15,-6-8 0 16,6-15 0-16,-6-3-3 16,-1-8-4-16,-5-14 9 0,-14-30-6 15,19 37 4-15,-19-37 5 16,0 0 4-16,0 0-9 0,0 0 7 16,0 0 4-16,0 0-8 15,0 0-45-15,0 0-147 16,33-41-238-16,-33 41-282 0,20-66-144 15</inkml:trace>
  <inkml:trace contextRef="#ctx0" brushRef="#br0" timeOffset="2076">9265 2133 959 0,'-39'-4'176'15,"39"4"74"-15,0 0-35 0,0 0-60 16,0 0-27-16,39-3-34 16,27-1-28-16,26 0-29 0,26 4-6 15,14 0-17-15,12 4-4 16,14-4 43-16,6 0 7 16,-6 0-1-16,0 0-22 15,-14 0 0-15,-6 4-14 0,-6-4-4 16,-20-4-5-16,-27 4-9 15,-13 0-5-15,-13 0 7 16,-19 0-7-16,-14 0 6 0,-26 0-10 16,0 0-2-16,0 0 0 15,0 0-2-15,0 0-85 0,0 0-97 16,0 0-139-16,0 0-95 16,0 0-62-16</inkml:trace>
  <inkml:trace contextRef="#ctx0" brushRef="#br0" timeOffset="4059">9226 2070 600 0,'0'0'148'15,"0"0"13"-15,0 0 20 0,0 0 49 16,0 0-14-16,0 0-34 16,0 0-44-16,0 0-18 0,0 0-26 15,26-40-6-15,-26 40-15 16,33-34-25-16,-33 34-30 0,33-48-23 16,-7 8 24-1,-6-1-4-15,6-3-4 0,1-8-19 16,-1-3 8-16,7-12-14 15,0 1 10-15,-1-5 11 0,-5 9-2 16,-1 2-5-16,-6 12 3 16,-1 0-17-16,-19 48 22 0,14-55-15 15,-14 55 17-15,0 0-10 16,6-44-6-16,-6 44 6 0,0 0 5 16,0 0-22-16,0 0 21 15,0 0 1-15,0 0-8 16,0 0 3-16,0 0 2 15,0 0-7-15,0 0 5 0,0 0 0 16,20-45-13-16,-20 45 30 16,0 0-26-16,0 0 17 0,0 0-15 15,0 0 4-15,0 0-1 16,0 0 4-16,0 0 7 16,0 0-32-16,0 0 16 0,0 0 3 15,0 0 14-15,0 0-12 16,0 0-3-16,0 0-13 0,39-33 32 15,-39 33 1-15,59-18-24 16,-6 14 14-16,-7 0-3 0,0 4 0 16,7-4 15-16,6 4-15 15,0 0-3-15,13-3 13 0,0 3-22 16,7-4 22 0,0 0-2-16,7 4-13 0,-1-7 5 15,0 3 0-15,-12 1-9 16,-1-5 19-16,0 1-7 0,-6-4-8 15,-7 0-14-15,0 3 13 16,-6 1 10-16,-1-8 11 0,-6 4-12 16,-46 11-12-16,53-11-8 15,-53 11 31-15,0 0-10 0,53-11-4 16,-53 11-10-16,0 0-2 16,0 0 28-16,0 0-6 15,0 0-10-15,0 0-14 0,0 0 16 16,0 0 2-16,0 0 12 15,0 0-21-15,0 0-12 16,0 0 12-16,0 0 16 0,0 0 0 16,0 0-18-16,0 0-14 15,0 0 7-15,0 0 25 16,0 0-7-16,0 0-11 0,0 0-1 16,0 0 10-16,19 52 2 15,-19-52 11-15,13 70-1 0,-6-11-14 16,0 4 0-16,12 3-15 15,1 1 15-15,13-1 0 0,6 4 13 16,1-3-13-16,-1 3 5 16,1-7-20-16,-1-4 9 15,-6-7 1-15,-7-4 21 16,-6-8 0-16,-7-3-29 0,-13-37 16 16,20 41-12-16,-20-41 23 15,0 0-5-15,0 0-9 0,6 41 0 16,-6-41-10-16,0 0 16 15,0 0 1-15,0 0-20 0,0 0 1 16,0 0 33 0,13 33-12-16,-13-33-4 0,0 0-13 0,0 0 8 15,0 0 15-15,0 0-8 16,0 0-14-16,0 0-6 16,0 0 36-16,0 0-23 15,0 0-8-15,0 0 2 0,0 0 20 16,0 0-4-16,0 0-13 15,0 0-13-15,0 0 21 0,0 0 6 16,0 0-8-16,0 0-8 16,0 0-7-16,0 0-10 15,0 0-53-15,0 0-30 0,0 0-58 16,0 0-54-16,0 0 26 16,0 0-19-16,0 0 39 0,0 0 52 15,0 0 44-15,0 0 30 16,0 0 5-16,0 0 32 15,0 0-16-15,0 0 19 16,0 0-3-16,0 0 12 0,0 0 8 16,0 0-7-16,0 0 3 15,0 0 7-15,0 0 10 0,0 0 6 16,0 0-13-16,0 0 3 16,0 0 1-16,0 0-6 0,0 0-16 15,0 0-3-15,0 0 6 16,0 0 54-16,0 0-11 0,20 41-27 15,-20-41 8 1,0 0-9-16,0 0 36 0,0 0-14 16,53 44-10-16,-53-44-11 15,0 0-2-15,46 37-17 0,-46-37-22 16,0 0 38-16,0 0-37 16,0 0 32-16,0 0-11 15,0 0 9-15,0 0 25 0,0 0-27 16,0 0 2-16,0 0-9 15,0 0 0-15,0 0 0 0,0 0 16 16,0 0 2-16,0 0-44 16,0 0 49-16,0 0-38 0,0 0 102 15,0 0-12-15,0 0-28 16,0 0-15-16,0 0-10 16,-40 29 12-16,-12-18-49 15,-1-7 21-15,-13-8 11 0,1 1-6 16,-1-1-11-16,0-3-11 15,1-1-1-15,5 1 31 0,1 0 3 16,7-1-39-16,12 4 22 16,40 4 1-16,-46-7-9 0,46 7 3 15,0 0-245-15,-39-7-116 16,39 7-73-16</inkml:trace>
  <inkml:trace contextRef="#ctx0" brushRef="#br0" timeOffset="6548">11585 2765 257 0,'0'0'122'0,"26"52"-1"0,-12-1-1 16,-1 19 55-16,-13 15 43 16,0 26-76-16,0 26 73 15,-7 27-17-15,7 24 20 16,7 23-42-16,12 14-71 0,1 4-47 15,6-4 11-15,7-3-29 16,0-4 48-16,7-7-14 0,-8-5-17 16,-5-2-38-16,-1-9 11 15,0 1 84-15,-6-11-14 0,6-8-28 16,7-14-17-16,7-12-33 16,-1-14-6-16,14-15-14 0,-7-7 7 15,6-16 5-15,1-17-25 16,-14-16 24-16,-6-14-18 15,-7-12 5-15,-26-40 15 0,27 34-21 16,-27-34 19-16,0 0-13 16,0 0 26-16,0 0 8 0,0 0-27 15,0 0 6-15,0 0-2 16,0 0-20-16,0 0 22 16,0 0-13-16,0 0-4 0,0 0 14 15,0 0-18-15,0 0 3 16,32-4 13-16,8-3-14 0,-1-4 16 15,27-1-10-15,13 5 3 16,19-4-13-16,21 4 15 0,25 3-8 16,21 4 11-16,25 0-8 15,14 4-7-15,13 3 21 0,6 0-20 16,-6 1 19-16,0 3-1 16,-13-4-19-16,-14 4 17 15,-6 0-10-15,-20 0 0 0,-6 4 5 16,-7 0-13-16,-6 0 12 15,-7 0 3-15,-7-1-16 0,-13-3 11 16,-12 4-7-16,-21-7-7 16,-19-1 12-16,-14-3-7 0,-6-1-5 15,-6 1 16-15,-40-4-18 16,39 0 16-16,-39 0-11 16,46-4 2-16,-46 4 3 0,46-7-25 15,-46 7 8-15,40-11 12 0,-40 11-2 16,0 0 15-1,0 0-19-15,0 0 20 0,0 0-42 16,0 0-23-16,32-37 3 16,-32 37-2-16,7-41 19 0,-7 41 5 15,-20-51-5-15,-6 17 29 16,26 34-1-16,-53-44 8 0,7 7 4 16,7 8-13-16,0 6 18 15,-1-3-5-15,40 26-4 0,-52-33 14 16,52 33-10-16,-46-29 0 15,46 29 7-15,0 0-24 0,0 0 17 16,-40-22 4-16,40 22-16 16,0 0 12-16,0 0 4 15,0 0 2-15,0 0 15 0,53 48-24 16,6-8 3-16,7-3 21 16,-1-4-21-16,8 1 0 0,5-5 12 15,1-7-10-15,0 1 6 16,-13-12 4-16,0-4 2 0,-14-3 7 15,-6-8-10-15,-46 4 31 16,46-15-30-16,-46 15-1 0,0 0 33 16,0 0-24-16,13-48-2 15,-13 48-5-15,0 0 38 16,-39-15 20-16,-14 19-7 16,-6 11-3-16,0 11-36 0,0 3 32 15,0 5 17-15,0 2-31 16,-1 5-10-16,8 0-29 0,6-1 2 15,6 1 3-15,8 0-12 16,-1-1 8-16,13-3-11 0,20-37-18 16,-13 48-118-16,0-11-192 15,13-37-262-15,0 41-199 0</inkml:trace>
  <inkml:trace contextRef="#ctx0" brushRef="#br0" timeOffset="7656">19155 6427 910 0,'0'0'130'15,"0"0"-27"-15,0 0-29 0,0 0 185 16,0 0-62-16,-6 63-7 15,-7 14-24-15,6 20-37 16,0 6-2-16,1 12-2 0,12-1 3 16,-6 4-6-16,7-3-32 15,6 3-36-15,-6-3-21 0,-1-1-11 16,1-10-13-16,-1-16-5 16,1-14 9-16,-7-18-2 15,0-16 3-15,0-7 85 0,0-33-4 16,0 0-41-1,0 0-34-15,0 0-10 0,-13-40-10 16,0-12 3-16,6-14-3 16,1-12-3-16,-1-11 7 0,0-14-4 15,7-12 0-15,7-14-57 16,0-19 12-16,-1-14 3 16,14-8 42-16,6 0-8 0,20 15 8 15,0 14 3-15,7 27-3 16,6 21-18-16,7 31 21 0,-1 25-10 15,1 22 7-15,0 30-3 16,-1 29 0-16,-5 26 5 16,-8 22-6-16,-6 19 10 0,-13 8-18 15,-20-9 16-15,-6-2 5 16,-20-12-9-16,-7-19 9 16,-20-10 4-16,-12-16-13 15,-20-14 6-15,-20-7-6 0,0-15 2 16,6-8 6-16,14-11-11 15,6-3 10-15,14-8-16 16,12-3 25-16,40 18-10 0,-20-30-1 16,20 30 4-16,0 0-18 15,0 0 23-15,46-11-5 0,7 26 28 16,6 22 0-16,7 18-12 16,6 15-22-16,14 4 14 15,-1 4-9-15,7 7-13 0,0 0 19 16,13-4-23-16,-6-7 14 15,-7-11-11-15,-7-19-31 16,-6-7-159-16,-13-15-205 16,-7-18-242-16,0-15-156 0</inkml:trace>
  <inkml:trace contextRef="#ctx0" brushRef="#br0" timeOffset="12224">10915 2691 805 0,'-7'74'199'0,"1"18"47"15,-7 26-45-15,6 26 56 0,-6 26-62 16,13 27-35-16,-7 14 25 15,14 18-47-15,-1 4-8 0,8-1-44 16,-8 5 21-16,7 10-5 16,-6 16-33-16,-7 10-27 0,-13 12-24 15,0-1-9-15,-1-18-9 16,1-15 5-16,0-14-21 0,7-23 13 16,-8-11 6-16,8-7-15 15,6-15 16-15,0-11 3 0,0-11-21 16,6-11 10-16,1-8 7 15,0-14 0-15,-1-4-3 16,7-8 3-16,-6-7 0 0,-1-18-7 16,1-4-9-16,0-15 20 15,-7-14-1-15,6-12-6 0,-6-11 0 16,0-7-7-16,0-26 13 16,0 0-6-16,0 26 5 0,0-26-8 15,0 0 7-15,0 0 12 16,0 0 24-16,0 0-3 0,0 0-23 15,0 0 1-15,0 0-9 16,0 0-6-16,0 0 8 16,0 0-17-16,0 0 15 0,0 0-13 15,0 0 16-15,0-26-20 0,0 26 11 16,-6-33 5-16,-1 3-16 16,-6 1 21-16,0-1-10 0,-7 1-8 15,20 29 17-15,-39-41-19 16,12 8 16-16,-6 3-13 0,14-3-16 15,-8-4-32-15,1 0-23 16,0-4 47-16,-7-7-3 0,7 4 34 16,-7 3-6-16,0-3-8 0,7 7 22 15,-1 7-8-15,27 30 0 16,-19-33 0-16,19 33-12 16,0 0 26-16,-27-33-22 0,27 33 8 15,0 0-7-15,0 0-1 16,0 0 8-16,0 0-3 0,0 0 11 15,0 0-24-15,0 29 24 16,14 8-11-16,5 4 10 0,1 7-13 16,13 4 11-16,0 7 0 0,6 7-15 15,7 1 18-15,0-1-17 16,0 1 14-16,0-8-9 0,0-4-6 16,-6 1 17-16,-8-12-10 15,8-7 11-15,-14-7-18 16,7-8 22-16,-7-7-3 0,-6-1 46 15,6-10-16-15,-6-8-6 16,13-3-23-16,-7-11-1 0,7-8 2 16,6-8-3-16,1-10 1 0,-1-15-1 15,7-11-6-15,0-8 1 16,0 1 0-16,-13 6-3 0,7 12 0 16,-14 8-89-16,0 14-146 15,-26 37-225-15,26-30-187 0,-26 30-42 16</inkml:trace>
  <inkml:trace contextRef="#ctx0" brushRef="#br0" timeOffset="13428">10580 10562 1346 0,'26'-18'45'16,"13"-4"58"-16,7 3-31 0,20 1-31 15,0-4-27-15,6-1-7 16,7 1-3-16,0-4 18 0,-7-3-33 15,0-1-8-15,-12 1 19 0,-1-6 14 16,-13-5-21-16,-13-5 13 16,-7-3-6-16,-13 0 17 0,-13-7-35 15,-13 7 18-15,-20 4 7 16,-13 10-15-16,-20 12 4 0,-6 15 1 16,-13 14 3-16,-1 15-6 15,1 12 11-15,6 3-21 16,0 11 36-16,20 3-24 0,13 12 4 15,6 0 19-15,27 7-31 16,20 9 31-16,19-2-19 0,27 5-6 16,12 3-3-16,14-4 11 0,13 0 88 15,0 0 1-15,0 1 16 16,0-8-8-16,-13-4-23 0,-7-4-28 16,-19-10 16-16,-14-12 1 15,-6-3 13-15,-26-4-30 0,-7-8-14 16,0-29-16-16,-46 30-18 0,-13-16 7 15,0-2 5-15,-7-12-22 16,-13 0 18-16,-6-12 0 0,6 1-13 16,-13-7 5-16,6-4 11 15,7-8-14-15,7-3-18 0,6 0 14 16,14-1 10-16,12 5 8 16,8 3-8-16,32 26 2 0,-33-22-17 15,33 22-5-15,0 0 19 0,0 0-2 16,0 0 3-16,0 0-3 15,0 0-9-15,-27 41 1 0,14-8 19 16,7 0-11-16,-1-3 9 0,1-1-5 16,-1 1-7-16,7-30-236 15,-20 37-181-15,20-37-135 0,-19 37-23 16</inkml:trace>
  <inkml:trace contextRef="#ctx0" brushRef="#br0" timeOffset="15479">12610 12923 1056 0,'0'0'120'15,"0"0"-49"-15,0 0 57 0,0 0 22 16,0 0-79-16,-19 41-21 16,19-4-13-16,0 0-18 0,19-4-11 15,14 0-3-15,7-7-3 0,-1-4 8 16,0-3 12-16,7-8 2 15,-6-11-38-15,-7-4 28 16,6-7-4-16,1-8 17 0,-1-6-2 16,-6-5 19-16,0-7-17 0,-14-11-4 15,8 4 1-15,-14-1 99 16,0 8 54-16,0 4 22 0,-19 7-49 16,6 26-57-16,-27-22-58 15,-12 11-3-15,-7 11 35 0,-13 8-16 16,-7-1-21-16,-13 8-18 0,0-4 5 15,0 4 0-15,-6-4-17 16,0-4-6-16,6-3 1 0,0-1 2 16,7-6 17-16,6-8-21 15,7 0 12-15,0-4 1 0,19 0-11 16,1-3 5-16,39 18-4 16,-40-37-1-16,7 3 11 0,20-3-13 15,0-3 9-15,7-1-13 0,6 0 11 16,6-3-4-16,7-4-34 0,-6 0 8 15,6 0 11-15,0-4 10 16,7 4 5-16,-14 8 11 0,-6 40-14 16,14-45-2-16,-14 45 9 0,0 0-4 15,6-37-5-15,-6 37 5 16,0 0 12-16,0 0-4 0,0 0-7 16,-20 45 6-16,7 3-3 0,7 0 13 15,-1 3-18-15,-6 1 13 16,13 4-5-16,0 3-10 15,7 0 20-15,-1-4-13 0,7 1 5 16,7-1-8-16,-13-3 8 0,6 0-2 16,-7-12-6-16,-6 1 19 15,0-12 0-15,-13-3 6 0,-7 0-7 16,1-11-15-16,-14 0 0 0,-13-8 3 16,0-3 6-16,-7-8-21 15,7-7 18-15,-6 0-2 0,6-8-19 16,6-3 10-16,1 0-51 0,6-7-28 15,13-1-11-15,1-7-13 0,12-4 44 16,-6 4 27-16,13 8 24 16,0 29-1-16,0-37 14 15,0 37 0-15,0 0-7 0,0 0 16 16,0 0 19-16,0 0 15 0,0 0 5 16,0 0-5-16,13 33-3 15,-13-3-17-15,0-1 10 0,0-29-26 16,-7 41 7-16,1-12 1 0,6-29-15 15,0 0 17-15,-7 26-24 16,7-26 18-16,0 0-7 0,0 0-7 16,0 0 7-16,0 0-13 0,0 0 4 15,0 0 9-15,-33-26-10 16,33 26 8-16,-19-29-6 16,19 29 1-16,0 0 7 0,0 0-10 15,-13-30 8-15,13 30-12 0,0 0 10 16,0 0 5-16,0 0-16 15,0 0 19-15,0 0-6 0,0 0-14 16,-14 30 22-16,14-30-19 0,0 0 21 16,0 29-16-16,0-29 16 15,0 0-20-15,0 0 4 0,-46 23 16 16,0-16-24-16,0-7 19 0,7-7-3 16,-7-4-12-16,-7-4 15 0,7-4-14 15,7 1 12-15,0 3 7 16,6-7-21-16,33 22 14 15,-33-26-5-15,33 26 0 0,-33-37 7 16,33 37-19-16,-26-29 14 0,26 29-8 16,0 0 6-16,0 0 3 15,0 0-18-15,0 0 19 0,0 0-4 16,0 0-11-16,0 0 25 0,0 0 0 16,0 0-5-16,26 33 16 15,-6 4-25-15,-14-8 18 0,7 5-18 16,-6-5 13-16,-7 4-7 0,0 8 8 15,-7 0 1-15,1 3-9 16,-1 8 16-16,-6 7-18 16,7 0 18-16,-8 0-22 0,1 8 13 15,0-8-8-15,0 3-1 0,6-6 4 16,-12-8-8-16,-8-4 11 16,-5-3-8-16,-8-15 17 0,1-4-12 15,-14-7 2-15,1-8-4 0,-1-11-2 16,-6-7-13-16,0-7 20 15,0-12-11-15,-1-3 2 0,8-8 2 16,-1-7-12-16,7-11 10 0,7-11-5 16,-1-11-2-16,21-12 8 0,-1-10-20 15,13-4 17-15,14 3-7 16,13-3 4-16,6 11-4 16,0 0-4-16,14 15-66 0,6 0-99 15,0 10-109-15,13 1-169 0,7 0-141 16,19 0-83-16</inkml:trace>
  <inkml:trace contextRef="#ctx0" brushRef="#br0" timeOffset="15740">13839 11368 1883 0,'26'-8'52'0,"-26"8"106"15,0 0 68-15,0 0-2 16,-59 19-50-16,-20 10-58 0,-19 5-46 16,-14 3-35-16,-13 3-11 0,0 8-9 15,-6-3-10-15,0-1-146 16,6 4-166-16,13-4-213 0,0 4-148 15</inkml:trace>
  <inkml:trace contextRef="#ctx0" brushRef="#br0" timeOffset="16064">10948 12461 1413 0,'0'0'230'0,"0"0"47"0,-20-33-9 16,7-8-69-16,19 4-75 16,1 8-79-16,13-4-14 0,6-8-14 15,13 0-11-15,7 1 4 0,7 6-6 16,0 9-4-16,6 6-11 15,-7 12 11-15,1-1 26 0,-7 8 20 16,-20 8-16-16,-26-8 9 0,33 22-10 16,-33-22-7-16,7 44-16 15,-21-10 4-15,1-1-27 0,-20-4-180 16,33-29-217-16,-39 34-247 0</inkml:trace>
  <inkml:trace contextRef="#ctx0" brushRef="#br0" timeOffset="17984">10166 2288 252 0,'26'22'92'0,"0"19"39"0,-6 11-2 16,-7 22 13-16,0 22-24 15,-6 29 28-15,-7 34-50 16,0 30-7-16,-7 32-62 0,1 39-10 16,-1 21 15-16,1-1 39 15,6-2-9-15,6-9-37 0,1-6-14 16,-7-20-11-16,6-17-16 15,-6-27 27-15,-6-21-11 16,6-27-10-16,-13-22 10 16,-1-25 2-16,-5-19-15 0,-8-15 53 15,1-18 65-15,-7-15-15 16,33-37-19-16,-46 33 18 0,13-11-28 16,1-7-18-16,32-15-43 15,-33 11-9-15,33-11 20 0,-40 22-7 16,1 4-4-16,13 4-19 15,-14-1 26-15,1 1 1 0,-7-1-8 16,-13-3 9-16,-14 0 5 16,-19-4-24-16,-6 0 10 15,-14-3 130-15,-6-1-28 0,-14 1-28 16,-6-1-36-16,-19 1 10 0,-8-5 18 16,-19 5-1-1,-13-4-23-15,-6-1 9 0,-21 1-12 16,-12 4-19-16,6-5-15 15,0 1 18-15,13-4-6 0,20 0-15 16,26 1-5-16,13-9 13 16,27 1-2-16,19 0-8 0,26-1-5 15,8-3 13-15,25 0-3 16,0 0-8-16,14 0-4 0,6 0 14 16,33 0 0-16,-33 0-7 15,33 0-5-15,0 0 0 16,0 0 13-16,0 0-24 0,0 0 22 15,0 0 3-15,0 0-9 16,0 0-9-16,-33 0 28 0,33 0-9 16,0 0-21-16,0 0 11 15,0 0 4-15,0 0-41 0,0 0-57 16,40-48-7-16,-1 8-14 16,1 3 3-16,12 0 37 15,1 3 19-15,-1 5 8 0,14 3 24 16,-13 0 35-16,-1 8-8 15,-6 3-27-15,0 0 30 0,-46 15 1 16,33-11-18-16,-33 11 3 16,0 0 8-16,0 0 14 15,0 0-2-15,0 0 2 0,0 0 27 16,-39 33-10-16,-7-7 4 16,-7-7-7-16,-6-5-12 0,0-2-16 15,-7-1 37-15,0-4-11 16,7 0-7-16,7 1 3 0,6 3-11 15,0-4-5-15,46-7-11 16,-40 22 55-16,40-22 32 0,-26 34-1 16,19 3-22-16,7-37-28 15,20 51 2-15,20-6-1 16,-1-1-3-16,14-3-29 16,12-1 16-16,1 1-24 0,0-4 3 15,-1-4 5-15,-12 0-234 16,-53-33-293-16,53 37-228 0</inkml:trace>
  <inkml:trace contextRef="#ctx0" brushRef="#br0" timeOffset="19547">3522 6819 720 0,'0'0'22'16,"0"0"64"-16,0 0 35 15,0 0 5-15,26-45-21 0,-26 45-56 16,40-59-30-16,12 0-22 16,1 11 8-16,-7 7 11 15,7 12 8-15,-1 10-34 16,-6 8 1-16,0 15 9 0,-6 7-19 16,6 11 26-16,-14 4-25 15,-32-26 25-15,46 41-27 0,-46-41 37 16,0 0-26-16,40 33 25 15,-40-33-22-15,0 0 11 16,0 0 15-16,0 0 14 0,0 0-21 16,0 0 0-16,0 0 49 15,0 0 14-15,0 0 26 0,-40 26 77 16,-6 18 34 0,-6 8-65-16,-14 15-44 0,7 6 50 15,-13 9-22-15,-1 3-19 16,1-4-32-16,0 0-34 0,0-3-30 15,-1-8-14-15,1-4 13 16,6-3-7-16,1-7-12 16,5-8-14-16,14-11-165 0,0-4-170 15,46-33-214-15,-46 18-52 16</inkml:trace>
  <inkml:trace contextRef="#ctx0" brushRef="#br0" timeOffset="20047">3700 6087 761 0,'19'-52'195'0,"-6"4"62"16,-13 48 41-16,0 0-138 0,0 0-64 15,0 0 160 1,0 0-78-16,7 82 6 0,-14 21-68 16,-6 15-66-16,-13 4-32 15,6-3-26-15,-6-9 24 0,-7-6-1 16,7-15-20-16,-14-8-9 16,8-15 16-16,-8-10-2 0,7-16 0 15,7-10-3-15,26-30 17 16,-46 18-22-16,46-18 11 15,-33-11 2-15,7-18-8 0,6-8-7 16,14 0 18-16,-1 4 1 16,0 3-19-16,7 30-6 15,0 0 32-15,0 0-24 16,0 0-2-16,0 0 28 0,-39 26-9 16,0 0-15-16,6 7 0 15,-7 4 22-15,1 0-9 0,-7-8-21 16,0-3 14-16,-7-4 7 15,-6-7-7-15,0-4-14 0,-13-7 18 16,6-8 9-16,-6-7-57 16,-1-7-161-16,8-8-139 15,6-7-135-15,13-8-11 0</inkml:trace>
  <inkml:trace contextRef="#ctx0" brushRef="#br0" timeOffset="20233">2786 6538 707 0,'92'-19'71'16,"13"1"-32"-16,0-8-39 15,1 0-8-15,-1 0 10 0,0-3-170 16,0-4-116-1</inkml:trace>
  <inkml:trace contextRef="#ctx0" brushRef="#br0" timeOffset="20476">5658 4857 1054 0,'0'0'82'0,"0"0"120"16,-20 48-1-16,-26 4-78 16,-26 3-64-16,-27 8-22 0,-12 7-4 15,-27 4-21-15,-7 4-350 16,-6-1-108-16</inkml:trace>
  <inkml:trace contextRef="#ctx0" brushRef="#br0" timeOffset="20888">2313 6139 828 0,'-13'41'-6'16,"-7"-4"72"-16,1 3 12 0,-14-3-32 15,6 4-12-15,-5-1-8 16,-1 1 6-16,0 0-19 15,0-4-28-15,33-37-4 0,-46 40 19 16,0-14-10-16,46-26 16 16,-46 4-10-16,7-8 21 15,39 4-3-15,-46-18-19 16,46 18 78-16,-46-19 102 0,46 19-35 16,-40-7-37-16,40 7 4 15,-46 22-1-15,46-22-45 0,-39 52-10 16,6-4-21-16,20-8-30 15,0-3 12-15,13 0-12 0,6 4-310 16,-6-41-260-16</inkml:trace>
  <inkml:trace contextRef="#ctx0" brushRef="#br0" timeOffset="21068">1820 7421 1850 0,'0'0'161'0,"0"0"-80"15,0 0-28-15,0 0-23 16,0 0-176-16,20-33-304 0,-13-1-253 16</inkml:trace>
  <inkml:trace contextRef="#ctx0" brushRef="#br0" timeOffset="21504">559 5075 1078 0,'0'0'78'0,"0"0"-4"15,0 0 139-15,46-15-3 0,-46 15 23 16,26 59-45-16,-13 23-8 16,-6 25-49-16,-21 22-51 15,1 11-26-15,-20 1-16 0,-13 7 96 16,-6-1-35-16,-14 1-33 15,-6-11-27-15,0-8-32 16,-1-7 8-16,8-19-2 0,12-21-13 16,14-23 0-16,6-15 81 15,13-14-30-15,20-30-8 0,0 0-23 16,46 11-4-16,20-15-3 16,13-3-13-16,6-8-7 15,0 0 19-15,7 0-19 16,-13-3 7-16,-13-1-111 0,-7 5-226 15,-13-5-234-15,-13 4-173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14:47.399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37 589 0,'0'0'148'16,"0"0"18"-16,0 0-59 16,0 0-37-16,0 0 70 15,0 0 35-15,0 0 2 0,0 0-28 16,0 0-18-16,40-22 17 16,-40 22-6-16,39-15-27 15,-6 12-21-15,0 3-20 16,-7 0-15-16,14 0 6 0,-7 3 33 15,7-3-16-15,6 0-20 16,-7 0-9-16,7 4-20 0,0 0 12 16,0-1-18-16,-6-3 1 15,7 0 6-15,-8 4 4 16,0-4-10-16,1 0-13 0,-1 4 6 16,-6-4-4-16,7 0 5 15,-1 4-22-15,0-4-6 0,2 3 2 16,5 5 15-1,-7-8 2-15,1 3-18 0,-1-3 2 16,1 4-8-16,-1 0 30 16,-39-4-14-16,39 3-3 0,-39-3 4 15,46 8-6-15,-46-8 5 16,54 12-2-16,-15-5 1 0,-6 1-9 16,7-1-1-16,-1 0 11 15,7 5 4-15,-6-5 9 16,-8-3 11-16,8 3 4 0,-1 0 14 15,2 1-27-15,-8-1 7 16,6 1-27-16,0 3 19 16,1-8-4-16,-1 6-13 0,7-2 2 15,7 1-7-15,-7-5 3 16,1 5 9-16,-1-1-6 16,0-3 11-16,0 3-2 0,0-3 2 15,0-1-4-15,6 1-1 16,-6 0-2-16,14 0 11 0,-7-1-18 15,6-3-5-15,0 4 21 16,-6-4-21-16,-1 0 5 0,1 4 11 16,1-4-11-16,-8 0 11 15,6 0 55-15,7 0-25 16,-6-4-15-16,-7 4 4 16,13-4-12-16,-5 4-8 0,-2-3 22 15,1-1 12-15,-1 0-12 16,1 0-12-16,-7 4-15 0,13 0-1 15,-5 0 13-15,-2 0-9 16,1 0 3-16,-1 0 14 0,-6 0 23 16,7 4-21-16,-7 0-12 15,0 0 9-15,1-4 4 16,-1 3-11-16,0-3-12 0,6 0 7 16,-6 0-9-16,0 0-3 15,7-3 8-15,1 3-2 16,-8-8-14-16,0 4 13 0,0 1-9 15,6 3-1-15,-6-4 11 16,0 4-6-16,0 4-9 0,8-1 9 16,-2-3 6-16,1 4-6 15,6 4-5-15,0-5 5 0,0 1-4 16,0 0 4-16,8-1 0 16,-1 5 3-16,-7-1-12 15,0-3 14-15,-6 3-5 0,-7-2-6 16,-7-1 9-16,-5-4 10 15,-34 0-7-15,39 0 38 16,-39 0 8-16,27 3-15 0,-27-3-25 16,0 0-3-16,33 0 3 15,-33 0-12-15,0 0-4 0,0 0 10 16,32 8-1-16,-32-8-16 16,0 0 6-16,0 0 10 0,27 3-11 15,-27-3 6-15,0 0 9 16,0 0-14-16,0 0-13 15,0 0-66-15,0 0-152 0,0 0-118 16,0 0-197-16,0 0-251 16,19 41-106-16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9:01.93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6141 891 551 0,'0'0'115'0,"0"0"29"0,0 0-25 16,0 0-6-16,0 29-42 15,0-29 60-15,7 37-35 0,-7-37-26 16,6 37 50-16,-6-37-20 15,7 34 24-15,-7-34 21 0,-13 34-50 16,13-34-23-16,-40 26-19 16,1-8-36-16,-1-7 8 0,1-3-11 15,6-5 59-15,0 1 27 16,7-4-9-16,6-4 4 0,20 4-17 16,0 0 0-16,-33-14-13 15,33 14-27-15,-32-34-19 16,12-3-7-16,7-1-7 0,0-10-5 15,-7-3 0-15,7-16-10 16,0 1 10-16,6-12-3 0,-6 0-9 16,13 4-4-16,0 3-96 15,-7 12-108-15,1 8-151 0,-1 6-129 16,7 12-113-16</inkml:trace>
  <inkml:trace contextRef="#ctx0" brushRef="#br0" timeOffset="206">6568 339 1018 0,'86'-3'176'0,"12"-1"-67"16,-12 4-33-16,-1 0-59 15,1 4 7-15,-14-1 0 0,-13-3-258 16,-13 0-158-16</inkml:trace>
  <inkml:trace contextRef="#ctx0" brushRef="#br0" timeOffset="749">5471 421 821 0,'0'48'246'0,"6"3"-6"15,8 9-36-15,-1 7 4 0,-7-4-93 16,1 3-28-16,-1-3 49 15,-12-4-20-15,-1-3-41 16,-12-12-15-16,-14-7-32 0,-13-3 12 16,-13-8-32-16,-7-7-2 15,0-5 5-15,-6-10-11 0,-7 0-3 16,7-12 11-16,13-6-8 16,13-1-19-16,46 15 24 0,-40-37-25 15,40 37-13-15,-6-53 33 16,19 16-20-16,-13 37 1 0,39-37 32 15,1 15-16-15,-1 15 7 16,0 10 1-16,-39-3-21 16,40 26 2-16,-40-26 34 0,26 52-1 15,-26 1-8-15,-6-2-1 16,-8 9 33-16,-12-1 7 0,-7 3 6 16,0 1 25-16,14 0 3 15,-1 1-2-15,13 2-26 0,21 1-17 16,12 3 10-16,13 0-38 15,27-3 6-15,0-8-24 0,19-3 15 16,-6-4 8-16,0-15-19 16,-13-4 7-16,-1-11-43 0,-12-11-178 15,-7-11-200-15,-46 0-248 16,59-18-63-16</inkml:trace>
  <inkml:trace contextRef="#ctx0" brushRef="#br0" timeOffset="933">5859 1680 1750 0,'-33'-37'310'16,"33"37"54"-16,0 0-68 16,0 0-114-16,0 0-97 15,0 0-37-15,0 0-25 0,0 0-23 16,0 0-175-16,0 0-297 15,0 0-371-15</inkml:trace>
  <inkml:trace contextRef="#ctx0" brushRef="#br0" timeOffset="1509">3940 1020 1842 0,'0'0'244'0,"-33"-15"51"16,33 15-65-16,0 0-84 16,0 0-61-16,0 0-56 0,0 0 1 15,0 0-16-15,0 0-14 16,26-36-6-16,7 6 8 0,6 0-2 15,1 1-8-15,6-4 20 16,0-4-17-16,0 0-1 0,0 3 10 16,-7 1-7-16,1 7-6 15,-40 26 12-15,39-22-10 16,-39 22 0-16,33 0 14 0,-33 0-18 16,26 26 19-16,-13 11 0 15,-6 0 0-15,-7 4-5 0,-7 3 6 16,-6-7-1-16,0 0-6 15,-7 0 29-15,-6-8-4 0,-7-7-18 16,-13-3 5-16,-6-8-8 16,-14-3-4-16,0-8 3 0,1-8 9 15,-1-7-19-15,13-3 23 16,1-8 20-16,6-11-21 0,13-4-2 16,0-10-4-16,13-16-11 15,1-10-15-15,5-13 21 0,8-6-6 16,12 3-11-16,1 12 11 15,0 11 9-15,-7 15-9 16,6 13-11-16,-6 42 15 0,0-33-17 16,0 33 8-16,0 0 5 15,0 0-185-15,0 0-218 0,13 55-150 16,-6 9-101-16,-7 6 44 16</inkml:trace>
  <inkml:trace contextRef="#ctx0" brushRef="#br0" timeOffset="1658">3585 1239 1086 0,'13'45'274'0,"-13"-45"-5"16,0 0-112-16,0 0-48 16,0 0-84-16,46 11-89 0,-46-11-337 15,0 0-179-15</inkml:trace>
  <inkml:trace contextRef="#ctx0" brushRef="#br0" timeOffset="2005">3099 395 1146 0,'0'0'317'0,"-46"7"1"16,46-7-40-16,-27 52-87 16,8 3-30-16,5 5-31 0,1 0-21 15,0-1-15-15,-7-4-11 16,-12-3 9-16,-8-4-10 0,-19 0-12 16,-13-7 10-16,-20-8-35 15,-7-4-1-15,-19-3-12 16,-7-11 9-16,-6-3 16 0,-7-8-8 15,0-8-5-15,13-8-28 16,6 5-8-16,14-8-2 0,13 0-2 16,20-3-13-16,19-1 3 15,8 4-110-15,45 15-124 0,-40-26-184 16,40 26-259-16,0 0-134 16</inkml:trace>
  <inkml:trace contextRef="#ctx0" brushRef="#br0" timeOffset="2209">2474 13 2275 0,'0'0'208'0,"0"0"5"16,0 0-51-16,33-11-63 15,-33 11-73-15,0 0-39 0,0 0-245 16,46 0-358-16,-46 0-230 16</inkml:trace>
  <inkml:trace contextRef="#ctx0" brushRef="#br0" timeOffset="2433">1876 214 1438 0,'13'-46'248'0,"14"2"-1"0,6 7-7 16,-7 15-105-16,13 7-78 16,1 15-15-16,-1 22-31 15,-6 12-11-15,-7 17 5 0,-6 17-236 16,-20 2-192-16,-13 8-104 15,-13 3 20-15</inkml:trace>
  <inkml:trace contextRef="#ctx0" brushRef="#br0" timeOffset="3049">1121 920 1133 0,'39'-48'349'0,"-39"48"6"16,40-36-124-16,-40 36-97 15,0 0-58-15,46-12-9 0,-20 16 54 16,-26-4 6-16,0 0-27 16,33 37 2-16,-27-4-4 0,-6-33-9 15,-13 48-36-15,0-11-23 16,13-37-20-16,-53 48 10 0,7-17-20 15,-6-9 5-15,-7-3 5 16,0-12-14-16,-1-3 4 0,1-4 12 16,7-4-17-16,6-7 5 15,0-4 4-15,6-7-4 0,40 22-19 16,-46-53 19-16,20 16 0 16,26 37-17-16,-20-40 14 15,20 40 11-15,0 0-19 0,0 0 5 16,0 0 9-16,0 0-3 15,0 0 0-15,0 0 7 0,7 40-15 16,6 5 11-16,0 7 7 16,-6-4-2-16,6 0-12 0,-7 4 20 15,1-4 23-15,-7 0-9 16,-7 0 2-16,-12-4 5 0,19-44-7 16,-66 57-20-1,-6-16-6-15,-1-16 9 0,1-10-9 0,0-7-8 16,6-8 45-1,7-12 17-15,6-2-12 0,7-12-11 16,46 26-12-16,-46-64-26 16,20 1 11-16,20 0-5 0,6-3-14 15,13 7 11-15,13 0 4 16,13 3-7-16,7 4-10 0,27 4 17 16,6 7-25-16,13 8-121 15,0 7-142-15,-7 11-207 0,0 11-189 16,-19 12 0-16</inkml:trace>
  <inkml:trace contextRef="#ctx0" brushRef="#br0" timeOffset="3205">424 1817 1684 0,'59'49'176'16,"14"-24"-28"-16,-1-17-73 0,7-8-44 15,0-8-22-15,-1 1-83 16,-5-8-345-16,-14-4-259 0</inkml:trace>
  <inkml:trace contextRef="#ctx0" brushRef="#br0" timeOffset="3385">207 725 2082 0,'-46'-19'148'16,"46"19"-7"-16,0 0-56 0,0 0-46 15,0 0-5-15,0 0-32 16,0 0-177-16,0 0-248 0,0 0-280 16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59:38.81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9699 566 610 0,'0'0'141'0,"0"0"24"0,0 0-11 16,0 0 0-16,-46 26 62 16,7-8-1-16,6-7 5 0,-7-3-30 15,1-5 10-15,0-3-22 16,-1-7-50-16,-6-4-44 0,0-8-33 15,0 4-23-15,-6 1-15 16,-1-5-13-16,-6 4 16 16,0-3-12-16,-7 3-11 0,-13 4 7 15,-6 0 5-15,-14 0-12 0,-19 0 17 16,0 0-6-16,-14 3-12 16,-6-3 19-16,-6 0-3 0,-7 4 9 15,6-1 13-15,7 1-19 16,0-4 29-16,13 4-18 15,7-1-5-15,6 1 7 16,14-1-22-16,-1 1 12 0,0-4-4 16,1 4-10-16,-1-5 5 15,-12 1 2-15,-1 0-11 0,0 4 25 16,-6-4-12-16,6 0 15 16,0 3 11-16,1 5-24 0,6-5 14 15,-1 1-9-15,8 7-9 16,6-7 11-16,6-1-15 0,1-3-3 15,0 4 7-15,12-8-11 16,-6 0 11-16,7 0-14 16,6-7 7-16,-6 4 0 0,6-8 3 15,7 7 5-15,0 5-8 16,0-5-3-16,6 8 7 0,1-7-15 16,-1 10 19-16,1-3-4 15,-7 4-9-15,-1 3 12 0,-5 4-11 16,-14 4 7-16,0 3-6 15,-13 0 3-15,-7 5 8 0,7 6-16 16,-6-7 15-16,-1 4-1 16,7 0-6-16,-6-4 8 0,12 0-8 15,-6-4-9-15,7 1 20 16,-1-5-18-16,8 1 7 16,-1-4 11-16,6 4-19 0,8-4 20 15,-8 7-12-15,8 0 0 16,-1 1 6-16,0 7-6 0,1-4 14 15,-1 7 5-15,7 1 23 16,0-1 3-16,6 4-27 0,-6-3 6 16,0 3-16-16,0 0 5 15,-1 0-3-15,-5 0-6 0,-8 8 12 16,1-4-19-16,-7 3 18 16,1 5-2-16,-8 3-2 15,-6 0 15-15,7 7-17 0,-7-3-1 16,0-1 7-16,0 1-1 15,6-4 19-15,14 3-19 0,0-3 1 16,6 0-5-16,13-3-10 16,1-1 7-16,6 0-7 0,13 0 0 15,-6 8 0-15,6 0 0 16,6 10 7-16,1 8-5 0,0 1-2 16,0 2 7-16,-1 5-10 15,1 3 10-15,0 0-7 0,-1-3-6 16,8 3 16-16,-8-4-10 15,8 1 0-15,-1 3 9 16,0-3-19-16,-6 6 16 0,6-2-3 16,1-5-8-16,-1 1 18 15,0-4-13-15,0-1-4 0,7-3 9 16,0-3-5-16,7-1 4 16,-1 1-10-16,7-5 6 0,7 1 0 15,-1 0 5-15,7 3-5 16,-6-3 0-16,-1 3 0 0,8 5 3 15,5-5-11-15,-6 0 12 16,7 1-4-16,0-1 0 0,0-3 5 16,-1 0-13-16,1-4 0 15,0-4 8-15,-1 0 0 0,8-7 4 16,-8-3-4-16,1-1-6 0,0-4-1 16,-20-29 2-16,33 41 5 15,0-8 6-15,-1-7-13 16,1-4-4-16,-6 0 8 0,12 1 6 15,7-5-3-15,0-3 2 16,0 3-10-16,0-3 0 0,0 4 13 16,0-8 5-16,7 0-10 15,-7 0-5-15,6 4 0 0,-6-4 5 16,0 0 8-16,0-4-6 0,7 8-14 16,-7-4 5-16,6 0 12 15,1 0-11-15,-1 0 17 0,1 4-19 16,0-4 8-16,-7 0 5 15,6 8-5-15,1-8-10 16,-1 0 10-16,7 4 7 0,7-1-7 16,0-3-10-16,-1 1 5 15,1-1 10-15,0 0-1 0,6 0-15 16,-6-4 16-16,6 4-1 0,7-3-9 16,0-1-6-16,0-3 20 15,0 3-9-15,6-3-4 0,7 0-1 16,-7-1 11-16,7 1 20 15,-6 0-44-15,6 3 18 0,-7 0 3 16,7-3-11-16,0 4 8 16,-13 3 6-16,7-8-11 15,-8-3 1-15,8 0 4 0,-1 0 5 16,7-7-10-16,0 0 8 0,0 3 2 16,7-4-5-16,-7 5-8 15,6-5 5-15,-6 5 11 0,-6 3-8 16,-1 0-7-16,1-4 7 15,-14 4 8-15,7 0-8 0,-7 0-7 16,0-4 2-16,7 1 5 16,-6 3 7-16,-1-8 1 0,0 1-11 15,0-4 3-15,-6 3 0 16,6 1 4-16,-6 0-13 0,6-1 9 16,-6 4 7-16,0 1-10 15,-7-1-5-15,7 4 12 0,-7 0 2 16,-7 4-13-16,8-4 0 15,5 3 14-15,-6 1-1 0,1 0-10 16,5 0 4-16,1-1 7 16,6 1-4-16,1 0-7 0,-1-4 9 15,13 0 2-15,-6 0-12 0,13 0 2 16,0 3 8-16,0-3-5 16,13 0-6-16,-6 4 10 15,19 0 0-15,-13-4-9 0,7 3 12 16,-7 1-4-16,0 0-7 15,-6-4 4-15,-1 0 4 0,-6 3-4 16,0-6-6-16,-6-5 15 16,6-3-18-16,0-7 20 0,-7-4-16 15,7-4 0-15,0 0 12 0,-6 0-4 16,-1-3-9-16,-6-5 0 16,0 5 11-16,-7-1-5 0,-6-3 2 15,-14 0 2-15,1-4-7 0,-14-8-8 16,-6-3 1-16,-13-7 4 15,-7-8 1-15,-6-11-3 0,-1-3 0 16,1-5-4-16,-7-3-1 16,6 8 5-16,-6-4 8 15,7 7 3-15,-7 0 1 0,0 11-4 16,0 0 0-16,0 0-3 0,0 4 3 16,0 7-3-16,0 8 0 15,0 4 0-15,6-1 3 0,1 0 4 16,0 4-4-16,-1-3 0 0,-6-5 4 15,7 1 1-15,-7-4-1 16,6-4-4-16,-6 1-3 0,0-9 0 16,7 1 0-16,-7 4-1 15,6 3 4-15,1 8 0 16,-7 7 0-16,7 4 6 0,-7 33-2 16,0-30-1-16,0 30 1 0,0 0 1 15,0 0-5-15,0-30 3 16,0 30-1-16,0 0-5 0,-7-36 3 15,0 6 0-15,1-3-5 16,6-1-2-16,-20 1 7 0,14-7-3 16,-8-1 3-16,8-7 4 0,-1 0-4 15,-6-8 0-15,0 5 0 16,0-5 3-16,0 5-3 0,6 3 0 16,-6 7 2-16,6 4-5 0,-6 7 3 15,13 30-5-15,-6-29 0 16,6 29 5-16,0 0 0 15,0 0 0-15,0 0-3 0,0 0 10 16,0 0-4-16,0 0-1 16,0 0-2-16,0 0 4 0,0 0-1 15,0 0 1-15,0 0-1 0,0 0-1 16,0 0-2-16,0 0-4 16,-7-33 4-16,7 33 0 0,-13-30-5 15,13 30 5-15,-7-33 3 0,1 3-3 16,-1 1-6-16,7 29-2 15,-13-41 4-15,7 4-2 16,6 37-3-16,-7-48 1 0,0 7 8 16,1 5 4-16,6 36-4 15,-7-45 0-15,7 45 0 0,-6-44 0 16,6 44 0-16,-13-37 4 0,13 37-8 16,0 0-2-16,-14-37-18 15,14 37-27-15,0 0-24 0,0 0-39 16,0 0-79-16,0 0-99 15,0 0-115-15,0 0-102 0,-13-41-50 16,13 41 69-16</inkml:trace>
  <inkml:trace contextRef="#ctx0" brushRef="#br0" timeOffset="1427">10882 1005 177 0,'0'0'45'0,"0"0"27"16,0 0 8-16,0 0 48 16,0 0-3-16,0 0-36 0,0 0 20 15,0 0-15-15,-46-14 6 16,7-5 2-16,-14 8-35 0,7 0 4 16,-13 4-11-16,0-1-28 15,6 1 46-15,-6 3 6 0,0 0 3 16,6 4-12-16,7 4-3 0,0 0-7 15,0 3 25-15,7 1-15 16,-7 3-10-16,6 3-18 0,40-14 2 16,-46 30-10-16,46-30 4 15,-46 41-14-15,46-41 9 0,-46 40 5 16,46-40 5-16,-46 45 10 0,7-5 9 16,39-40-3-16,-46 48-6 15,13-11-15-15,33-37-8 16,-39 48-22-16,6-11 2 0,7-4 1 15,6-3 1-15,0 0 13 16,7 6-1-16,6 1 5 0,-6 0 1 16,0 4 3-16,7 7-1 0,-1 0-14 15,0 0-10-15,14 0-2 16,-7-4 1-16,7 4 9 0,-1-3-1 16,7-1 0-16,-6 0-1 0,6-3-3 15,-6 3 3-15,12-3-5 16,1 3 2-16,0-3-9 0,-1 0 3 15,-19-41-4-15,46 48 1 16,-46-48 2-16,46 37-3 16,-13-11 1-16,-33-26-2 0,40 14-2 15,-40-14 0-15,46 8 1 0,-7-12-4 16,-6 0 2-16,-33 4 7 16,53-18-6-16,-7-1 3 0,0 1-6 15,-7-1 0-15,0 1 3 16,-6 0-3-16,-33 18 3 0,53-23-3 15,-14-3 0-15,-39 26 0 0,46-33 0 16,-13 4-3-16,-33 29-4 16,33-37 7-16,-7 3 0 0,-26 34 0 15,33-36 5-15,-33 36-5 16,33-41 3-16,-7 15 0 0,-26 26-1 16,33-37 1-16,-7 4-3 15,-26 33 0-15,27-37 4 0,-8 0-4 16,1 4 0-16,-7-1 0 15,0 1 0-15,-6-7-5 0,6-1 2 16,-6-3 6-16,6-1-1 0,-7 5 8 16,1-1-2-16,0 4-1 15,-1 4-5-15,1 3 0 0,-7 30 2 16,13-37-2-16,-7 8 2 0,-6 29-1 16,0-34-1-16,0 34 6 15,-6-33 3-15,6 33 4 16,-7-26 6-16,7 26-3 0,0 0 2 15,-13-29-7-15,13 29-5 16,0 0-4-16,0 0-4 0,-26-26 0 16,26 26 0-16,0 0 4 0,-33-33-4 15,33 33 0-15,-33-30 0 16,33 30 3-16,-33-29-3 0,33 29 0 16,-33-23 0-16,33 23-7 0,-32-18 7 15,32 18-5-15,-46-11-1 16,6 7-1-16,1 4 3 0,-1 8 0 15,7-5 7-15,1 5-3 16,32-8 2-16,-40 7-2 16,40-7-29-16,-33 7-74 0,33-7-91 15,0 0-110-15,0 0-157 0,0 0-122 16,0 0-22-16,0 0 61 16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59:45.74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9213 577 179 0,'0'0'58'16,"0"0"8"-16,39 0 11 15,-39 0 18-15,0 0-1 0,0 0 20 16,0 0-30-16,0 0-37 15,0 0-12-15,0 0-17 16,0 0-3-16,-46 3-8 0,-7 8 15 16,-12-3 31-16,-21 3 2 15,-6 0 10-15,-6 0 4 0,-7 4 18 16,6-4-5-16,0 0-27 16,0 4-43-16,7 0 49 15,0-4-27-15,7 0-26 16,6-8 21-16,0 5 30 15,0-8 16-15,7-4-32 0,-1 0 6 16,1 1 3-16,6-8 16 16,1 3-55-16,-1-3 0 0,-13 0-2 15,0-4 7-15,0 1-18 16,7-1-9-16,-7 0 14 16,7-4-10-16,-7 5 12 0,6-1 11 15,1 4-7-15,-7 3-2 16,0 1 24-16,-7 3-14 15,1 1 2-15,0-1-17 16,-1 0-11-16,1-3 11 0,-7 0 8 16,0-8 1-16,0 4-8 15,0-4-14-15,6-4 0 16,1 1 9-16,-1-4 24 0,1 0-10 16,0-4-1-16,11 7-13 15,9 1-10-15,-1 3 14 0,0 0-4 16,7 4 8-16,-7 4-5 15,7-1-6-15,0 1-11 16,0 3 30-16,0-3 9 0,0 0-18 16,6-1 13-16,0 1-10 15,1-1 7-15,-1-3 21 16,1-4-11-16,-1 1-21 16,-13-1-2-16,7 0-4 0,-13-3-10 15,0-4 21-15,-7 3 14 16,0 1 41-16,-6 3-10 15,5 0-13-15,-6 8-5 0,1-1-9 16,-1 5-12-16,1-1 2 16,0 4-9-16,-1 0-10 0,7 4 0 15,0-1 4 1,7-3 5-16,6 0 15 0,-6 0 1 16,0 0-14-16,6 0-6 15,0 0-5-15,-6-3 3 0,0 3 13 16,6 0 2-16,-6 0-8 15,0 0-10-15,-1-4-5 16,-7 4 7-16,2-4 15 0,-8 0-14 16,-6 1-3-16,0 3 0 15,7-4-3-15,-1 0-7 16,7 1 5-16,14-1 10 0,-7 0 6 16,12 1-11-16,8 3-3 15,-1 0-5-15,14 0 8 16,-1 3 11-16,8 1-6 15,-1-4 2-15,-7 4-1 0,7-1-10 16,1 1-8-16,5 0 12 16,-12-4 8-16,6 0 9 0,-6 3 12 15,-1 5-14-15,-6-1-18 16,7 1 11-16,-1-5-8 16,0 5 10-16,0-1-3 0,1 0-11 15,0 8 4-15,6-7-9 16,-7 6 4-16,7-2 1 0,1 6 11 15,-1 4 24 1,0 4-8-16,-7 4 6 0,1 3 3 16,6 7-13-16,-6-3 6 15,6 8-7-15,-7 3-2 0,14 0-14 16,-7-4 17-16,7 8 3 16,6-4-16-16,-6 0-2 0,6-4 5 15,7 1-2-15,0-5 8 16,0-3-15-16,6 4 8 0,7-4 3 15,0 0 2-15,0 0-2 16,7 3 0-16,6 1-6 0,7 0-5 16,-1-4 2-16,1-1-5 15,6 1 3-15,1 0-6 16,-1-3 6-16,-6-5 0 0,-20-29 11 16,33 41-7-16,-7-8-4 15,-26-33 4-15,33 37 0 0,-14-4-2 16,-19-33-2-16,27 37 4 15,-1-4-4-15,-13-3-3 0,-13-30-8 16,20 41 7-16,-7-8 12 16,-6 0-8-16,-7-3 12 0,-7 3 4 15,0 4-4-15,-6 0 0 16,0 7 1-16,0-3 1 0,-7 3 13 16,1 0 12-16,-8 5-9 15,1-1-6-15,6 0-6 0,7-8-7 16,-7 1-11-16,14 3 19 15,-7 1-14-15,6-5-1 16,-6 1 24-16,6 3 1 0,1-3-9 16,-1-1-17-16,1 1 9 15,-1 3 0-15,1 1 4 0,-1 3 10 16,0 3 1-16,1 5-5 0,-1-4-5 16,1-4 1-16,-1 3 0 15,7 1 2-15,-6 0 2 0,6-4-9 16,0 0-6-16,6-4 2 15,1 1-1-15,-7-5 7 0,6-3-5 16,-6-4-10-16,7-3 5 0,-1-4-10 16,1-4 5-16,6 4 13 15,-13-26-3-15,0 0-7 16,13 37 5-16,-13-37 8 0,20 37-12 16,-20-37-4-16,20 29 4 15,-20-29 6-15,26 37-6 0,-26-37-4 16,39 33 0-16,-12-7 13 0,6-4-9 15,-1 1-4-15,1-5 8 16,0 4-8-16,0-3 0 0,6 3 0 16,1 0 3-16,-40-22 0 15,52 33-10-15,-6-7 10 0,-6-4 7 16,-1 1-10-16,1-5-7 16,-40-18 11-16,60 22 4 0,-14-7-8 15,6 0-4-15,-12-4 4 16,6 4 11-16,0-8-11 0,6 0-6 15,-12 1 6-15,6 3 6 16,0-4-6-16,-7 1-7 0,7-1 11 16,0 0 1-16,-6-3-5 0,6 0-4 15,-7 3 6-15,7-3 5 16,7-4-7-16,-7 0-7 0,6 0 13 16,7 0-14-16,-13 7 15 15,0-3-14-15,0 7 7 16,0-7 0-16,-6-1-6 0,-7 5 17 15,6-4-14-15,0 3 3 16,1-7 3-16,6 4-10 0,-7-8 7 16,7 4-9-16,7-4 9 0,0-11-5 15,7 4-34-15,5-11-8 16,14 0-1-16,0-4 18 0,0 4 13 16,13 0 1-16,-13 7 13 0,0 0 5 15,-7 8-6-15,-13 0 4 16,-13 3 4-16,-13 4-11 0,-33 0 7 15,39 4-4-15,-39-4 16 16,0 0-23-16,33 3 11 16,-33-3 0-16,0 0 0 0,46 0 7 15,-46 0-13-15,46 4 18 0,-6-4-17 16,-1 0 0-16,0 0 11 16,1 0-14-16,-1 0 15 0,1 4-7 15,6-1-3-15,6 1 14 16,-6 3-19-16,7-3 15 0,6 3-12 15,1-3 13-15,12 4-13 0,1-1 10 16,6 0 0-16,6 4-12 16,0-3 17-16,1 3-15 0,6 0 10 15,-7-4-3-15,1 1-2 16,-7-5 2-16,6 5-7 0,0-1 9 16,1-3-4-16,-1 0-5 15,1-1 15-15,-7-3-13 0,-7 8 3 16,7-5 7-16,-6 5-11 15,-1-8 9-15,-6 0-10 0,6 7 10 16,-13-3-5-16,7 7 2 16,-7-7 1-16,-6 3-3 0,-1-3 8 15,-6-1-13-15,0 5 5 0,0-8 5 16,0-11-11-16,0 7 13 16,14 8-14-16,-1-4 12 0,0 0-1 15,0 3-13-15,0-3 16 0,0 4-15 16,-6 7 5-1,-7-7 3-15,-46-4 8 0,52 0-8 16,-52 0 5-16,60-4-8 0,-14 4 0 16,-46 0 11-16,46-4-13 15,-46 4 14-15,59-7-9 0,-12 0-6 16,-1-4 12-16,0 3-10 0,-46 8 11 16,59-18-7-16,-7 7-8 15,-12-4 12-15,6 0-11 0,-46 15 12 16,66-37-5-16,-14 8 0 15,1-5 0-15,-53 34-11 0,59-59 14 16,-7 4-3-16,-12-1-13 16,-1 5 16-16,-6 3-9 0,0-4 13 15,0 4-15-15,0-8 8 16,0 1-3-16,6-8 3 0,-6 0-8 16,13-10 1-16,0-5 4 15,0 0-2-15,0-3 7 0,0-4-16 16,0 0 23-16,0 8-19 0,-7-5 10 15,1 5-3-15,-7 3-4 16,-7 4-1-16,-6 3-5 0,-1-3 16 16,-12 3-15-16,-7 1 12 15,-7-1-6-15,1-3 14 16,-7 4-8-16,-7 3 0 0,0 4 3 16,7 0-9-16,-7 0 6 0,7 3-6 15,7 1 16-15,-8 3-17 16,14 0 14-16,0-3-16 0,7-1 17 15,0 1-12-15,6 3 6 16,0 4 0-16,-7 8-2 0,-6 40 6 16,14-59-16-16,-8 14 13 0,-6 45-7 15,7-52 4-15,-1 8 7 16,-6 44-10-16,7-52 12 0,-7 52-14 16,6-55 5-16,1 14 0 15,-7 41-6-15,0 0 16 0,0-44-13 16,0 44-3-16,0 0 16 15,0 0-22-15,0 0 8 0,0 0 4 16,0 0-9-16,0 0 18 16,0 0-15-16,0 0 6 0,0 0 3 15,0 0-10-15,0 0 12 16,0 0-5-16,0 0-5 0,0 0 11 16,0 0-14-16,0 0 5 0,0 0 11 15,0 0-16-15,0 0 8 16,0 0 0-16,0 0-7 0,0 0 0 15,0 0 7-15,0 0-33 0,0 0-7 16,0 0-30-16,0 0-53 16,0 0-65-16,0 0-114 15,0 0-105-15,0 0-59 0,0 0-42 16,-59-44 46-16,6 22 5 16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0:37.10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8593 1043 688 0,'0'0'137'0,"0"0"-8"15,0 0 73-15,0 0 42 16,0 0 27-16,0 0-41 0,26 40-57 15,7-3-6-15,-7 0-46 16,7 4-27-16,-7 0-33 16,20-1-36-16,-19 1 5 0,6-4-14 15,-7 0-16-15,0-8-9 16,-26-29 20-16,20 37 6 0,-20-37 3 16,13 37-7-16,-13-37 5 15,0 0-1-15,-39 33-6 0,-7-14-20 16,-20-8 19-16,0-7-38 15,-6-8 12-15,-7-3-7 0,0-5-2 16,-6-6 1-16,12-8 29 16,8-3-2-16,-1-1-11 0,13-7-7 15,7 4 22-15,7-8 2 16,13 8-9-16,13-4-15 16,6 0 7-16,7 0 16 0,7 8-21 15,-7 29 4-15,26-37 0 16,-26 37 9-16,26-19 5 0,-26 19-12 15,46 4 7-15,-13 11 0 16,-33-15 0-16,39 40-6 0,-12 1-7 16,-1 0 10-16,-13-8 19 0,-6 0-13 15,-1 0-16-15,1 1 13 16,-7-34 25-16,-20 29-21 0,20-29 5 16,-46 22-6-16,-6-14 4 15,12-8-7-15,-6-4-13 16,-6-7 10-16,12-8 12 15,1-6-5-15,6-1-8 0,33 26-10 16,-33-52 17-16,7 4 8 0,19-4-11 16,-6 8-17-16,13 3 20 15,0 8 9-15,0 33-20 0,0 0-4 16,0 0 4-16,0 0 13 16,0 0 4-16,-39 30-6 0,6 10-7 15,0 5 21-15,0-5 5 16,0 4 3-16,7-3-25 0,6-8 0 15,20-33 16-15,-39 45-4 16,6-16-18-16,33-29-93 16,-40 26-112-16,40-26-79 0,-39 19-69 15,39-19-57-15,-33-8 7 16,33 8 54-16</inkml:trace>
  <inkml:trace contextRef="#ctx0" brushRef="#br0" timeOffset="204">8008 820 797 0,'39'-18'168'0,"-6"7"0"16,7-1-82-16,6 5 15 15,0 0-40-15,0-1-22 16,0 5-36-16,0-1-15 0,-46 4-3 15,39-8-151-15,-39 8-131 16,0 0-82-16</inkml:trace>
  <inkml:trace contextRef="#ctx0" brushRef="#br0" timeOffset="452">7259 440 714 0,'0'0'129'0,"0"0"-10"15,0 0 109-15,0 0 17 16,-7 33 7-16,7 18-90 0,0 12-6 16,-6 19-36-16,6 3-69 15,0 0-23-15,0-4-11 0,0-6 1 16,0-9-78-16,0-10-192 15,-7-8-123-15,1-15-90 0,6-33-55 16</inkml:trace>
  <inkml:trace contextRef="#ctx0" brushRef="#br0" timeOffset="731">6832 787 771 0,'0'0'200'15,"39"37"-35"-15,-6 7 16 0,6 8-12 16,-6 4-14-16,7 3 0 16,-7-3-9-16,-7-1-54 15,-20 4-30-15,8-7-12 0,-28-4-3 16,-5-4-26-16,-21 1-18 15,-12-8 5-15,-7-4-62 0,-7-4-91 16,-6 1-127-16,-1-12-54 16,-12-3-8-16,6-4-11 0,0-7-5 15</inkml:trace>
  <inkml:trace contextRef="#ctx0" brushRef="#br0" timeOffset="2076">5754 968 512 0,'0'0'119'0,"0"0"26"16,0 0-9-16,0 0 23 0,0 0-31 15,0 0-17-15,0 0 0 16,39-30-57-16,-39 30 67 0,0 0 38 16,0 0-34-16,27 35-47 15,-8 1-39-15,-12 1-4 0,-7 8-1 16,0-8-24-16,-7 0 10 15,-6-4 1-15,-6 0-25 16,19-33 14-16,-46 37 2 0,-7-15-5 16,0-7-19-16,1 0-6 15,-7-11 9-15,13-4-12 0,0-4-3 16,46 4 11-16,-46-15-11 16,13-3 36-16,33 18-27 0,-20-37-1 15,20 37-3-15,0-48 24 16,7 14-15-16,-7 34 0 0,19-26-8 15,-19 26 24-15,33-7-17 16,-33 7-2-16,33 19 34 0,-33-19 5 16,33 40 11-16,-13 1 15 15,-7-8-27-15,-13 0 14 16,0 1-6-16,-13-5-23 0,13-29-6 16,-53 37 11-16,-6-11-15 15,0-4-95-15,0-3-45 0,0-5-41 16,6-6-50-16,7-1-9 15,46-7-22-15,-39 0-1 0,39 0-33 16</inkml:trace>
  <inkml:trace contextRef="#ctx0" brushRef="#br0" timeOffset="2289">5583 742 686 0,'53'8'135'0,"6"-1"-78"15,7 1 11-15,12-8-41 0,1-4-14 16,0-3-1-16,-7-5-23 16,-12 1 4-16,-8 0-90 0,-12 0-118 15,-40 11-111-15</inkml:trace>
  <inkml:trace contextRef="#ctx0" brushRef="#br0" timeOffset="2547">4827 366 865 0,'-32'-34'170'0,"32"34"-62"0,0 0-67 16,0 0 44-16,0 0 101 16,0 0 15-16,-7 41-20 15,20 22-43-15,-6 14-39 0,6 19-52 16,0 1-23-16,7 2 5 16,-7 1-17-16,7-3-12 0,-14-12-96 15,1-11-205-15,-7-15-161 16,-7-7-24-16</inkml:trace>
  <inkml:trace contextRef="#ctx0" brushRef="#br0" timeOffset="3116">4433 706 581 0,'0'0'123'16,"46"36"-27"-16,-20 5-22 0,-6 3 63 15,0 4-27-15,-14 1 63 16,8 7-52-16,-8-1-59 0,-12-7-1 16,-8 0-13-16,-12-3-35 15,-7-1 2-15,-26-11 4 16,0 1-7-16,-13-9-77 0,-7-6-8 15,0-8 25-15,0-7 2 16,7-8 18-16,6-11 36 0,14-3-41 16,6-8 60-16,6-11-27 15,14-7-9-15,19-4-23 0,7 3 19 16,7 5 24-16,-7 40-16 16,26-37 46-16,-26 37 23 0,40-11 4 15,-1 14 22-15,-6 8 20 16,-33-11-12-16,52 41-4 0,-19 0-5 15,0 3 36-15,-13 4-19 16,-7 7-22-16,-13 8-22 16,-20 4 44-16,-13 10 2 0,-13 5-19 15,-6 11 4-15,-14-4-4 16,0-1-40-16,1 5-17 0,19-8 17 16,6-4-8-16,14-4-17 15,13-3-10-15,13-6 18 0,13-9-6 16,7-4-13-16,19-3-3 15,1-11-2-15,12-8 0 0,-6-11-30 16,0-3-95-16,7-16-135 16,-7-21-165-16,6-15-192 0,7-19-3 15,1-15 113-15</inkml:trace>
  <inkml:trace contextRef="#ctx0" brushRef="#br0" timeOffset="3272">4335 2019 805 0,'0'0'240'0,"0"0"26"0,0 0-13 16,0 0-30-16,0 0-61 15,0 0-80-15,0 0-38 0,0 0-28 16,0 0-10-16,0 0-216 16,0 0-242-16,0 0-143 0</inkml:trace>
  <inkml:trace contextRef="#ctx0" brushRef="#br0" timeOffset="4948">2718 1353 679 0,'0'0'150'16,"0"0"5"-16,0 0-14 0,0 0 18 15,0 0-37-15,0 0-56 16,0 0-4-16,0 0-53 0,0 0 18 16,-6-52-31-16,6 8-16 15,6 0 36-15,7-4-35 16,7 0 23-16,0-4 4 0,6 4-32 16,-6 11 28-16,-1-1-14 15,-19 38-5-15,20-26 11 0,-20 26-32 16,0 0 44-16,33 4-47 15,-7 11 60-15,-26-15-12 0,40 38 0 16,-8-5-18-16,-32-33 33 16,33 37-21-16,-33-37 11 0,33 29-30 15,-33-29 32-15,0 0 5 16,0 0 22-16,0 0 74 0,13 30-23 16,-13-30-1-16,0 0-36 15,-46 37-27-15,0-11-3 0,-6-12-25 16,-1-2-6-16,7-9 89 15,7-3 20-15,13 0-7 16,-1-7 45-16,27 7-36 0,0 0-22 16,-33-41-40-16,20 1-34 15,0-5 14-15,13-7-16 0,7-11-19 16,-1-8 22-16,7-2-9 16,1-1-21-16,12 3 7 0,-6 5 5 15,-1 7 6-15,1 15-20 16,-7 10-150-16,-13 34-240 0,0 0-86 15,0 0 60-15,0 0-10 16</inkml:trace>
  <inkml:trace contextRef="#ctx0" brushRef="#br0" timeOffset="5100">2705 1397 832 0,'6'41'200'16,"-6"-41"-16"-16,0 0-31 15,0 41-51-15,0-41-34 0,0 0-50 16,0 0 12-16,0 0-15 16,0 0-298-16,0 0-121 0</inkml:trace>
  <inkml:trace contextRef="#ctx0" brushRef="#br0" timeOffset="5807">2330 580 743 0,'0'0'90'16,"0"0"85"-16,0 0 31 16,0 0 4-16,-26 48 8 0,13 0-30 15,-7-4-7-15,7 1-26 16,-20 3-67-16,-6-8-24 15,-14 1-32-15,-12-4 5 0,-14-4-23 16,-7-2-14-16,-6-9-5 16,0-11 17-16,7-4-12 0,6-7-11 15,7-7 21-15,13-15 7 16,13-8-21-16,6-4 0 0,14-10-13 16,0 3 21-16,12 4 2 15,8 8-10-15,6 29-6 0,-7-34 10 16,7 34-5-16,0 0-1 15,0 0-8-15,0 0 10 0,0 0 14 16,0 0 4-16,0 45 5 16,7-8 13-16,-14-4 8 15,1-4-22-15,6-29-12 0,-33 41 17 16,-7-7-9-16,-6-12-14 16,-6-7-11-16,6-7 11 0,-7-8 0 15,7-4-10-15,7-11-11 16,-1-11-9-16,14-8 5 0,6-10 2 15,1-1-10-15,12 5 33 16,7 10-3-16,0 30-19 0,0 0 0 16,0 0 19-16,0 0 3 15,0 0-19-15,20 44 12 16,6 12 25-16,-6 10 18 0,-7 6-7 16,0 5 15-16,-13-3 16 15,-13 4-16-15,-13-1-10 0,-14-7 24 16,-12-7-2-16,-7-7-23 15,-7-8-13-15,-6-15 3 0,-1-6 2 16,1-16-6-16,6-7-7 16,1-16 15-16,5-14 5 0,8-8-10 15,6-17-9-15,0-16 2 0,20-3-11 16,6-8-4-16,7-3 4 16,6 7-4-16,7 8-15 0,0 7-37 15,13 2-129 1,0 13-218-16,7-4-254 0,20 3-48 15</inkml:trace>
  <inkml:trace contextRef="#ctx0" brushRef="#br0" timeOffset="6500">1082 1720 1302 0,'0'0'136'15,"0"0"-30"-15,0 0-27 16,0 0-7-16,0 0-10 0,0 0 47 15,0 0 65-15,0 0-4 0,0 0-54 16,0 0-41-16,0 0 10 16,0 0-28-16,0 0-17 0,0 0-27 15,0 0-19-15,0 0 8 16,0 0-2-16,0 0 7 0,0 0-1 16,0 0 0-16,0 0-20 15,0 0 4-15,0 0 20 0,0 0 1 16,0 0-11-16,0 0 4 15,0 0 9-15,0 0 21 16,0 0-14-16,0 0-6 0,0 0 0 16,0 0 7-16,0 0 0 15,0 0-13-15,0 0 16 0,0 0 12 16,0 0-1-16,0 0 2 16,0 0-9-16,0 0-15 0,0 0-8 15,0 0 5-15,0 0-4 16,0 0-6-16,0 0-5 0,0 0-5 15,0 0 16-15,0 0 9 16,0 0-10-16,0 0-8 0,0 0-9 16,0 0-67-16,0 0-116 15,0 0-128-15,0 0-197 16,0 0-78-16</inkml:trace>
  <inkml:trace contextRef="#ctx0" brushRef="#br0" timeOffset="6005">1562 10 1361 0,'0'0'104'16,"0"0"-55"-16,0 0-20 0,0 0-50 15,0 0-48-15,0 0-106 16,0 0-49-16,0 0-94 0</inkml:trace>
  <inkml:trace contextRef="#ctx0" brushRef="#br0" timeOffset="7215">1719 140 333 0,'0'0'19'16,"0"0"-1"-16,0 0-18 16,0 0-7-16,0 0 51 15,0 0 26-15,0 0-19 0,0 0-32 16,0 0 23-16,0 0-1 16,0 0 13-16,0 0-31 0,0 0 20 15,0 0-12-15,0 0 2 16,0 0 15-16,0 0-31 0,0 0 11 15,0 0-19-15,0 0 6 16,40-22-20-16,-40 22 52 0,0 0-1 16,26-41-3-16,-26 41 16 15,7-41-16-15,-7 41-31 16,0 0 13-16,0 0-46 0,0 0 9 16,-46-33 19-16,46 33-16 15,0 0 5-15,-40 8 7 0,40-8-19 16,0 0 25-16,-33 36 10 15,33-36-19-15,-13 37-25 0,13-37-117 16,7 37-60-16,-7-37-82 16</inkml:trace>
  <inkml:trace contextRef="#ctx0" brushRef="#br0" timeOffset="8463">1522 721 402 0,'0'0'65'0,"0"0"-29"16,0 0 20-16,-6-30-17 15,6 30-14-15,6-40-10 16,14 6 2-16,0 5 13 0,-20 29-9 16,0 0 1-16,46-41-11 15,-46 41-5-15,39-29 10 0,-39 29 3 16,39-15-4-16,-39 15-5 16,40-7 10-16,-40 7 35 0,0 0 14 15,39 14-19-15,-39-14 15 16,0 0-27-16,33 52-18 0,-13-8-1 15,-14 1-19-15,-6-1-55 16,0 0-126-16,-13 4-111 16</inkml:trace>
  <inkml:trace contextRef="#ctx0" brushRef="#br0" timeOffset="8700">1075 1628 655 0,'0'0'143'16,"0"0"26"-16,53 37-58 15,6-19-21-15,0-10-47 0,0-4-35 16,7-4 3-16,-7-4-22 15,-6-4-127-15,-1-3-83 0,-6-3-95 16</inkml:trace>
  <inkml:trace contextRef="#ctx0" brushRef="#br0" timeOffset="9276">550 425 333 0,'0'0'81'16,"0"0"-5"-16,0 0-1 0,0 0 8 15,0 0-15-15,0 0-44 16,0 0 66-16,0 0-9 0,0 0-7 16,0 0 10-16,0 0-4 15,0 0-37-15,0 0 5 0,0 0-5 16,0 0 21-16,0 0 31 15,0 0-21-15,0 0-15 0,0 0-7 16,39-33 35-16,-39 33-29 16,20-33 25-16,-20 33-13 0,6-33 13 15,-6 33-29-15,0 0-16 16,-6-35-36-16,6 35 1 0,0 0-3 16,0 0 0-16,-33-14-25 15,33 14 32-15,-40 7-22 16,40-7 15-16,-26 26-3 0,26-26 11 15,-20 38-12-15,20-38-4 16,0 37 26-16,0-37-37 0,20 40 25 16,6-10-4-16,-26-30-17 15,40 29-8-15,-7-14-46 0,-33-15-38 16,0 0-10-16,46 4-131 16,-46-4-88-16,26-15-57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0:47.21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897 0 962 0,'0'0'70'16,"0"0"-34"-16,0 0-31 15,0 0 52-15,0 0 6 0,-19 37 28 16,-8 4-5-16,8-1-29 16,-8 1-20-16,-6 0-14 0,6-8-13 15,-12 0 9-15,-1-7-13 16,8-7-2-16,32-19-4 0,-46 18-14 16,46-18 34-16,0 0-64 15,-41-22 13-15,41 22-10 0,-13-48 18 16,13 0 23-1,7 0-24-15,-1 3 31 0,-6 45 2 16,13-40 3-16,-13 40 10 16,0 0-14-16,0 0 102 0,0 0 12 15,0 0-13-15,0 0-7 16,0 0-11-16,-33 44-20 0,-6-7-35 16,6-4-31-16,-13-7 22 15,0-7-23-15,-1-1-12 0,-5-10 17 16,6-1-9-16,6-7 5 15,1-11 7-15,5-4-34 0,34 15 6 16,-40-41-1 0,14 5-30-16,13-1 51 0,0 7-13 15,13 30-3-15,-7-30 7 16,7 30-18-16,0 0 60 0,0 0 66 16,13 45-42-16,-6 10 26 15,6 8 48-15,-6 11-23 0,-1 0-35 16,7 3-35-16,-6 8-15 15,0-3-8-15,-1-1-15 0,-6 0-33 16,-6-3-180-16,-14-4-274 16,0-4-153-16,-19-15 3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0:47.58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330 647 1192 0,'0'0'133'0,"0"0"-40"0,0 0 68 15,0 0 5 1,0 0-28-16,19 33-3 0,1 0-19 15,0 0-40-15,-7 1-29 16,-13 3-10-16,-7 0 3 0,-6-8 1 16,13-29-13-16,-39 41-21 15,-1-15 4-15,1-12 30 0,0-10 50 16,-1-11 12-16,7-12-18 16,0-14-38-16,1-8-4 0,5-18-21 15,8-11-9-15,5-15-8 16,1-4-12-16,0-3 7 0,13 0 0 15,0 3 0-15,0 4-15 16,0 19-29-16,0 10-130 16,0 12-185-16,0 44-223 0,7-41-86 15</inkml:trace>
  <inkml:trace contextRef="#ctx0" brushRef="#br0" timeOffset="177">336 248 1352 0,'73'-8'291'15,"5"1"-112"-15,8-4-77 16,-1 0-60-16,1 0-24 0,-14 0-72 16,-6 0-245-16,-20 3-223 15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0:48.72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160 13 647 0,'13'-33'163'0,"-13"33"3"15,0 0 4-15,0 0-67 0,0 0 9 16,0 0 98-16,0 0-56 15,20 37-25-15,-14 11-9 0,1 7-5 16,-14 15 39-16,-6 12-25 16,0 4-41-16,-7 6-15 15,-6 8-20-15,6-4-25 0,-6-4-10 16,0-6-1-16,6-12-11 16,7-15 0-16,0-11-9 0,6-15 18 15,7-33-2-15,0 0 20 16,20 30 18-16,6-15-8 0,14-12-10 15,6-6-7-15,6-5-13 16,8-6-3-16,-7 2-16 0,-7-2-81 16,-7 6-140-16,-39 8-184 15,0 0-190-15,33-18-84 16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0:52.32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283 0 802 0,'-14'-33'150'0,"14"33"-40"0,0 0-53 16,0 0-1-16,0 0 123 15,0 0 58-15,27 41 29 0,-1 21-29 16,7 23-45-16,13 16-27 16,6 14-22-16,15 14-26 0,12 5-29 15,-7 3-27-15,7-3-12 16,-13-9 7-16,-7-3-11 0,-13-3-5 16,-26 0-8-16,-27-4-3 15,-26 3-15-15,-39-3-21 16,-27 0-43-16,-12-4-82 0,-14-15-104 15,-1-7-130-15,1-18-146 16,7-8-68-16,-7-15 9 16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0:48.98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4336 1027 1126 0,'-40'8'86'0,"40"-8"-31"15,0 0 77-15,0 0 4 0,46 7 31 16,13-3 15-16,14-8-46 16,-1-3-62-16,0 3-36 0,0-3-64 15,-12-1-217-15,-14 5-261 16,-7-5-104-16</inkml:trace>
  <inkml:trace contextRef="#ctx0" brushRef="#br0" timeOffset="715">3067 333 954 0,'0'0'88'0,"0"0"-31"16,0 0 98-16,7 48 22 0,-14 11-6 16,-19 11 9-1,0 11-28-15,-1 12-34 0,-5 7-42 16,-1-1-34-16,0-3-2 15,7-7-23-15,-1-11-8 0,8-8-2 16,-1-15 10-16,13-14-5 16,1-8 12-16,6-33-9 0,0 0 1 15,0 0-6-15,0 0 16 16,0 0-12-16,0 0-5 0,19-33-5 16,14-26-8-16,0-30-19 15,13-25-35-15,7-23-13 0,12-18-2 16,1-8 28-16,6 4 16 15,-6 26 12-15,-7 22 1 16,0 26-3-16,-13 26 7 0,-6 26-10 16,-40 33 25-16,46 22 1 15,-20 19 23-15,-13 14-20 0,-13 8 2 16,-6 4 4-16,-7-1 8 16,-1-7-14-16,-12-3 22 0,0-8-12 15,0-8 0-15,-1-6-11 16,27-34 0-16,-33 25 0 0,33-25-6 15,-39 15 5-15,39-15 13 16,-39-18 2-16,39 18 12 0,-27-34 12 16,27 34 1-1,-26-33-17-15,26 33-13 0,0 0-6 16,0 0-6-16,0 0-3 16,0 0 18-16,33 45 16 0,0-1 3 15,0 4-16-15,-1 4 5 16,8-1-13-16,-1 1-2 0,-6 3-15 15,0-3 4-15,0 4-102 16,-7-1-171-16,-6-3-227 0,-7-1-88 16</inkml:trace>
  <inkml:trace contextRef="#ctx0" brushRef="#br0" timeOffset="1148">1300 599 808 0,'0'0'138'0,"0"0"-32"0,0 0 12 16,-7-33-39-16,7 33-9 16,0 0 9-16,0 0-50 0,0 0-16 15,0 0-4-15,0 0 10 16,0 0-7-16,0 0 13 0,0 0-13 15,0 0-4-15,0 0 1 16,0 0-20-16,0 0-13 16,0 0-24-16,0 0-48 15,0 0-27-15,0 0-36 0,0 0-19 16,0 0 27-16,0 0 19 16,0 0-8-16,0 0-24 0</inkml:trace>
  <inkml:trace contextRef="#ctx0" brushRef="#br0" timeOffset="2283">741 813 544 0,'0'0'139'16,"0"0"16"-16,0 0 12 15,59 0 41-15,-6-11-21 0,6-7-53 16,-7-1-59-16,-6-7-22 16,0 0-17-16,0-7-13 0,-13 0-23 15,-33 33 13-15,46-52-17 16,-19 8 4-16,-8-1-5 15,-12 1 12-15,-1 3-16 0,-12-3 1 16,-7 3 8-16,0 5-3 16,13 36-15-16,-46-37-8 0,6 18-1 15,1 15 38-15,-1 15-11 16,1 15-14-16,6 11 24 0,7 11-17 16,13 4 36-16,-1 3-1 15,21 8 18-15,6 7 31 0,13-3-17 16,14 3-5-16,6 4 8 15,13-4-14-15,-6 4-33 0,-1-7 4 16,-6-5-20-16,-6 1 16 16,-8-7-11-16,-12-5 9 15,-7-3 5-15,-6-3 5 0,-14-5 2 16,-6-3-16-16,-13-3 8 16,-7-9-5-16,-6-10-2 0,6-11-11 15,-7-11-3-15,-6-12 5 16,7-14-14-16,6-4 15 0,0-7-3 15,7-1 0-15,6 5-3 16,0 6-3-16,20 34 6 16,0 0-4-16,-13-29-25 0,13 29 21 15,0 0 12-15,0 0-4 16,-26 51-9-16,13 5-73 16,0-4-129-16,0-4-108 0,6-4-81 15,0-3-22-15</inkml:trace>
  <inkml:trace contextRef="#ctx0" brushRef="#br0" timeOffset="2500">1812 990 1447 0,'0'0'140'0,"0"0"-56"15,0 0-42-15,46 19-8 0,0-12 39 16,0-3 41-16,7-4-15 16,12 0-37-16,1-4-26 0,-7 1-66 15,-6 3-165-15,-14 0-261 16,-39 0-104-16</inkml:trace>
  <inkml:trace contextRef="#ctx0" brushRef="#br0" timeOffset="2827">314 0 793 0,'0'0'8'0,"0"0"77"16,-46 48 86-16,20 11 0 16,6 23 70-16,-6 17-20 0,-1 31-47 15,-12 18-59-15,6 14-43 16,-6 1-21-16,6 3 0 16,13-11-25-16,13-3-10 0,14-5 6 15,26-10-12-15,13-4 4 16,33-11-26-16,32-8-148 0,21-6-103 15,32-9-123-15,14-6-49 16,12-12 14-16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9:18.957"/>
    </inkml:context>
    <inkml:brush xml:id="br0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 contextRef="#ctx0" brushRef="#br0">9865 1494 481 0,'0'0'102'16,"-46"-44"66"-16,46 44 84 15,0 0 22-15,0 0-6 16,-39-45 16-16,39 45-46 0,-20-40-30 16,20 40-45-16,-20-41-54 15,20 41-22-15,-19-41-54 0,5 1-1 16,-12 3-21-16,-7 0-14 16,0 0-3-16,1-8 17 0,-14 5 0 15,0-4-24 1,-14-1 19-16,-12-3 11 0,-13 0-4 0,-14 0 1 15,-13 0 12 1,-12-4 15-16,-8 4-9 0,-12 4-7 16,-1 0-12-16,7-1-7 15,0 12 18-15,0 0 11 0,13 3-8 16,0 1 12-16,7 3-20 16,-7 0-15-16,0 4 9 0,1 0-13 15,-1 3-6-15,-7-3 9 16,-6 0 1-16,-6 3-8 0,-7 1-2 15,-7-1 13-15,-6 1-7 16,-1-1-3-16,1 1-1 0,6 3 15 16,1-7 55-16,12 7-16 15,0 4-10-15,7 0-20 16,0-4-20-16,7 4 0 0,0 4 23 16,-1-1-11-16,-6-3 6 15,0 4 6-15,-13 3-10 0,6 4-14 16,-6 4 10-16,13 0 5 15,7-1-10-15,6 5-5 0,13 3 9 16,14 4 2-16,-1-1-21 16,7 1 10-16,13 7 10 0,0 4-10 15,1 0 0-15,-1 4 4 16,0 3 6-16,0 4-17 0,0 3 11 16,-6 1 13-16,-1 0-12 15,-6-1-5-15,7 5 11 16,-14-1 4-16,1-3-20 0,-7-4 20 15,-1-4 44-15,8 0-16 16,6-3-22-16,0-4-5 0,0-1-5 16,0-2-8-16,7-1-3 15,6 0 6-15,0 0-6 0,0 0-3 16,7 4 12-16,-1 0-1 16,1 7-13-16,6-3 5 0,1-1 13 15,6-3-10-15,6 4-6 16,0 3 9-16,7 0-6 15,46-33 0-15,-59 56 11 0,13-12-7 16,7 0-4-16,-1 1 11 16,8-1 1-16,-8 0-6 0,14 4 2 15,0 0 13-15,-7 4 2 16,13-4-13-16,0 8 1 0,1-1 3 16,-1 0-4-16,0 5-14 15,7-1 0-15,0 0 4 0,0 7 15 16,6 1-6-16,-6-1-12 15,6 4 3-15,1 4 5 0,-1-3 6 16,1-1-11-16,6 4-5 16,-7-4 5-16,1 0 8 15,6-3-8-15,0-1-4 0,-7 1 4 16,0-8 11-16,7-4-15 16,-6 0 1-16,-1-3 11 0,7-7-3 15,-6 3-15-15,6-4 10 16,0-44 12-16,6 59-9 0,1-7-9 15,-1-8 6-15,-6-44 0 16,7 52-6-16,0-4 6 0,-7-48 14 16,13 55-14-16,-13-55-11 15,19 59 16-15,-19-59 1 0,0 0-9 16,20 63 6-16,-20-63-1 16,26 56-15-16,-26-56 17 15,20 51 1-15,-20-51 0 0,0 0-14 16,20 56 14-16,-20-56 2 15,0 0-7-15,20 55-3 0,-20-55 8 16,0 0-10-16,19 52 5 16,-19-52 8-16,0 0-8 0,0 0-10 15,0 0 10-15,20 55 6 16,-20-55-15-16,20 45 17 0,-20-45-8 16,0 0 0-16,26 48 3 15,-26-48 1-15,26 44-4 16,-26-44-10-16,0 0 15 0,33 48-10 15,-33-48-1-15,0 0 12 16,40 48-6-16,-40-48 0 0,0 0-3 16,39 48 14-16,-39-48-20 15,0 0 9-15,53 48 8 0,-53-48-8 16,52 33-5-16,-52-33 1 16,59 26 4-16,-59-26 3 0,53 22 4 15,-53-22-12-15,46 15 5 16,-46-15 3-16,0 0 0 0,46 11-8 15,-46-11 5-15,0 0 3 16,0 0-3-16,52 11-5 16,-52-11 8-16,0 0 6 0,53 19-18 15,-53-19 9-15,46 22 11 16,-46-22-17-16,59 18 1 0,-13 1-1 16,-46-19 15-16,59 18-9 15,-13-3-5-15,-46-15 9 0,59 22-2 16,1-3-7-16,-14-1 9 15,0-3-4-15,6 0-8 0,-52-15 15 16,53 18-1-16,-1-3-16 16,-52-15 15-16,53 11 1 0,-14 0-10 15,-39-11 0 1,53 11 15-16,-53-11-16 0,52 11 2 16,-52-11 23-16,53 8-28 15,-7-5-1-15,0 1 9 0,0-4-4 16,0 0-3-16,-46 0 19 15,59 0-15-15,-6 0-4 0,-14 4 19 16,7 0-22-16,0-1 7 0,-7 1 7 16,7 0-7-16,7-4 0 15,-7 3 8-15,0 1-8 0,0 0 0 16,-46-4 7-16,59 3-9 16,-13 1 5-16,-46-4 5 0,53 8-5 15,-7-5-10-15,-46-3 19 16,46 8-9-16,-46-8-10 0,59 7 10 15,-20 0 6 1,-39-7-9-16,59 11 3 0,-6-3 0 16,-53-8 4-16,59 11-11 15,-6-4 7-15,-7 1 5 0,6-1-5 16,1 0-5-16,-1 5 10 16,8-5-5-16,5 4-5 0,8 0 15 15,-1 0-10-15,13 0-10 16,1 0 13-16,6 0-3 0,13 1-4 15,0-1 4-15,7-4-4 0,-7 0-2 16,0 4 10-16,0 1-4 16,0-5-6-16,-6 0 9 15,-1 1-3-15,1-8-7 16,0 3 9-16,-7 1 6 0,6-8-17 16,7 4 5-16,-13-3 12 15,7-8-4-15,-1 3-15 0,-6 1 11 16,-6 3 4-16,-1 0-4 15,-6 1-6-15,-7-1 8 0,-6 0 0 16,6 4 1-16,1-3-11 16,6 3 11-16,-1-4-3 0,8 0-7 15,-1 1 13-15,14-5-9 16,-7 1-4-16,6-4 12 0,-6-4-5 16,0 0-9-16,-6 4 15 15,-7-4 3-15,-7-3-12 16,-13 3-1-16,0 0 9 0,0-3-5 15,-6-1-5-15,0 1 9 16,-7 3 5-16,0-3-20 0,6-5 8 16,1 1 10-16,6-7-4 15,-7 3-8-15,8-4 8 0,-1 4 3 16,0-3-2-16,0-1-11 16,-6 1 7-16,6-1 4 0,-7-3-11 15,7 0 7-15,1 3 4 16,5 1 6-16,1-1-13 15,6-3-2-15,7 0 13 0,0-1-8 16,0-3-5-16,-7 4 12 16,7 0 4-16,-13-4-11 0,-1 0-8 15,8 0 11-15,-14 0 5 16,0 4-17-16,0-8 5 0,-6 4 13 16,6-3-9-16,-7 3 0 15,1 3 0-15,-7 1 4 0,6-4-2 16,-6 4-6-16,0 0 10 15,0-8-1-15,0 4-15 0,0 0 19 16,0 0 0-16,0-7-13 16,0 3 0-16,-6 1 11 15,-1-5-7-15,-6 1-4 0,0 0 4 16,-7 3 13-16,1-7-13 16,-1 4-8-16,-6-1 12 0,-7 1 3 15,0-4-7-15,0-4-7 16,0 4 10-16,0-4 4 0,-6-7-7 15,6-3-9-15,0 2 12 16,0-6 0-16,0 7 1 0,1-8-9 16,-8 8 1-16,7-4 12 15,0 4-8-15,-6-4-7 0,6 4 11 16,-6 8-4-16,-1-5 0 16,-6-3-8-16,7-4 8 15,-7 8 4-15,-7-4-7 0,7 0-2 16,-6 7 0-16,-7-3 9 15,6 3-4-15,7 7-7 0,-7 1 7 16,7 44 10-16,-19-59-8 16,12 15-13-16,-6 10 11 0,13 34 0 15,-13-44-5-15,13 44 2 16,-26-41 8-16,26 41-5 0,-27-36-9 16,27 36 9-16,0 0 0 15,0 0-9-15,-39-34 15 16,39 34-6-16,-40-22-7 0,40 22 3 15,0 0 15-15,-39-11-20 16,39 11 9-16,0 0 6 0,-39-7-10 16,39 7 0-16,0 0 7 15,-40 0 1-15,40 0-16 0,0 0-42 16,0 0-112-16,0 0-145 16,0 0-165-16,0 0-225 0,-46 18-35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2:07:39.59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2845 1243 718 0,'0'0'246'0,"0"0"-8"0,0 0 0 0,0 0-77 0,0 0-42 31,0 0 11-31,0 0 17 0,0 0 6 16,0 0-47-16,0 0-13 0,0 0-32 0,0 0-40 31,0 0-11-31,0 0 0 0,21-35-10 16,-5-9-7-16,5-3 7 15,-5-4-6-15,5-4-7 0,5-4-7 16,0 0 0-16,-5 4 17 16,0 12-17-16,0 3 26 15,-5 17-23-15,-16 23 19 0,15-20 4 0,17 12-23 16,-6 8 22-16,11 12-12 0,-6 4 12 16,17 3 2-16,-1 5-13 15,-5 0 15-15,5 3-17 0,0 1 3 16,-15-1 9-16,9-3-4 15,-14-1 12 1,4 1-12-16,-31-24 4 0,26 24 9 0,-26-24-13 0,0 0 15 16,0 0 16-16,6 35-27 15,-6-35 28-15,-27 27-32 0,-9-7 4 16,4-4 6-16,-10-4-10 31,6-5 25-31,-6-3-33 0,0-4 15 0,5 0 4 0,-5 0-25 31,5-4 17-31,1 4 8 0,-6-7-16 16,10-1 21-16,-5 0-20 16,11-4 23-16,-16 0-4 0,16-7-15 15,0-5 24-15,-6-3-24 0,1-9 0 16,-1-3 14-16,-4-8-26 16,4-5 24-16,1 1-19 0,-1-8 12 15,1 4-2 1,5-4-12-16,-1 0 19 0,7 0-17 15,-1 4 17-15,0 4-18 16,5 0 19-16,0 4-24 0,6 4 24 0,-1 7-11 0,1-3-9 16,4 3 20-16,1 1-19 15,5 35 27-15,-10-39 3 0,10 39 39 16,0 0-31-16,-6-28-14 16,6 28 7-1,0 0-33-15,0 0 14 16,0 0-4-16,0 0 0 0,0 0 20 15,0 0-4-15,27 24 14 16,-6 7 19-16,5 5-5 16,5 3 19-16,-4 0-13 0,9 1-17 15,-4 3-10-15,-1 0 28 0,6-4-3 16,-6 5-9-16,6-1-11 16,-6-8-2-16,1 1 3 0,-1-5-1 0,-4 1-7 15,-12-5-12 1,6-3-1-16,-10-1-5 0,-11-23 8 15,10 32-1-15,-10-32 0 16,0 27-5-16,0-27 10 0,-10 36-5 16,10-36-4-16,-16 31-11 0,16-31 12 15,-26 32-10-15,26-32 3 0,-32 23 0 16,11-11 0-16,21-12 13 0,-36 12-6 31,10-4-7-31,-6-4-5 0,32-4-4 16,-31 8 6-16,-1-8 3 15,6 0 3-15,0 0-3 0,-1-4 10 16,1 0-5-16,-5 0 5 0,31 4-10 16,-32-8 0-1,6 0-10-15,26 8 4 0,-31-16 6 0,31 16 0 16,-37-23 2-16,37 23 3 16,-26-36 5-16,5 5-10 0,21 31 0 15,-21-36-8 1,21 36 5-16,-11-27 8 0,11 27-9 15,0 0-7-15,0 0 8 0,-10-32 9 16,10 32-3-16,0 0 5 16,0 0-8-16,0 0-11 0,0 0 8 0,0 0-1 15,0 0 6 1,0 0-7-16,0 0 0 0,0 0 1 0,0 0 6 16,0 0 2-1,0 0-4-15,0 0 2 0,0 0 5 16,0 0-19-16,21 20 12 0,-21-20 6 15,31 24-13-15,-31-24 12 16,0 0-1 0,0 0 4-16,21 31-11 0,-21-31 14 15,0 0-8-15,-21 36-8 16,21-36 5-16,-31 19-10 0,-1-3 10 16,-4-8 3-16,15-12-3 0,21 4 12 15,-37-16-12-15,37 16 2 0,-37-31-12 16,37 31 10-16,-26-44 6 15,26 44-16-15,-21-43 5 16,21 43 2-16,0 0 9 16,0 0-1-16,0 0-5 0,0 0-12 0,0 0 12 15,0 0-12 1,0 0 9-16,0 0 9 16,-16 43-3-16,16-43 3 0,-10 48-3 15,10-48 0-15,-5 43 9 16,5-43-8-16,0 0-1 0,0 0-10 15,0 0 7-15,0 0-5 16,-37 31-3-16,37-31 13 0,0 0-5 16,-37-7 15-16,37 7-11 15,-37-24-4-15,37 24 0 0,-42-24 0 16,-5 13 0-16,-10 3-7 0,-17 8 2 16,-15 4-2-16,-16 0 14 15,-21 3-7-15,-21 1 7 16,-15 0 5-16,-6 0 105 0,0 0-2 15,6 4 10-15,10 3-20 16,10 1-17-16,16 4-40 0,27-4-14 0,15 3-25 0,21-3-9 16,16 8 0-16,47-24 16 15,-16 62-24-15,37 1 8 0,37 0-22 16,36 12-48-16,32 4-83 31,36-1-70-31,27 9-90 0,16-1-157 16,-1-3-180-16,1-8-120 15,-6-8 56-15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14:49.311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7393 152 580 0,'0'0'176'0,"0"0"17"16,0 0-10-16,0 0-10 15,0 0-8-15,0 0-38 0,0 0-22 16,0 0 15-16,0 0-11 15,0 0-17-15,0 0-24 0,-53 18 10 16,53-18-13-16,-59 7-1 16,13-3 16-16,46-4-13 0,-52 4-37 15,6-4 0-15,46 0-4 16,-53 0 10-16,7-4 21 16,0 4-28-16,0-4 6 15,0 0-8-15,-7 4-2 0,7-3 12 16,0-1-14-16,-6 4-15 15,6-3 9-15,46 3-8 0,-59 0-1 16,6-3-11-16,53 3 3 16,-66-4 8-16,20 0 3 0,46 4-15 15,-59-7 18-15,13 7-3 16,46 0 26-16,-52-8-2 0,52 8-21 16,-59-3 2-16,13 3-4 15,46 0-5-15,-53-8 28 16,53 8-24-16,-53-3 6 15,53 3-7-15,-59-4-16 0,20 1 14 16,39 3-3-16,-66-3-5 16,14-1 0-16,6 4-6 0,46 0 0 15,-66-4 21-15,13 1-7 16,7-1 0-16,46 4 42 0,-59-4-27 16,59 4-3-16,-52-7-8 15,52 7-5-15,-53 0 5 0,53 0-5 16,-53-4-7-16,53 4 2 15,-59-11-9-15,59 11 7 16,-59-10 5-16,7 3-17 16,12-5 23-16,-6 5 21 0,46 7-10 15,-59-7 11-15,0 3-22 16,13 1-5-16,0-4 16 0,6 3-12 16,1 0-10-16,-14 1 13 15,7 3-13-15,-6-4 13 0,-1 4-9 16,7 0 7-16,7 0-5 15,39 0-6-15,-53 0 10 0,14 0-6 16,39 0-4-16,-53 0 17 16,14 4-23-16,39-4 21 15,-59 0-5-15,13 0 2 16,46 0 27-16,-59 0-24 0,6 3-5 16,7-3 12-16,46 0-12 15,-66 8 32-15,20-4-16 0,0-4-9 16,0 3 6-16,46-3-23 15,-59 3 7-15,13-3-4 0,46 0-7 16,-59 4 10-16,7-4-6 16,12 0 0-16,-6-4 8 0,-6 4-3 15,6-3-9-15,-7 6 4 16,0-3 5-16,7 0-14 16,-6 0 17-16,6 0-4 15,46 0-4-15,-53 4 3 0,7-1-7 16,46-3 12-16,-59 4-8 15,59-4-4-15,-52 4 9 0,-1-1-5 16,53-3-9-16,-59 4 18 16,6-4-16-16,1 0 10 0,52 0-3 15,-66 4-6-15,13-4 12 16,1 4-6-16,-7-4-3 0,6 0 15 16,1 3-22-16,-1 1 12 15,7 0-2-15,0-1-3 16,0-3 8-16,-7 3-5 0,1-3 0 15,6 0 3-15,0 4-11 16,46-4 14-16,-66 0-9 0,20 0 10 16,46 0-7-16,-59 3-9 15,6-3 13-15,1 4-9 16,52-4 9-16,-59 0 0 0,6 0-4 16,1 0 7-16,52 0-13 15,-66 0-2-15,7-4 14 16,0 8-13-16,6-4 15 0,53 0-14 15,-59 0 6-15,6 0 7 16,53 0-10-16,-59 0 6 0,7 4-9 16,52-4 9-16,-60 0 6 15,14 0-18-15,0 0 19 0,0 3-10 16,46-3 0-16,-59 0 18 16,7 4-22-16,52-4 7 15,-59 0 2-15,6 0-5 0,53 0 14 16,-59 0-14-16,13 0 0 15,46 0 19-15,-53 0-23 16,53 0 4-16,-46 0 5 0,46 0 1 16,-46 4-15-16,46-4 21 15,0 0-19-15,-52 0 7 0,52 0 5 16,-46-4-12-16,46 4 16 16,-53 0-9-16,53 0-5 0,-59 0 5 15,59 0 5-15,-53 0-10 16,53 0 10-16,-52 4-1 15,52-4-12-15,0 0 15 0,-53 0-10 16,53 0 3-16,-52 0 4 16,52 0-13-16,0 0 18 15,-53 0-9-15,53 0 0 0,-46 0 8 16,46 0-15-16,0 0 12 16,0 0 0-16,-46 0-16 0,46 0 16 15,0 0-2-15,0 0-13 16,0 0 17-16,0 0-13 0,0 0 6 15,0 0 4-15,0 0-13 16,0 0 17-16,0 0-12 16,0 0-4-16,0 0-11 0,0 0 19 15,0 0-295-15,0 0-120 16,0 0-330-16,0 0-143 16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9:27.609"/>
    </inkml:context>
    <inkml:brush xml:id="br0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 contextRef="#ctx0" brushRef="#br0">1341 440 356 0,'33'-22'88'0,"-33"22"19"16,0 0 3 0,0 0 0-16,33-37-21 0,-33 37 0 15,0 0-21-15,0 0-19 16,-7-48 1-16,7 48-14 0,-19-48-24 16,19 48-22-16,-33-45 45 15,33 45-29-15,-46-51 2 0,46 51 8 16,-59-52 3-16,6 19 0 15,1 7 4-15,-1 4 45 0,0 3 14 16,1 1-53-16,-1 7 0 16,-6 3-19-16,0 12-18 15,0 11 35-15,-7 7-4 16,0 11 19-16,-12 4 22 0,5 4-8 16,1 3-29-16,6 4-14 15,14-4-5-15,-1 4-3 0,7 4 0 16,7 0 24-16,-1 0 11 15,14-1-8-15,0 5-21 0,6 3 42 16,7-4-35-16,0 1 9 16,13-1-8-16,0 1-13 15,0-5 20-15,13 1-20 0,-7-4 18 16,14 0-13-16,-7-4-1 16,7-3 20-16,0-4-23 0,-20-37 7 15,33 55-25-15,-1-14 17 16,-32-41-6-16,40 44 6 0,-40-44-2 15,46 45 18-15,-13-16-25 16,-33-29 21-16,39 34-4 16,-39-34-18-16,46 25 4 0,-46-25 43 15,40 26-54-15,-40-26 14 16,46 19-6-16,-46-19 16 0,0 0 22 16,39 15-1-16,-39-15 1 15,39 3-20-15,-39-3-15 16,46-11 18-16,-46 11-1 0,40-26 1 15,-40 26-7-15,39-26-20 16,-39 26 9-16,40-33 14 0,-40 33 1 16,39-37-20-16,-13 8 5 15,1-1-5-15,-27 30 14 16,26-41-9-16,0 12-11 0,-13-1 15 16,-13 30-1-16,27-40 15 15,-14 10-9-15,-13 30-9 0,20-33 7 16,-20 33 4-16,19-41-19 15,-19 41 8-15,27-33 2 0,-27 33-5 16,13-41 17-16,-13 41-14 16,19-40-11-16,-5 6 24 0,-14 34-4 15,19-44-26-15,1 3 32 16,-20 41-15-16,20-48 13 16,-1 12-5-16,-19 36-17 15,20-49 13-15,-7 13 1 0,-13 36-5 16,20-45 10-16,-20 45-21 15,26-40 6-15,-26 40 27 0,20-48-25 16,-20 48 3-16,20-45 33 16,-20 45-12-16,13-44-21 0,-13 44 22 15,6-41-31-15,-6 41 13 16,0-40 5-16,0 40-16 0,7-34 22 16,-7 34-15-16,0 0 0 15,0-44 0-15,0 44-3 0,0-33 9 16,0 33-9-16,0 0-2 15,0 0 11-15,0-37-16 16,0 37 17-16,0 0-7 16,0 0-13-16,7-37 19 0,-7 37-3 15,0 0 0-15,0-37-3 16,0 37-20-16,0 0 33 0,0 0-7 16,0 0-2-16,0-41-8 15,0 41-14-15,0 0 33 0,0 0-15 16,0 0-12-16,0 0 22 15,0 0-23-15,0-44 24 0,0 44-11 16,0 0 0-16,0 0 6 16,-7-41-11-16,7 41 10 15,0 0-16-15,0 0 14 0,0 0 1 16,0 0-12-16,0 0 8 16,0 0-113-16,0 0-55 0,0 0-90 15,0 0-49-15,0 0-76 16,0 0-6-16,0 0 22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9:29.573"/>
    </inkml:context>
    <inkml:brush xml:id="br0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 contextRef="#ctx0" brushRef="#br0">2341 871 293 0,'0'0'55'0,"0"0"24"0,26-44 29 15,-26 44-17-15,13-48 1 16,-13 48 6-16,-7-55-19 15,-6 7-13-15,-13 0 10 0,26 48 1 16,-46-67 15-16,7 12 30 16,-1 3-31-16,-6 0-39 15,0 1 3-15,0 2-15 16,-6 5 20-16,-1 0-36 0,0-1-34 16,-12 9 26-16,12-1 76 15,-6 7 20-15,0 0-28 0,0 12-52 16,13 3-38-16,-13 8 36 15,6 14-49-15,-6 4 10 0,-7 11 29 16,-6 8-37-16,0 7 28 16,-1 4 0-16,1 3 4 15,0 4 19-15,-1 4-24 0,8-4 23 16,-1 3 8-16,7-3-36 16,6 4 24-16,1 0 31 15,6 3-29-15,0 1 13 0,0 3-38 16,6 7 27-16,1 1-9 15,6 7-2-15,-6 3 17 16,6 1-16-16,0 0 4 0,0-1-1 16,7 1-26-16,-1-8 11 15,1-4 20-15,6 1-11 0,1-8-7 16,6 4-1-16,6-4 11 16,0 0-27-16,1-4 13 0,-1-6 5 15,7-1-14-15,-6 0-16 16,6 0 30-16,0 0-9 15,0 0-12-15,0 7 9 16,0 0 16-16,0-3-18 0,0 4 2 16,6 3 7-16,-6-4-16 15,7 1 3-15,-7-1 13 0,0 0-13 16,0-3-7-16,0 0 11 16,-7-4 10-16,1 0-5 0,-1 0-24 15,1-4 19-15,6 1 13 16,-7 3-13-16,0-4-6 15,-6 0 11-15,7 4 0 0,6-3-5 16,-7 3-14-16,7 0 9 16,0 0 26-16,7-4-36 15,6 0 8-15,0-3 20 0,7 0-5 16,-1-1-19-16,8-3 18 16,-27-37 1-16,46 52-8 0,0-15 0 15,-7-4 4-15,7-7-9 16,0-4 2-16,0-3 3 15,7-4-5-15,6-4 9 0,7-4 3 16,-1 0-16-16,21-3 9 16,-1-4 0-16,7-4 0 0,13-7 0 15,-6-3 0-15,6-5-14 16,7-11 29-16,-7-3-15 16,7-4-12-16,-1-11 24 0,1 0-12 15,0-4 0-15,-14-3 10 16,-6-4 1-16,-6 0-9 15,-14 3-16-15,-6 1-2 0,-7-4 35 16,-7 0-13-16,-6-4-20 16,0-7 22-16,-6 0 5 0,-7-8-7 15,-7 0-17-15,0-7 22 16,1-3-9-16,-8-5-10 0,1 5-3 16,-7-8 26-16,0 3-10 15,-6 1-5-15,-7-4 12 16,-13 4-6-16,0-1-1 15,-7 1-9-15,7 3 10 0,-7 4 5 16,-6 4-11-16,6 3-5 16,-6 4 8-16,-1 8 4 0,-5 3-1 15,-8 0-19-15,1 0 18 16,-14 4 4-16,-6 0-6 0,0 4-15 16,-7-1 23-16,7 8-14 15,13 11-14-15,0 1 29 16,7 10-23-16,39 26 0 0,-46-34 26 15,46 34-2-15,0 0-16 16,-46-33 3-16,46 33-22 16,0 0 30-16,0 0-110 0,-40-18-58 15,40 18-44-15,0 0-79 16,-46 14-1-16,46-14-56 0,-46 30 8 16,7 0-10-16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9:36.901"/>
    </inkml:context>
    <inkml:brush xml:id="br0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 contextRef="#ctx0" brushRef="#br0">10707 1177 663 0,'0'0'149'15,"0"0"52"-15,0 0-12 16,-7-37 51-16,7 37-66 0,-7-33-18 16,7 33 4-16,0 0-49 15,-6-33-37-15,6 33-34 16,-13-34 1-16,13 34 44 15,-13-37-15-15,-7 4-30 0,20 33-23 16,-46-37-2-16,6 0-13 16,-6 8-12-16,-13-1-6 0,0 1 21 15,-7-1 4-15,-6 0-9 16,0 1 6-16,0 3-2 0,-7 0-4 16,6 4 11-16,1 0-1 15,6 3-14-15,-6 1 24 0,6-1 7 16,1 5-7-16,-1-5-16 15,-6 4 2-15,6 4 9 0,-6-3-15 16,6 6-10-16,0-3 23 16,1 4-1-16,-1-1-12 15,7 1 6-15,-7 7 1 0,0-4-7 16,7 4-9-16,0 4 15 16,0 0-1-16,6-4-5 0,-6 3-18 15,7 1 18-15,-1 3 14 16,-13 1-14-16,1-5-12 0,-1 1 24 15,-13 0-5-15,0-8-7 16,-13 4 0-16,-6-4 4 0,-7 4 34 16,-1-3 64-16,-5-1-62 15,6 0-16-15,6 1 3 0,0-1-15 16,7 0-9 0,7 1 3-16,6-1 7 0,-6 0-21 0,6 1 8 15,7-1 10 1,-7 0 0-16,6 0-7 0,-5 4-9 15,-1-3 11-15,-7 3-1 16,14-8-4-16,-7 1-10 0,7-4 20 16,-7 3 0-16,7-3-19 15,-7 0-1-15,0-3 24 0,0-1 59 16,-6-4-24-16,6 1-31 16,-13 3-1-16,0 4 4 0,0-4-12 15,0 0-9-15,0-3 0 16,0 3 3-16,6 4 5 0,8-4-8 15,5 4-11-15,-6-4 15 16,7 4 3-16,6-3-7 16,7 2-3-16,-6-2 3 0,5 6 9 15,-5-3-12-15,-8 4-3 16,-5-1 12-16,-14 5-2 0,6-5-8 16,1 5-1-16,-1 3 17 15,1-4-15-15,6 4 3 0,0-4 0 16,0 4 0-16,0-3 8 15,1-1-8-15,-1 0-3 0,0 4-7 16,7-3 10-16,-1 3 5 16,8-8 1-16,-1 1-9 15,13 3 3-15,-6 0 8 16,0 1-6-16,7-5-13 0,-1 5 2 16,0-1 19-16,1 4-3 15,-7-4-14-15,6 4 2 0,-6 0 1 16,0 4 13-16,0-4-12 15,-7 7-5-15,7 1 18 0,-13-1-2 16,-7 4-12-16,13 4 4 16,-6 0 8-16,6 7-8 0,-6 4-5 15,6 3-5-15,7 5 16 16,0 2 3-16,0 9-3 0,-1-5-6 16,8 5-16-16,-7-1 21 15,6 0 5-15,1 4-10 16,-8-3-5-16,8-1-6 0,-1-3 15 15,-6-1 8-15,0 1-12 16,6 3 0-16,1-7-8 0,-1 0 8 16,7 0 7-16,-6 4-7 15,6 0-7-15,6 3 7 0,-12 0 5 16,12 4-5-16,-6 0-4 16,7 0 1-16,-1 8 9 0,8-5-3 15,-1 5-17-15,0 3 19 16,0 0-5-16,0-4 0 15,0 1-13-15,7-1 22 0,0-3-5 16,-1-4-4-16,8-4-13 16,6 1 13-16,-7 3 7 15,7-8-7-15,0 5 0 0,-1-1 0 16,1 4 3-16,0 0-3 16,7 0 0-16,-1 0 3 0,0 4 4 15,1 0-7-15,12-1-3 16,1 1 6-16,0 3 3 0,12-6-18 15,1 2 9-15,0 1 11 16,6 0-12-16,-6-1 4 0,6 1-7 16,0 4 14-16,1-1-11 15,5 0 4-15,1 1 0 16,0 3 0-16,7 0-13 0,6 0 9 16,0-3 10-16,6 3-3 15,7-4-3-15,7-3-8 0,0 0 5 16,-7-1 6-16,0-3 3 15,0-7-2-15,-6-4-12 0,-7-8 4 16,-13 5 9-16,-33-34-13 16,39 26 13-16,-39-26-15 0,0 0 13 15,0 0 0-15,0 0 7 16,0 0-10-16,33 25-6 16,-33-25 2-16,0 0 4 0,0 0 4 15,0 0 1-15,0 0-5 16,46 41-4-16,-46-41-3 0,46 41 13 15,-46-41 1-15,46 40-7 16,-7-6-7-16,1-5 9 0,-7-3 0 16,13-4-2-16,0 0-4 15,6-3 4-15,7 3 4 0,7 0-2 16,6-7-2-16,14-4 3 16,12-4 3-16,7-7-6 0,14-3-9 15,6-1-3 1,-1-3 22-16,1-4-10 0,0 3-4 15,-7 1 1-15,-12 3 3 16,-8 0 2-16,-6 1-2 0,-20-1-12 16,-13 0 12-16,-13 1 7 15,-13-1-2-15,0 4-12 0,-33 0 12 16,0 0-3-16,33 0-2 16,-33 0 0-16,0 0-10 0,0 0 4 15,0 0 13-15,33 0-1 16,-33 0-14-16,26 4 18 0,-26-4-5 15,46 0-5-15,-6 3-3 16,6-3 0-16,0 4 3 16,6-4 4-16,1 0-4 0,12 0-13 15,1 0 21-15,6 0-2 16,1 0-6-16,6-7 0 0,6 3-9 16,0 0 11-16,-6 4 1 15,0-3-3-15,0-1-8 0,-13 4-2 16,6 0 20-16,-6 0-5 15,-1-4-5-15,1 0-7 0,6 1 7 16,7-5 0-16,0-3 6 16,7-4-6-16,-8 4-7 0,-5 4 7 15,-1 0 0 1,-19-1 0-16,-7 5 0 0,-7-5-12 0,-13 4 2 16,-26 4 20-16,33 4-5 15,-33-4-2-15,33 4-10 16,0 0 1-16,-7-1 11 15,0 5 0-15,7-5-9 0,7 5-8 16,-1-5 17-16,7 5 4 16,-6-5-4-16,6 5-11 0,-7-1-1 15,7-3 13-15,-7 3-2 16,7 1-10-16,7-1-7 0,0 4 19 16,-1 0-3-16,14-3-3 15,0-1-10-15,12 4 10 16,-5-3 3-16,6-1 2 0,-1 0-5 15,1-3-7-15,0 0 7 16,-7-1 4-16,-6-3-9 0,0 4-9 16,-7-4 10-16,0 4 0 15,-6-1 15-15,12 1-16 0,1 0 14 16,13 3-12-16,13-3-4 16,0 0 13-16,13-8-6 0,0 4-8 15,0-4 1-15,7 4 7 16,-7 0 2-16,-6 0-2 0,-14 0 11 15,-6 0-14-15,-7 0-3 16,7 0-1-16,-13 0 11 0,-7 0-11 16,0 0 15-16,-6 0-8 15,6-3 3-15,7-1 6 16,-1-4-9-16,14-6-6 0,0-5 3 16,0-3 3-16,13-4 0 15,0 0 4-15,-7-3-4 0,7 3-10 16,-13-4 17-16,0 5-10 0,-7-1 3 15,1-8 5-15,-8 5-10 16,1-1 13-16,0 1-12 0,-1-1 12 16,1 1-17-16,-7-1 14 15,0-3 0-15,1 0-3 0,5-1-2 16,-6 5-12-16,-6-5 21 16,6 5-15-16,-6 3 16 15,-7 0-22-15,0 0 21 0,-7 0-6 16,-6 4 1-16,0 0-7 15,-33 22 7-15,39-29-4 0,-6 3 0 16,-33 26-3-16,33-37 16 16,0 4-10-16,-7 3-10 0,0-3 13 15,-26 33-10-15,33-41 15 16,-6 8-7-16,-8 7 3 0,1-4-7 16,0 1 5-16,-1-1-5 0,1 1 0 15,6-4 0-15,-6 3-6 16,0-7 12-16,0 4 0 15,6-12 1-15,0-3-7 0,-6-7-7 16,0-8 16-16,6-7-18 16,-6-4 9-16,-1-11 9 0,1-4-9 15,0 4 0-15,-1-3 8 16,-5 10-14-16,-1 4 18 0,-7 4-12 16,-6 7 0-16,0 1 12 15,-6 2-19-15,-7-2 16 0,-1 2-6 16,-5 1-8-16,-1 4 9 15,0 3-1-15,1 4-6 0,-1 8 13 16,7-1-13-16,0 8 3 16,13 33 5-16,-20-48-5 15,0 11-10-15,20 37 20 0,-13-45-17 16,13 45 7-16,-20-33 7 16,20 33-16-16,-19-37 13 0,19 37 4 15,-20-33-14-15,20 33 3 0,-26-37 14 16,26 37-16-16,-20-33 5 15,20 33 7-15,-20-37-12 0,20 37-4 16,0 0 20-16,-26-48-2 16,13 11-17-16,13 37 13 0,-13-41-5 15,13 41-9-15,-20-40 14 16,20 40-5-16,-20-41-7 16,20 41 17-16,-26-37-15 0,26 37-5 15,-40-41 18-15,40 41-5 16,-46-37-6-16,7 11 7 0,39 26 0 15,-46-22-10-15,7 8 10 16,-1 2-4-16,40 12-4 0,-33-7 4 16,33 7 8-16,-33-11-18 0,33 11 14 15,0 0 3-15,-32-4-13 16,32 4 1-16,0 0 12 0,0 0-13 16,-33-3 0-16,33 3 6 15,0 0-44-15,-33-4-50 16,33 4-48-16,0 0-46 0,0 0-38 15,-40 11 2-15,40-11-30 16,0 0-100-16,-32 41 2 0,5-1 3 16,14 5-11-16</inkml:trace>
  <inkml:trace contextRef="#ctx0" brushRef="#br0" timeOffset="1192">11712 1210 373 0,'7'-40'112'16,"-7"40"12"-16,0 0 2 15,6-45-7-15,-6 45 8 0,0 0-10 16,0-44 37-16,0 44-4 15,0-44-29-15,0 44-35 16,-6-41 26-16,6 41-22 0,-7-37-10 16,7 37-23-16,0 0-36 15,-26-41-21-15,26 41 2 0,-40-25-6 16,7 6 0-16,33 19 28 0,-59-11-13 16,7 0-15-16,6 7 4 15,0 1 4-15,6 6 12 0,-6 5-7 16,0-1 13-16,0-3-8 15,0 7-14-15,-6 0 17 0,-1 4 55 16,-6-1-15-16,6 9-12 16,7 2-27-16,-6-2-3 15,6 2-6-15,6-2-4 0,-6 6-5 16,46-29-5-16,-59 59 30 16,13-3 34-16,7-5-16 0,-1 5-19 15,14-1-15-15,0 1-3 16,6 3-13-16,0 0 11 0,1-4 3 15,6 8 9-15,6 0 13 16,7 0-5-16,0 0 0 0,7-4-9 16,-1 0 1-16,1-4 2 15,6-3-3-15,7 0-5 0,-1-1 4 16,8-3 7-16,5-3-7 16,-5-5-6-16,12-3-17 15,1-3 11-15,6-1 7 0,0-4-4 16,6-3-12-16,1-7 4 15,-1-1 17-15,14-3-9 0,-7-8-5 16,0-3 2-16,0-11-2 16,-6-1 0-16,0-6-3 0,-1-12 19 15,-6-11-5-15,7-4-5 0,-1-11-6 16,-6-7-9-16,0-4 4 16,0 1 16-16,0-1 2 0,0 0-1 15,-6-3-12-15,-7-1-5 16,-1 1 8-16,-12 3 105 15,6 0-54-15,-12 4-13 0,-8-4 13 16,-6 4-21-16,-6 11-16 16,-8 0 2-16,1 7-5 0,-6-7-4 15,-8 0-2-15,-6 0-8 16,1 7-7-16,-1 1 7 0,33 40-7 16,-46-45 14-16,46 45 3 15,-46-40-2-15,6 10-8 0,40 30-8 16,-39-26 8-16,39 26-4 15,0 0 11-15,0 0 2 0,0 0-18 16,0 0 9-16,0 0-12 16,0 0 14-16,0 0-13 15,0 0-138-15,0 0-59 0,0 0-4 16,0 0-61-16,0 0-47 16,0 0-42-16,0 0 39 0,0 0 16 15,0 0 23-15,-46 41 6 16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9:41.349"/>
    </inkml:context>
    <inkml:brush xml:id="br0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 contextRef="#ctx0" brushRef="#br0">2625 1008 293 0,'0'0'47'0,"0"0"1"0,0 0 0 16,0 0-40-16,0 0-1 16,0 0 7-16,0 0-1 15,0 0 11-15,0 0-8 16,0 0-7-16,0 0 25 0,0 0 0 15,19-51-25-15,-19 51 15 16,0 0 2-16,7-56-23 0,-7 56 5 16,-7-59 20-16,1 15-9 15,6 44 19-15,-26-56 3 0,6 8-3 16,0 4 17-16,-6 3 19 16,0-7-23-16,-1 4-14 15,1 0-25-15,0-4 16 16,-7 0 70-16,0 0-7 0,7 3-18 15,6 1-43-15,20 44 2 16,-39-55 0-16,39 55-47 0,-40-52 46 16,40 52-42-16,-52-41 20 15,6 19-27-15,0 7 35 16,-14 8 81-16,1 7-52 0,-6 0-21 16,-8 0 19-16,8 4 7 15,-1-1 12-15,0-3-24 0,14 0-6 16,-8 0 32-16,14-3-45 15,1-1 28-15,5-4 51 0,40 8-52 16,-46-7-40-16,7 0 20 16,39 7-27-16,-53-8 13 0,7 1 6 15,7 3-41 1,-7-3 34-16,6 3 1 0,-6 4-13 16,7 4-10-16,-7-1 30 15,0 1 5-15,0 0 38 0,6 3-7 16,-6 4-38-16,0 0-2 15,0 4 9-15,0 0-22 0,0 3-3 16,0 1 0-16,0 3 4 16,7 8-13-16,0-4 40 0,-7 7 7 15,6 4-2-15,1 0-5 16,6 3-21-16,0 5-14 16,0-1 6-16,7-3 18 0,-7 7-23 15,13 0 17-15,-6-4-5 16,0 4-4-16,6 7-14 15,0-3 31-15,7 4-13 0,0-1-9 16,6 0 9-16,1 5 14 16,-1-1-10-16,7 0-21 0,7 4 34 15,-1-1-14-15,1 5-18 16,6-1 9-16,-6-3 4 16,-1 4-7-16,1-5 4 0,-1 1 6 15,1-4-19-15,0-3 6 16,-7-1-6-16,6 1 15 0,-6-5-18 15,7 1 9-15,-1-4 3 16,-6 0 11-16,0-3-19 16,0 3 4-16,0-4 8 0,0 0-1 15,0 1-3-15,-6-1-14 16,6 0 5-16,0-3 17 0,0-1 3 16,-7 1-11-16,7-4-13 15,0 0 16-15,0-4 4 0,-6 4 5 16,6-4-25-16,-7-3-3 15,7 0 16-15,0-1 0 16,0 1 8-16,0 3-12 0,0-33-1 16,0 37 0-16,0 0 15 15,7-4-10-15,-1 0-7 16,1 1 7-16,-1-1 6 0,14 0 3 16,0 0-5-16,6 4-13 15,7 0 12-15,0-4 8 0,6 1-14 16,1-1-10-16,6 0 27 15,-7-7-6-15,-6 0-8 0,6 0-12 16,1-4 17-16,6 4-5 16,-7-4-3-16,1-4 13 0,-1-3-10 15,7 4-7-15,0-8 12 16,7 0 2-16,-1 0-4 0,-6-7-17 16,7-1 14-1,-7-3 11-15,0 0-6 0,0-3-5 16,0 3-9-16,0 0 13 15,-7 0 7-15,-6-4-11 0,13 0 0 16,-7 4-6-16,1-3 6 16,-1-5 9-16,7 5-9 0,0-1-11 15,0-4 25-15,0-3-8 16,7-3-13-16,-1-1 3 0,1-4 17 16,-7-3 3-16,-7 4-16 15,1-4-14-15,-1-4 24 0,-6 3-2 16,-33 23-8-16,46-36-4 15,-7-1 16-15,-39 37-10 16,53-48-11-16,-14 3 19 0,1 5 10 16,-7-5 62-16,0-3-42 15,-1-4-11-15,-5 1-8 16,-1-5-7-16,7-3-4 0,0 0-14 16,-7 0 12-16,0-4 1 15,-6 0 0-15,0 8 2 0,-1 0-7 16,-12 3-8-16,6-4 12 15,0 5 5-15,-6-1 0 0,-1-3-13 16,-6-1 9-16,0-7 0 16,0 4-4-16,-6-4-5 15,-1 1-9-15,1-1 9 0,-7 0 11 16,-1-7-4-16,-5 7-11 16,6 0-2-16,-1 8 6 0,1 3 0 15,0 0 15-15,0 8-18 16,6 3-10-16,-6 4 13 0,13 37 8 15,-6-51-4-15,6 51 0 16,-13-56-10-16,13 56-1 16,-7-55 14-16,7 11-5 0,0 44-7 15,0-52 5-15,0 7-4 16,0 45 15-16,7-55-17 16,-1 3-2-16,-6 4 14 0,0 48 4 15,7-51-10-15,-1 10 0 16,-6 41 0-16,0-52 4 0,7 12-4 15,-7 40-7-15,6-45 0 16,1 8-1-16,-7 37 15 0,0-40 3 16,0 40-14-16,0 0 0 15,7-37 4-15,-7 37 9 0,0 0-82 16,0 0-78-16,0 0-77 16,0 0-114-16,0 0-94 0,0 0 65 15,0 0-20 1,0 0-25-16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29:48.745"/>
    </inkml:context>
    <inkml:brush xml:id="br0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 contextRef="#ctx0" brushRef="#br0">6299 235 472 0,'0'0'70'16,"0"0"-7"-16,0 0 28 15,0 0-9-15,0 0 33 0,7-41-12 16,-7 41 21-16,0 0-10 15,0 0-32-15,0 0 36 0,-26-48-47 16,26 48-15-16,0 0 13 16,0 0-31-16,-46-56-18 0,46 56-1 15,-60-33-15-15,60 33 18 16,-72-22-16-16,-7 15 3 0,7 7 37 16,-7 3 65-16,0 1-52 15,0 0-31-15,7 7 33 16,-7-4-34-16,7 1 2 0,0-1 57 15,6-3-40-15,7-4-29 16,-7 3-1-16,0 1-6 0,7-8-19 16,-6 4 9-16,-8 4 17 15,1-8-13-15,0 4-13 0,-7 0 9 16,-7 4 0-16,8-4-16 16,-8 4 31-16,1-4-8 0,12 0-15 15,-5 3 0-15,5 1 8 16,14 4-6-16,-7-5 23 0,14 1-9 15,-1-4-8-15,1 0 19 16,-1 0 2-16,1-4 70 16,-1 4-46-16,7 0-11 0,-7 4-23 15,7-4-14-15,-6 7 6 16,-1-3 3-16,-6 3-13 0,0 1 15 16,6-1-5-16,-6 1-11 15,0-1 8-15,0 0 9 0,0 1-14 16,-7-5-14-16,0 5 39 15,-6-8-25-15,0 0 2 0,0 3 10 16,-1 1-12-16,1 4-9 16,0-1 21-16,-1 4 0 15,1-4-17-15,0-3 5 0,6 4 12 16,-6-5-1-16,6 1-3 16,0 3 7-16,7-3 6 0,7 0-11 15,-1-1-9-15,7 1-4 16,7 0 23-16,-7-1-12 0,6 5-20 15,-6 3 25-15,7-4-6 16,0 4-12-16,-1 0 16 0,7 1 3 16,0-1-14-16,33-11 2 15,-46 18 11-15,7 1-8 0,0-8-5 16,-1 0 2 0,7-4 9-16,0 4-2 0,33-11-14 15,-39 15 10-15,6-4 0 16,33-11-5-16,-46 15-8 0,7 0 23 15,-7-4-10-15,6 4-7 0,-6-1 2 16,7 5 18-16,-1-1-13 16,-6 4-6-16,7-3 6 0,-7-1-13 15,7 5 0-15,-1-1 17 16,7-8 1-16,0 5-11 0,7 3 6 16,-7 0 2-16,0 4-16 15,-6 4 14-15,6-4 9 0,0 3-23 16,0 1 19-1,7-1-2-15,0 1 1 0,0 7-14 16,6 0 2-16,-6-4 8 0,6 11-12 16,7-3 26-16,0 3-19 15,-1 4 11-15,8 0-12 0,-1 4 13 16,1 0-7-16,6-1-13 16,6 1 25-16,-6 4-30 0,7-8 33 15,-1 0-15-15,1 0 3 16,0 3-6-16,6 1 3 0,0 0 0 15,7 7 3-15,6-7-9 0,0 3 9 16,7-11-9-16,-7 4 19 16,7-3-26-16,0-5 18 15,0 1-9-15,0-4 7 0,0 0 11 16,-7 0-27-16,0-8 22 16,-6 1-24-16,0-8 26 0,-20-22-22 15,13 26 21-15,-13-26 1 16,13 26 7-16,-13-26 7 0,-13 29-4 15,0-3-21-15,-7-3 3 0,-6-1-3 16,-7-4 16-16,0 1 1 16,0-1 7-16,0 1-19 0,-6 3-1 15,-1 4 4-15,1 3-15 0,6 1 2 16,0-1 9-16,0 1 3 16,7-1-17-16,6 5 3 15,1-1 7-15,-1 0 0 0,7 0 10 16,0 1-4-16,-7 3-10 15,13-4-4-15,-6 0 10 0,7-3 4 16,-1-4-6-16,-6 3-4 0,6-3-1 16,1 0-1-16,-1 0 12 15,7-4 0-15,-6 0 0 0,-1 4-6 16,7-4-3-16,0 0 3 0,0-22-3 16,7 33 3-16,6-7 0 15,-13-26 0-15,13 30 0 16,-13-30 0-16,20 26 0 0,-20-26-7 15,26 29 1-15,-26-29 6 0,26 30 2 16,-26-30-2-16,33 29 5 16,-7-3-2-16,14-7 3 0,-7-1-6 15,13 1 0-15,6-1-8 0,1-3-4 16,6 0-6-16,-7-1-3 16,8 1 9-16,-1-4 3 0,-7 0 14 15,1 0 0-15,-7 1 4 0,6-1-5 16,-6-4 3-16,-6 4-1 15,-1 0-6-15,1 4 0 0,-7-4 0 16,6 0-10-16,-6 0 10 0,6 0-9 16,7 0 13-16,7-3-10 15,-1-1 9-15,8 4-3 16,-1-7 0-16,6 3 0 0,-5 1 8 16,-1-5-2-16,-13 1-2 0,6 4-1 15,-6 3-9-15,0-4 6 16,0 0-6-16,0 4-2 0,-6-7 8 15,6 4 0-15,-7-5-6 0,7 1 6 16,0-4 4-16,7 4 6 16,-7-4 4-16,6 0-14 0,-6 3 0 15,0-3-3-15,-6 0-7 0,-8 0 10 16,8 4 3-16,-14-4-3 16,-26 0-7-16,40 4 7 15,-14-4 4-15,-26 0-4 0,46 3 5 16,-13-3 2-16,6 4 0 0,1-4-7 15,6 0 0-15,-7 4 2 16,14-4-12-16,-7 0 10 0,6-4-3 16,1 4 5-16,-1-7 10 0,7 3-7 15,1 0 1-15,5-3-4 16,1 0-2-16,0-1 0 0,6-3-10 16,0 0 10-16,1-4 0 0,5 0-7 15,1-3 10-15,7 0-3 16,-1-5 4-16,7 5 8 15,-6-1-7-15,-8 5-1 0,-5-1 4 16,-8 4-8-16,1 0-12 0,-7 3 4 16,-6 1 15-16,-7-1-15 15,0 5 4-15,0-5 4 0,-7 5 5 16,7-5-5-16,7 1-3 0,-7 0 16 16,13-1-9-16,0-3 8 15,0 4-7-15,14-4-3 0,-1 7-5 16,-6 0 3-16,6 1-3 15,-6 3 6-15,-1-4 4 0,-6 4-7 16,7 0 4-16,-13 0-7 0,-7 0 3 16,6 0-8-16,1-4 8 15,-1 4 0-15,1-4 0 0,6 4-4 16,7-3 4-16,6-1 0 16,-6 0 4-16,13 1-4 0,0 3 6 15,-7 0 1-15,13-4-7 0,-6 4 0 16,0-4 2-16,0 1-7 15,0-1 2-15,-7 0-2 0,-6-7 5 16,-1 0 3-16,8 0-1 0,-8-4-2 16,-5 4 5-16,-1 0-2 15,0 4 2-15,0-4-13 0,-6-1 8 16,-1 1 0-16,7-3 16 16,-6-5-3-16,6 4-8 0,-6-3-11 15,6 3 1-15,0-3 5 16,0-5 10-16,7-2-16 0,6 2 6 15,0-6-3-15,7-1 5 0,0-3 4 16,13 0-6-16,0 3 5 16,7-3-2-16,-7 0-9 0,6-1 15 15,-6 1-3-15,7-4 0 0,-14 0 1 16,0 0-4-16,-12 4-7 16,-8-4 1-16,-5 4-3 0,-8-8 12 15,1 4 11-15,-14-7-3 0,1 3-7 16,-14-3-2-16,7-4-9 15,-14 0 0-15,1-4 8 16,0 4 4-16,-7-3-1 0,7-1-3 16,-7-7-4-16,0 3 0 0,0-3 5 15,0 0 36-15,-6 4 17 16,6-1-23-16,-13 1-19 0,0-1 0 16,0 8-6-16,-7-3-3 0,1-1 5 15,-7 4-7-15,0-4-2 16,-7 0-3-16,-6-3 0 0,-7-4-10 15,0-4 10-15,0 0-5 0,-6 0 5 16,-1 1 9-16,1-1-2 16,-1 0-2-16,7 8 3 0,-6-1 6 15,6 8-9-15,-6 8-2 16,39 40-3-16,-73-52-7 0,14 11 10 16,7 12-1-16,-1-1 8 15,7 8-5-15,0 0 0 0,46 22-1 16,-59-22-4-16,6 3 0 0,53 19-7 15,-46-11 7-15,46 11 0 16,0 0-4-16,-46-15 13 0,46 15-9 16,0 0 7-16,0 0-7 0,0 0 0 15,0 0-4-15,0 0 4 16,0 0-7-16,0 0-1 0,0 0 8 16,0 0 8-16,0 0-8 0,0 0-93 15,0 0-113-15,0 0-69 16,-52 4-97-16,52-4-114 15,-53 33 8-15,7-3 30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30:45.09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2863116-DC6B-47C0-80F8-7160A2CEC68A}" emma:medium="tactile" emma:mode="ink">
          <msink:context xmlns:msink="http://schemas.microsoft.com/ink/2010/main" type="inkDrawing"/>
        </emma:interpretation>
      </emma:emma>
    </inkml:annotationXML>
    <inkml:trace contextRef="#ctx0" brushRef="#br0">2161 1802 884 0,'0'0'233'0,"0"0"39"0,0 0-58 15,0 0-29-15,-33-37-30 16,33 37-18-16,-27-33-22 16,27 33-1-16,-26-34-47 15,26 34-16-15,-33-38-32 0,33 38 46 16,-46-33-48-16,0 7 9 15,0 4-6-15,0 4-37 0,-13-1 43 16,7 4 12-16,-8 1-38 16,-5 2 18-16,-1 5-15 0,0 3 0 15,-6 4 9-15,6 4 7 16,1 3 5-16,-2 5 1 16,1 6-7-16,0 8 41 0,1 0-3 15,-1 7-11-15,-6 4 4 16,-1 5-3-16,1-2-1 15,0 5 1-15,0 3-14 0,6 0-3 16,0 0-4-16,0 3-15 16,14-3 3-16,-1 4 19 0,7-8-13 15,7 5 2-15,6-5 8 16,7 0-13-16,-1 8 9 16,1 0 10-16,6-1-13 0,7 1-8 15,0-4 6-15,7 8-1 16,-1-1-10-16,7-3 1 0,0-4 8 15,7 3-4-15,6-5 7 16,0 2 4-16,7 0-12 16,-1-4-13-16,8-3 9 0,5-1 5 15,1-6-20-15,7 3 19 16,6-8-4-16,0 1-6 16,0-4 7-16,6-1-3 0,7-2-7 15,-6-5 11-15,13-3-11 16,-14 3 3-16,7-7 1 0,1 1-10 15,-1-5 18-15,-7 0-4 16,1-3-8-16,-1 0 8 0,1-4-8 16,-7 0-8-1,7 0 18-15,-1 0-10 0,8 0 0 16,-14 0 9-16,0 0-9 16,0-8 3-16,0 5-3 0,0-1-5 15,0 0 21-15,0-3-12 16,-46 7-8-16,59-8 25 0,-13-3-11 15,-6 4 6-15,-40 7 10 16,52-19-17-16,-6-3-9 0,-46 22 12 16,60-29-12-16,-21 3 3 15,-39 26-3-15,53-44 7 0,-53 44-4 16,52-48-9 0,-52 48 14-16,53-48-8 0,-53 48 0 15,46-56-5-15,-7 12 5 16,-39 44 6-16,40-56-6 0,-8 16 9 15,-32 40-2-15,40-56-10 16,-14 11-8-16,-26 45 11 0,33-52 4 16,-7 8-8-16,-26 44 4 15,26-52 5-15,-12 0-13 16,-1 8 19-16,-13 44-7 0,19-48-10 16,-19 48 6-16,14-55 0 15,-8 10 0-15,-6 45 0 0,7-51-6 16,-1 10 13-16,-6 4 1 15,0 4-8-15,0 33 0 16,-13-48 9-16,7 7-9 0,-1 4-6 16,-6-3 15-16,6 6-9 15,7 34-14-15,-19-48 20 16,5 15-6-16,14 33-5 0,-13-37 17 16,13 37-12-16,-13-37-4 15,-7 8 7-15,20 29-3 0,-13-30-6 16,13 30 17-16,-26-30-11 15,26 30-3-15,0 0-3 0,-33-29 6 16,33 29 3-16,-33-26-7 16,33 26-3-16,-32-18 7 0,-1 5 5 15,33 13-10-15,-46-11 2 16,46 11 6-16,-40-3-22 16,40 3-131-16,0 0-203 15,0 0-370-15,-52 11-380 0</inkml:trace>
    <inkml:trace contextRef="#ctx0" brushRef="#br0" timeOffset="1120">1694 555 1178 0,'0'0'379'0,"0"0"-12"0,0 0-115 15,0 0-79-15,0 0-35 16,0 0-59-16,0 0-23 16,0 0-43-16,0 0 12 0,7-45-22 15,-7 8-3-15,0 37-20 16,19-44 31-16,-19 44-20 0,27-41 23 16,-27 41-34-16,0 0 30 15,0 0-15-15,39-22 10 16,-6 22-13-16,-33 0 8 0,39 26 0 15,-12 7-4-15,5 1 15 16,-5-1-8-16,6-4-3 16,-1 1 11-16,-5-3-19 15,-27-27 8-15,39 26 9 0,-39-26-9 16,0 0 11-16,33 26-17 16,-33-26 6-16,0 0 5 0,0 0-5 15,0 0-13-15,0 0 13 16,0 0-5-16,-46 29 20 0,-7-10-6 15,7-5-9-15,-6-3-9 16,6 1 13-16,-7-9 14 0,-6 1-6 16,13-4 4-1,-6-4-8-15,6-3-2 0,6-4 16 16,40 11 6-16,-46-19 16 16,46 19 6-16,-46-29-21 0,46 29-2 15,-33-41-17-15,14 0 3 16,5-4-5-16,8 1-2 0,-1-8-6 15,7-3-14-15,0-4 18 16,0 7-8-16,0 4 4 16,-6 11 5-16,6 37-8 0,0-37-5 15,0 37 12-15,0 0-4 16,0 0-8-16,0 0-107 16,0 0-137-16,0 0-170 0,0 0-145 15,0 0-41-15</inkml:trace>
    <inkml:trace contextRef="#ctx0" brushRef="#br0" timeOffset="1712">1148 307 1153 0,'6'-48'318'0,"-6"48"-10"0,0-37-84 16,0 37-86-16,0 0-46 16,0 0-39-16,0 0-6 0,0 0 3 15,0 0 49-15,0 0-3 16,0 0-1-16,13 37-17 0,-6 7 32 16,-1 4-25-16,8 1-44 15,-8 2-2-15,1-3-28 16,-1-7-1-16,-6-3-10 0,7-5 0 15,-7-33 5-15,0 30 4 16,0-30-1-16,0 0 1 16,0 0-9-16,0 0 5 0,-40 11-9 15,8-11 9-15,32 0-10 16,-33-15 5-16,33 15 0 16,-33-33-15-16,33 33 15 0,-26-49 0 15,26 49 0-15,-14-37 3 16,14 37 2-16,0 0-9 0,0 0-3 15,0 0-9-15,0 0 20 16,0 0 5-16,0 0 17 0,0 0 23 16,-19 37 34-16,-1 1 9 15,0-5-5-15,-13-4-15 16,-6 1-16-16,-14-4-28 0,-6-4-20 16,-6-4 13-16,-14-3-16 15,0-7 2-15,-7-1 1 16,1-11-18-16,6 1 20 0,7-5-13 15,6-7 7-15,14-3-9 16,6-4 15-16,6 3-10 0,40 19 0 16,0 0-29-16,-39-48-115 15,19 8-204-15,20 40-275 0,13-49-229 16</inkml:trace>
    <inkml:trace contextRef="#ctx0" brushRef="#br0" timeOffset="1892">234 400 1638 0,'0'0'338'16,"46"0"-48"-16,0-8-75 0,13 1-85 16,7-1-63-16,13 1-43 15,-7 3-4-15,14-3-38 0,-14-1-340 16,0 8-316-16,-13 4-129 15</inkml:trace>
    <inkml:trace contextRef="#ctx0" brushRef="#br0" timeOffset="3176">1687 1894 473 0,'0'0'98'15,"0"0"49"-15,0 0 6 0,0 0-11 16,0 0 28-16,0 0-49 16,0 0-27-16,0 0 8 0,0 0-46 15,0 0-34-15,0 0-11 16,0 0 76-16,0 0 52 15,0 0-39-15,0 0 24 0,0 0 4 16,-6 52-3-16,6-52-36 16,-13 44 8-16,13-44-12 0,0 0-37 15,-33 45-27-15,33-45 5 16,-46 29-15-16,46-29-17 16,-53 22 16-16,53-22 1 15,-46 8-3-15,46-8-28 0,0 0 20 16,-39-15 9-16,39 15-2 15,-13-37-18-15,13 37 11 16,0-44 6-16,0 44-12 0,13-41-7 16,-13 41 13-16,0 0-10 15,0 0 12-15,0 0 15 0,0 0 20 16,0 0-10-16,0 0 9 16,0 0 18-16,0 0 21 15,0 0-11-15,0 0-21 0,-26 48 2 16,26-48-10-16,-27 33-18 15,27-33-17-15,-39 30 9 16,39-30 2-16,-53 18-3 0,14-7-8 16,39-11 0-16,-47 0-3 15,47 0 9-15,-40-14-6 16,40 14-7-16,0 0 7 0,-32-45 2 16,12 16-2-16,20 29-11 15,-7-30 3-15,7 30 16 16,0 0-8-16,0 0-8 0,0 0 12 15,0 0 1-15,0 0-9 16,0 0 32-16,0 0 18 16,0 0 25-16,13 44 17 15,-6 1 26-15,-7-45-18 0,20 66-9 16,-7-10 12-16,7 3-25 16,-7-4-21-16,0-3-6 0,8-4-15 15,-8-7-15-15,-13-41-14 16,26 51 16-16,-26-51-13 0,0 0-11 15,13 45 16-15,-13-45 24 16,0 0-10-16,0 0-10 16,0 0 13-16,0 0-21 0,0 0-2 15,0 0 11-15,7 48-16 16,-7-48-4-16,0 0 15 0,0 0-8 16,0 0-10-16,0 0 17 15,0 0 0-15,0 0-19 16,0 0 9-16,0 0-32 15,0 0-138-15,0 0-135 0,0 0-174 16,0 0-265-16,0 0-263 16</inkml:trace>
    <inkml:trace contextRef="#ctx0" brushRef="#br0" timeOffset="6940">2588 2216 721 0,'0'0'154'0,"0"0"51"15,0 0-51-15,0 0-64 16,0 0 39-16,0 0-31 0,0 0 4 15,0 0-2-15,0 0-14 16,0 0 29-16,0 0 0 16,0 0 22-16,0 0-32 15,0 0-46-15,0 0-37 16,0 0-6-16,0 0-4 0,26-37-10 16,-26 37-8-16,0 0 6 15,26-41-4-15,-26 41 4 0,0 0-16 16,33-30 19-16,-33 30 1 15,0 0 13-15,46-29-39 16,-13 7 15-16,-7 7 1 0,7 0 6 16,0 0 18-16,0 4-11 15,0-4 4-15,-1 1-17 0,8-1-11 16,-7 0 30-16,0 4 77 16,-1-4-34-16,-32 15-7 15,40-22-46-15,-7 7 13 0,0 4-27 16,-33 11 14-16,32-18 21 15,1 3-24-15,-33 15 0 16,40-18 3-16,-14 6-11 16,-26 12 1-16,46-18-2 0,-13 3 9 15,-33 15-8-15,46-18 3 16,-46 18 18-16,46-15-1 0,-7 0-12 16,-39 15 0-16,46-15-12 15,0 4 16-15,0 0-4 0,1 0 8 16,-7 3-11-16,6-3-15 15,0 3 10-15,0 1 4 0,-7-1 19 16,1 1-12 0,-1 0-7-16,0-1-8 0,1 1 26 15,-1-4-10-15,1 0-24 16,6 0 25-16,-7 0 0 0,7 0-10 16,7-1 5-16,-14 1 5 15,7 8-13-15,-6-5 1 0,6 5-4 16,-7-5 19-16,0 4 12 15,-6 1-29-15,0-1-10 0,-7 0 11 16,7 1 11-16,0 3 8 16,0-4-24-16,6 4 24 0,7 4-19 15,0-4 2-15,7 3 13 16,-7-3-7-16,13 4 6 16,-6-4-12-16,-1 4 11 15,1-1-10-15,-1-3-1 0,-12 0 9 16,6 4-18-16,-13-4 30 15,0 4-18-15,-1-4 14 0,1 4-11 16,0-4-11-16,-7 3 20 16,7-3-23-16,0 0 43 0,-7 0-41 15,7 0-3-15,0 0 23 16,0 0-25-16,0 4 24 0,0 0-7 16,0-1-3-16,-1-3 13 15,-32 0-19-15,53 11 14 16,-20-3 1-16,13-1-15 0,-13 4 13 15,6 0-4-15,1 0-16 16,0 4 31-16,-1 0-19 0,1 0-1 16,6 7-3-16,0-7 8 15,-7 4 12-15,7 0-21 0,-6-1 12 16,-1 1 4-16,1-1-24 16,-8 1 25-16,1-5-11 15,0 5 3-15,0-1 6 0,-7 4-1 16,7-3-12-16,-7 3 13 15,7-3-6-15,0 3 0 0,-7-4 3 16,7 1-17-16,-33-19 28 16,40 18-18-16,-7 1 0 15,-33-19 11-15,39 14-13 0,-6 1 14 16,-33-15-8-16,39 11-7 16,-12 0 10-16,-27-11-9 0,32 11 0 15,-32-11 13-15,33 12-1 16,-33-12-20-16,0 0 26 0,0 0-12 15,0 0 78-15,0 0 15 16,0 0 8-16,0 0-56 0,0 0-18 16,0 0-16-16,0 0-18 15,0 0 22-15,0-34-8 16,0 34-18-16,-6-37 6 0,6 37 20 16,-13-33-18-16,-1 0-4 15,14 33 12-15,-13-37-3 0,0 7-2 16,13 30 0-16,-13-29 3 15,13 29-6-15,0 0 3 0,-7-33-11 16,7 33 3-16,0 0 3 16,-6-30 5-16,6 30 6 0,0 0-4 15,0 0-2-15,0 0-10 16,0 0 15-16,0 0-5 0,0 0-18 16,0 0 18-1,0 0 8-15,0 0-8 0,0 0 0 16,-7 33 11-16,7-33-17 15,13 41 6-15,7-8 6 0,-20-33-3 16,26 37-15-16,20-4 16 16,-13-7 5-16,0-4-18 0,0 1 17 15,-33-23-8-15,39 25 0 16,-39-25 6-16,27 19-13 0,-27-19 7 16,0 0 6-16,0 0-14 15,0 0 8-15,0 0 5 0,0 0-11 16,0 0-7-16,0 0 25 15,0 0-15-15,0 0 10 16,0 0 0-16,26 29-7 0,-26-29 8 16,0 0-19-16,0 0 8 15,0 0 16-15,-33 19-16 0,33-19-3 16,-66 22 24-16,14-11-6 16,-1 4-8-16,-6 3 16 0,0-3-4 15,13 0-24-15,-7 3 17 16,7 1 1-16,7-4-13 0,39-15-3 15,-46 29 22-15,46-29-16 16,0 0-7-16,-53 37-14 0,53-37-224 16,0 0-317-16,0 0-239 15</inkml:trace>
    <inkml:trace contextRef="#ctx0" brushRef="#br0" timeOffset="8275">4632 281 805 0,'0'0'226'15,"0"0"40"-15,0 0-15 0,0 0-43 16,0 0-77-16,0 0-55 16,0 0-50-16,0 0-6 15,0 0 62-15,0 0 72 0,0 0-7 16,13 37 12-16,-6 11-36 15,-7 0-59-15,7 4-1 16,-7 7 12-16,0 1-16 0,0-1-20 16,0-7-16-16,0 0-26 15,6-8 15-15,-12-7-4 0,6-7-2 16,0-30 34-16,0 0 1 16,0 33 4-16,0-33-7 0,0 0 11 15,0 0 6-15,0 0-13 16,0 0-18-16,0 0-12 15,0 0 1-15,0 0-7 0,0 0 10 16,-14-41-16-16,8 1 11 16,12-1-21-16,1-11 17 0,6-7-10 15,7-7-13-15,13-17 13 16,0-2-5-16,13 0 1 0,-7 8-11 16,7 10 18-16,-13 8-10 15,0 15 10-15,-7 7-6 0,0 11-3 16,-26 26 13-16,33-26-4 15,-33 26 0-15,40 0 0 0,-8 15 5 16,-5 7-5 0,-27-22 2-16,39 56-2 0,-13-5-12 15,1 5 15-15,-14-1-3 16,0-3 7-16,-6 0-4 0,-1-12-3 16,-6-3 0-16,-6-4 3 15,6-33-7-15,-14 30 11 0,14-30-2 16,0 0-3-16,-46 26 1 15,0-15 1-15,0-4-4 0,7-7-5 16,-7-3 7-16,7-1 4 16,-1-3-6-16,40 7 0 0,-46-12 0 15,46 12 4-15,-33-7-7 16,33 7 5-16,0 0-6 16,0 0-1-16,0 0 0 0,0 0 5 15,0 0-7-15,0 0 1 16,0 0 9-16,0 0 0 0,33-11-3 15,-33 11-3-15,46 7 3 16,-6 4 0-16,-1 8 0 0,-6 8 0 16,0 6 4-16,0 8 2 15,-1-1-1-15,8 5 7 0,-7 3 25 16,0 3 38-16,-7 1-19 16,0-8-7-16,0 4-14 15,-6-3 13-15,0-5-2 0,0-6-8 16,-20-34 1-16,19 37-10 15,-19-37 8-15,0 0-9 0,13 29-3 16,-13-29 3-16,0 0 15 16,0 0 0-16,0 0-12 0,0 0-29 15,0 0 3-15,33 0-2 16,-33 0 1-16,0 0 1 0,0 0-1 16,0 0-4-16,0 0 6 15,0 0-21-15,0 0-143 0,27-15-142 16,-27 15-170-16,0 0-309 15,0 0-201-15</inkml:trace>
  </inkml:traceGroup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32:12.02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159EACF-FA3A-4150-807B-C39D1FD9E154}" emma:medium="tactile" emma:mode="ink">
          <msink:context xmlns:msink="http://schemas.microsoft.com/ink/2010/main" type="inkDrawing"/>
        </emma:interpretation>
      </emma:emma>
    </inkml:annotationXML>
    <inkml:trace contextRef="#ctx0" brushRef="#br0">1528 171 238 0,'0'-26'-4'16,"0"26"48"-16,0-22 20 15,0 22-7-15,0 0-9 0,0 0 28 16,0 0-19-16,0 0-1 16,0 0-32-16,0 0 11 15,0 0-24-15,-13-30 17 0,13 30 2 16,0 0 25-16,-33-26-33 15,33 26 5-15,-40-15-20 0,14 1 20 16,26 14-32-16,-53-12 30 16,21 5-25-16,-8 0 30 0,1 3-15 15,39 4 3-15,-59-4-12 16,-1 4-17-16,21 0 23 0,-7 0-5 16,0 4 26-16,0 0-12 15,0 3 5-15,7 4-7 0,-7-3 17 16,6 10-36-16,1-7 10 15,-1 11 51-15,1-7 82 16,-7 4-57-16,6-1-41 0,1 1-28 16,39-19 2-16,-53 29-7 15,7-7-12-15,7-3 29 0,39-19-7 16,-53 22-15-16,7-4 5 16,46-18-12-16,-39 30 11 0,39-30-29 15,-53 29 35-15,53-29 27 16,-52 34 62-16,52-34-17 0,-53 44-36 15,53-44-24-15,-46 59-10 16,20-7 16-16,6 0-4 16,7-12-7-16,13 5 3 0,0-1-2 15,0 4 1-15,13 0-12 16,0 0 7-16,1 0-6 0,5 0-15 16,8 0 9-16,-8-7-23 15,8 3 18-15,-1-7 21 0,0 4-6 16,0-4 16-16,-26-37-8 15,46 51-18-15,-6-10 4 0,-1-4-10 16,1-4 10-16,-7-3-5 16,13 3-2-16,0-7-3 0,0 0 3 15,6 0-6-15,1-4 0 16,-1 0 2-16,1-4 10 16,-7-3-9-16,6-4 8 0,1 0 14 15,-7 0 9-15,-7-7-11 16,1 3 16-16,-1-3-4 0,-6-8-7 15,-7 1-2-15,7-1-7 16,0-11-7-16,-13 1-12 0,19-5 0 16,-6 1-13-16,7-5 9 15,6-2-5-15,-7-5 4 0,7-3 5 16,0-1-7-16,-7-2 3 0,7-1 4 16,-6-4-6-16,6-3 6 15,-7-1 0-15,-6-3 4 0,6 0 1 16,-6 0-8-16,-6-7 3 15,-1 3-5-15,-6 4 10 16,-1 0 4-16,-6 4-16 0,-6 3 10 16,0 0 5-16,-14-3 3 15,-6 7-7-15,0 0 2 0,-7 4-21 16,-6 3 1-16,6 1 17 16,-6 3 13-16,26 26-13 0,-40-37 0 15,40 37-14-15,-33-37 3 16,-6 11 14-16,39 26-6 0,-33-33 2 15,33 33 4-15,-39-33 3 16,6 7-4-16,33 26-5 16,-33-30-4-16,33 30 9 0,-39-26-5 15,39 26-8-15,-33-25 8 16,33 25-3-16,-46-23 7 0,46 23 0 16,-26-22 2-16,26 22-9 15,0 0 3-15,-33-22-5 0,33 22-2 16,0 0 7-16,0 0-36 15,0 0-97-15,-33-22-77 0,33 22-114 16,0 0-105-16,0 0-29 16,0 0-29-16</inkml:trace>
    <inkml:trace contextRef="#ctx0" brushRef="#br0" timeOffset="520">752 592 511 0,'0'0'164'0,"0"0"20"16,0 0-65-16,0 0-66 16,0 0-21-16,0 0 125 0,0 0 19 15,-6 51 15-15,12-6-22 16,-6-45-69-16,13 63-32 0,1-12 58 16,-1-6-39-16,0-5-32 15,-13-40 10-15,20 48 34 0,-20-48-19 16,19 41-9-16,-19-41 19 0,0 0-2 15,0 0 11-15,0 0 9 16,0 0 7-16,0 0-47 0,0 0-27 16,0 0-16-1,33-7-12-15,-33 7-2 0,46-48-11 16,-13 0 0-16,-7-8-8 16,14-3-2-16,-14 0 13 0,13 0 0 15,-6 3 0-15,0 8-3 0,-7 8-4 16,1 10 0-16,-14 1-6 15,-13 29 10-15,26-34 2 0,-26 34 3 16,13-29-5-16,-13 29-4 16,0 0-33-16,0 0-282 0,0 0-248 15,0 0-149-15</inkml:trace>
  </inkml:traceGroup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32:18.56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5DAA423-3A08-4AD9-96E1-9ABBCAA5A8C0}" emma:medium="tactile" emma:mode="ink">
          <msink:context xmlns:msink="http://schemas.microsoft.com/ink/2010/main" type="inkDrawing"/>
        </emma:interpretation>
      </emma:emma>
    </inkml:annotationXML>
    <inkml:trace contextRef="#ctx0" brushRef="#br0">1575 611 1029 0,'0'0'235'16,"0"0"-41"-16,0 0-82 0,0 0-38 16,0 0-37-1,0 0-21-15,0 0 2 0,32-48-28 16,-32 48 1-16,46-41 18 15,-46 41-18-15,0 0 25 0,46-40-26 16,-46 40 10-16,53-22 0 16,-53 22 0-16,53 0 13 15,-7 11-34-15,0 0 24 0,-7 7-13 16,7-3 1-16,0 4 5 16,-7-5 4-16,1-3 25 0,-1 0-32 15,-39-11 12-15,46 12 26 16,-46-12-31-16,40 7 21 15,-40-7-24-15,0 0 18 16,0 0 101-16,0 0-46 16,0 0-14-16,0 0-34 0,0 0-6 15,0 0 0-15,0 0-13 16,-40 11-8-16,-6 0 5 0,-6 4 0 16,-1-4 14-16,1 4-26 15,6-4 17-15,-7 0 47 16,7-4 25-16,7 1 1 0,-1-5-39 15,40-3 42-15,-46 0-20 16,46 0-4-16,-46-7 5 16,46 7-7-16,0 0-3 15,-39-37-19-15,39 37 12 0,-27-48-30 16,8 4 4-16,12-4-17 16,1 0 14-16,6 0-19 0,0 0 8 15,6 0-5-15,-6 7 2 16,0 41-12-16,7-48 14 15,-7 48-15-15,0-44 16 0,0 44-14 16,0 0 17-16,0-45-1 16,0 45-50-16,0 0-146 15,0 0-127-15,0 0-123 0,0 0-48 16,0 0 49-16,0 0 15 16</inkml:trace>
    <inkml:trace contextRef="#ctx0" brushRef="#br0" timeOffset="543">1213 179 547 0,'0'0'185'15,"0"0"-25"-15,0 0 13 16,0 0-31-16,0 0-73 0,0 0-41 15,0 0 156-15,0 0-49 16,0 0 69-16,0 0-66 16,-20 74-7-16,14-11-25 0,6-4-74 15,6-4 15-15,-6 0-59 16,7-6 34-16,-7-16-32 16,0-33 24-16,0 40-11 0,0-40 2 15,0 0 0-15,0 0-20 16,0 0 25-16,-46 19-13 0,46-19 21 15,-46-8-18-15,46 8 0 16,-46-29 8-16,46 29-23 16,-33-41 26-16,33 41-31 15,-26-40 30-15,26 40-17 0,0 0 10 16,0 0-9-16,0 0-3 16,0 0 40-16,0 0-45 15,-46 14 66-15,6 12 7 0,1 4 19 16,-7-1 6-16,0-3-4 15,-7 0-25-15,-6-7-29 0,-13-5 1 16,-7 1 3-16,0-11 0 16,0-4-14-16,1-4-16 15,12-3 3-15,7-8 11 0,13 0-14 16,6 0 7-16,40 15 0 16,-46-37-3-16,46 37-8 15,-19-48-43-15,5 12-159 0,14 36-157 16,14-56-267-16,12 12-16 15</inkml:trace>
    <inkml:trace contextRef="#ctx0" brushRef="#br0" timeOffset="747">267 271 1068 0,'0'0'314'15,"52"8"-15"-15,-6-8-68 16,0 7-74-16,7-3 5 0,13 3-52 16,6 0-24-16,0-3-47 15,-6 0-16-15,0 3-11 0,-7-3-48 16,-7-4-277-16,-12-4-326 16</inkml:trace>
    <inkml:trace contextRef="#ctx0" brushRef="#br0" timeOffset="-1792">2002 1945 778 0,'0'0'124'15,"0"0"45"-15,0 0 26 16,-7-48-15-16,7 48-45 0,0 0-24 15,-6-45-18-15,6 45 18 16,-7-40-11-16,7 40-2 0,-7-41-17 16,7 41-6-16,-13-48-2 15,13 48-36-15,-33-44-9 16,7 11-21-16,26 33 7 0,-46-41-11 16,-6 8 3-16,-1 7 10 15,0 0-10-15,1 4 26 16,-7 0 42-16,0 3-32 15,-1 4-23-15,1 1 4 0,0 6-23 16,7 5 16-16,-1-1-21 16,-6 4-2-16,6 4 7 0,1 3-8 15,-1 4 17-15,1 0 88 16,-8 8-31-16,1-1-37 16,7 4 3-16,-7 4-14 0,6-4-13 15,0 0-5-15,7 8 50 16,-6-1 2-16,6 1-13 0,0 0-9 15,0 3-5-15,6 0 4 16,8 4-1-16,-1 7 8 16,0 4-12-16,0 0 10 15,0 4 0-15,7 7-8 0,0 4-4 16,-1 0-16-16,8-4-10 16,-1 8 4-16,13-5 9 15,-6 1 14-15,7-4-3 0,-1 4-9 16,14 0-11-16,-1-4 12 15,1-4-5-15,6 1-7 0,7-1 7 16,-1-7 3-16,1 0-3 16,6-3 3-16,1-1 6 0,5 0 6 15,1 1-9-15,7-5-10 16,-1 1-3-16,7-4 3 16,-6 0 0-16,6-4-6 0,0-3 10 15,0 3-12-15,0-7 7 16,-7 0 3-16,7-4-8 15,-13-4 10-15,6-3-7 0,1 0 2 16,-7-8 3-16,-1 4-5 16,1-3 11-16,0-5-4 0,-33-3-7 15,53 8 11-15,-7-5-16 16,-7 5 5-16,-39-8 9 16,59 3-14-16,-19-3 5 0,-40 0 3 15,46 0 7-15,-7 0-20 16,1-3 10-16,-40 3 7 0,52-8-3 15,-6 1-4-15,-6 3 9 16,-1-3-20-16,0 0 6 16,-39 7 13-16,53-12-11 0,-7 1 8 15,-7-3 8-15,-6-5-13 16,-33 19 3-16,59-29 8 16,-13-1-11-16,-6 0 3 0,-7 1-3 15,6-4-3-15,-6-4 12 16,0 0-18-16,0-4 9 0,-7 4 9 15,7 4-9-15,-7-4-4 16,-6 4 7-16,6-1-3 0,0-2-8 16,-6 2 13-16,-20 34-2 15,40-48-8-15,-21 8 14 16,1 3-6-16,-20 37-9 16,26-45 36-16,-12 8-6 0,-14 37-18 15,13-48-9-15,-13 8 18 16,0 40-13-16,7-48-9 0,-7 11 15 15,0 0-8-15,0 0-8 16,0 37 8-16,-7-44 3 0,7 3-9 16,-6 8 9-16,6 33 2 15,-7-48-2-15,1 7-11 0,6 41 15 16,-14-48-7-16,14 48 0 16,-20-56 10-16,7 12-7 15,13 44-9-15,-20-48 14 16,7 15-14-16,13 33 6 0,-13-41 2 15,13 41 3-15,-20-40-14 16,20 40 9-16,-20-41 7 0,20 41-22 16,-13-41 24-16,13 41-9 15,0 0-5-15,-19-40 5 0,19 40 3 16,0 0-3-16,-33-41 4 16,33 41-2-16,-33-26-12 15,33 26 17-15,-46-15-11 0,46 15-1 16,-53-11 5-16,53 11-3 15,-33-7-7-15,33 7-65 16,0 0-176-16,0 0-184 0,0 0-281 16,0 0-168-16</inkml:trace>
    <inkml:trace contextRef="#ctx0" brushRef="#br0" timeOffset="-853">1101 1897 798 0,'0'0'152'0,"0"0"125"16,0 0-37-16,0 0-64 0,0 0-74 15,0 0-54-15,0 0-7 16,0 0 3-16,0 0-31 16,0 0 8-16,0 0-21 0,0 0 133 15,46 11-57-15,-46-11-43 16,66 44 7-16,-13 8 87 0,-7 0-30 16,-7-1-8-16,1 5-25 15,-1 3 11-15,0-7-15 16,-12-1-27-16,-1-6 8 15,-6-8 11-15,-20-37-11 0,19 44 6 16,-19-44 8-16,0 41-20 16,0-41 1-16,0 0-13 15,-46 29-23-15,7-18 12 0,-7-7-15 16,0-8 3-16,7 1-7 16,39 3 15-16,-53-19-5 0,53 19-6 15,-39-29 3-15,39 29 5 16,-27-48-13-16,14 7-2 15,7 4 15-15,6 37-18 0,19-48 8 16,-19 48-7-16,0 0 20 16,0 0-8-16,0 0 5 15,0 0-10-15,0 0-12 16,0 0 24-16,0 0-7 0,0 0 0 16,0 0 13-16,0 0-18 15,-19 48-3-15,-1-7 26 0,20-41 3 16,-26 40-5-16,26-40 4 15,-27 41 3-15,27-41-3 16,0 0-20-16,-46 33 4 0,46-33 10 16,-33 19 1-16,33-19-12 15,0 0-3-15,0 0 13 0,-46-12 24 16,46 12-12 0,-26-40-13-16,20-1-7 0,-1 1 10 15,14-5-9-15,-1-3-13 16,7 8 19-16,-6-1-8 0,6 4-9 15,-13 37 9-15,13-44 3 16,0 7-7-16,-13 37-14 16,13-37 22-16,-13 37 1 0,7-45-13 15,-7 45 0-15,20-37 0 16,-20 37 1-16,26-44-64 0,-26 44-113 16,39-48-183-16,-39 48-222 15,46-48-202-15</inkml:trace>
    <inkml:trace contextRef="#ctx0" brushRef="#br0" timeOffset="5079">2271 1856 293 0,'0'0'65'0,"0"0"8"15,0 0 9-15,0 0-2 16,41 4-15-16,-41-4 3 16,0 0 9-16,0 0-42 0,0 0 32 15,0 0 12-15,0 0-4 16,0 0-51-16,0 0 16 0,0 0 3 16,0 0-35-1,0 0 13-15,0 0 44 0,0 0-9 16,0 0-30-16,0 0-7 15,0 0-1-15,0 0-2 16,0 0-20-16,0 0 11 0,0 0 21 16,0 0-48-16,0 0 38 15,0 0-21-15,0 0 17 0,0 0-18 16,0 0-17-16,45-11 52 16,-45 11-48-16,0 0 2 15,0 0 6-15,0 0 28 0,0 0-14 16,46-19-19-16,-46 19 14 15,0 0 10-15,46-18-10 16,-46 18 13-16,0 0-32 16,46-22 16-16,-46 22-8 0,0 0 31 15,53-19-34-15,-53 19 30 16,46-18-16-16,-7 7-16 16,-39 11 30-16,53-15 8 0,-14 4-38 15,-6 0 60-15,-33 11 21 16,53-15-14-16,-7 4-20 0,-13 0 30 15,6 7-64-15,1-7-7 16,-1 0 13-16,0 3-11 16,1-3 15-16,-1 0 15 15,7-3-22-15,7 2 25 0,-1-2-17 16,1 3-25-16,6 0 13 16,7 3-3-16,0-3 9 15,6 4-2-15,0-4 4 0,0 3-25 16,1-3 24-16,-8 7-3 15,1-3 0-15,0 0-3 16,-7-1 3-16,7 5-17 0,-7-5 20 16,0 4-9-16,7 1 24 15,-7-5-23-15,0 5 5 0,7-1-6 16,-1 0-11 0,-5 1 4-16,5-1 58 0,-6 4-66 15,1 0 30-15,-1-4-26 16,-7 8 33-16,1-4-35 0,-1 0 10 15,8 4 30-15,-8-4-17 16,1 0-10-16,-1 0 30 0,-6 0-34 16,0-4-4-16,-6 4 32 15,-1-4-9-15,1 4-12 16,-1-3-1-16,0 3-9 0,1 0 9 16,-7 0 0-16,13 0 26 15,-7 3-29-15,7 1-13 0,0 0 20 16,7-1 8-1,-7 1 2-15,0 3-13 0,-7-3-5 16,7 0 8-16,-6 3-19 16,-1 1 31-16,-6-5-16 0,-33-3 23 15,39 8-5-15,-39-8-32 16,46 7-4-16,-46-7 14 0,40 7 25 16,-7 1-10-16,-33-8-27 15,39 7 28-15,-39-7-13 0,46 11 8 16,-46-11 16-16,46 19-30 15,-7-8 23-15,-39-11-17 0,46 22 8 16,-13-7-3 0,0-4-6-16,-7 4 13 0,-26-15-12 15,40 22 8-15,-40-22-26 16,39 22 38-16,-6-7-15 0,-33-15-15 16,33 22 4-16,-33-22 36 15,0 0-12-15,46 26-33 0,-46-26 36 16,39 29-34-16,-39-29 11 15,46 26 3-15,-5-4 7 0,-41-22 11 16,52 26-17-16,-12 0 9 16,-1-7-12-16,-39-19 27 15,53 25-51-15,-7-2 30 0,0-5 9 16,0 1 1-16,-7-1-4 16,7 0-19-16,-13-3 27 0,-33-15-18 15,46 22 23-15,-46-22 99 16,40 19-59-16,-40-19 0 15,0 0-46-15,0 0-8 0,0 0 13 16,0 0-22-16,0 0 19 16,0 0-15-16,0 0 6 15,0 0-17-15,0 0 20 0,0 0-1 16,0 0-6-16,0 0 17 16,0 0-10-16,0 0 55 0,0 0-29 15,0 0-21-15,0 0 12 16,0 0-23-16,0 0-9 15,0 0 15-15,13-41-16 0,-13 12 35 16,0 29-60-16,-13-45 35 16,-7 12-7-16,7-4 1 15,-7 4 13-15,7-4-21 0,-7 4 14 16,14-1-3-16,-8 9-5 16,14 25 5-16,-6-26-5 0,6 26-16 15,0 0 43-15,0 0-22 16,0 0-6-16,0 0-12 0,0 0 30 15,0 0-22-15,0 0 22 16,0 0-27-16,0 0 12 0,0 0 14 16,20 29-9-16,-20-29 1 15,32 52-12-15,-12-8 17 16,6-7-23-16,-26-37 15 0,33 48 12 16,-6-11-23-16,-27-37 22 15,26 37-20-15,-26-37 34 0,0 0-32 16,0 0 4-16,0 0 3 15,0 0 5-15,0 0 7 0,0 0-17 16,0 0 17-16,0 0-24 16,0 0 29-16,0 0-36 0,0 0 46 15,0 0-37-15,-46 41 28 16,0-15 42-16,-7-8-11 16,1 4-2-16,-1-3-26 15,7 3-12-15,0 0-15 0,0-3 23 16,0 3-17-16,7-7 11 15,39-15-25-15,-53 22 27 0,53-22-23 16,-52 22-72-16,52-22-269 16,-53 15-227-16</inkml:trace>
    <inkml:trace contextRef="#ctx0" brushRef="#br0" timeOffset="6011">4618 648 640 0,'0'0'200'0,"0"0"25"16,0 0 28-16,0 0-62 0,0 0-97 16,0 0-61-16,0 0 16 15,59-22-29-15,7 3 27 16,6 1-26-16,7 3-31 16,6-3 12-16,-12-8-20 0,-1 0 37 15,-6-4-19-15,-7-3-5 16,-7-7 5-16,-6-5 16 0,-13-7-16 15,0 4 0-15,-20 0-3 16,0 4-19-16,-19 3 30 16,6 41 10-16,-26-48-31 0,26 48-4 15,-60-40 41-15,1 21-11 16,0 8-22-16,13 7-1 0,0 4 25 16,46 0-18-16,-52 12 3 15,52-12 10-15,-53 33-10 0,53-33-7 16,-26 55 19-16,19-3-23 15,20 0 19-15,7 7-26 16,6 7 28-16,7 5 25 16,7 6 12-16,6 8-10 0,6 7-19 15,1-3-18-15,-7-8 26 16,0-10-16-16,-13-9-10 0,-14-10-18 16,1-11 26-16,-20-41 0 15,0 40 20-15,0-40-26 0,-46 26-2 16,-13-18 30-16,0-8-42 15,-14-11 38-15,1-4-26 0,6-4 12 16,1-7-34 0,12 1 29-16,7-9-10 0,46 34 3 15,-46-55 6-15,13 14-2 16,7 8 2-16,26 33-20 0,-13-37 29 16,13 37-15-16,0 0-13 15,0 0 5-15,0 0 15 0,0 0-10 16,0 0 3-16,0 0-3 15,0 0 19-15,0 0-28 0,-46 26 44 16,46-26 123-16,-33 52-35 16,13-4-33-16,7-4-36 0,0-3-32 15,6-4-3-15,1-8-13 16,6-29-109-16,0 37-266 16,0-37-257-16,0 33-65 0</inkml:trace>
    <inkml:trace contextRef="#ctx0" brushRef="#br0" timeOffset="7327">8693 1753 236 0,'-19'-8'82'0,"-8"1"-8"0,-12-4 15 16,6 3-13-16,-6 5-10 15,-1-1-10-15,-6 4 36 0,0 0-11 16,0 4-14-16,-6-1-1 16,-8 9 19-16,8 2-6 0,-1 1-27 15,1 7 18-15,-1 4 69 16,1 0-60-16,6 4 19 15,-14-1 33-15,14-3-31 0,0 4-42 16,0-1-58-16,0 1 13 16,0 3 44-16,7 0 68 15,-7 4-34-15,13 0-55 0,0 7-2 16,0-7 8-16,7 8 24 16,6-5-29-16,1-3 14 0,-1 4-8 15,20 3 25-15,-7 1-24 16,7 3-7-16,7-8-25 0,-7 5-12 15,20 3 7-15,-7-4 60 16,7 4-1-16,-1 0-36 0,8-4-3 16,-1 1-27-16,7-5 17 15,-7 5-22-15,0-8 15 16,7 3 29-16,0-7-7 0,6 1 3 16,-6-1-16-16,7-4-23 15,-1-3 18-15,1 0-14 0,-8-7 3 16,14-5 35-16,-6 1-6 15,6 0-4-15,0-4-13 0,6 0-11 16,-6 0 9-16,7-3-6 16,6-5-7-16,-6 1 7 0,-7-4-3 15,13-7-1-15,0-1-9 16,-6-6 6-16,-7-5-3 16,6-3 3-16,1-8 7 15,-7 1 1-15,0-8-8 0,0-4-10 16,-7-7 10-16,-6 0 7 15,0-4-7-15,-13 1-13 0,12-5 18 16,-12-3-14-16,0 0 9 16,-7 0 5-16,7 0-5 0,-7-4-10 15,0 4 17-15,7-8-15 16,-14 5 1-16,7-1 15 0,0 4-8 16,1 3-4-16,-8 4 8 15,-6 4-4-15,0 8-6 16,-6 3 11-16,-8 0-5 0,1 4-6 15,13 33 6-15,-26-37 4 16,0 7 0-16,26 30-11 0,-46-33 10 16,6 7 0-16,-6 8-11 15,7 7 8-15,-7-4 6 0,13 4-14 16,-13 0 13-16,7 3 6 16,-1 4-20-16,-6 4 5 0,0 0 17 15,7 0-13-15,-7 4 0 16,6-4 3-16,40 0-7 0,-46 11-2 15,7 0 3-15,39-11-186 16,0 0-195-16,0 0-131 16,0 0-148-16</inkml:trace>
  </inkml:traceGroup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33:37.17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558731D-38DA-4707-ACB1-E8CC1FE88C9B}" emma:medium="tactile" emma:mode="ink">
          <msink:context xmlns:msink="http://schemas.microsoft.com/ink/2010/main" type="inkDrawing"/>
        </emma:interpretation>
      </emma:emma>
    </inkml:annotationXML>
    <inkml:trace contextRef="#ctx0" brushRef="#br0">197 97 385 0,'0'0'0'0,"0"0"33"0,0 0 9 16,0 0-13-16,0 0-10 16,0 0 34-16,0 0 1 0,0 0 4 15,0 0 10-15,0 0-16 16,0 0 21-16,0 0-13 0,0 0 32 16,-39 14-12-16,39-14-23 15,-47 30 6-15,7-4-53 0,40-26 4 16,-39 33 11-16,39-33 18 15,0 0 16-15,-26 44-4 16,26-44 6-16,-7 45-69 16,7-45 28-16,13 40 15 0,-13-40-28 15,46 37-7-15,0-15-16 16,-6-2 20-16,7-16 21 0,-8-4-25 16,0-11 6-16,1-5-12 15,-1-6 22-15,-39 22-16 0,53-52-15 16,-14 0 1-16,2 4 17 15,-2-4-14-15,-13 8 6 0,1 7 10 16,-14 0 20-16,-13 37 14 16,13-41 14-16,-13 41-26 0,0 0-14 15,0 0 7-15,0 0 0 16,0 0-40-16,0 0 28 0,0 0-4 16,0 0 46-16,-53 23 23 15,27 3-15-15,26-26 1 16,-39 44 22-16,5 0-16 15,21 1 10-15,-14-1-29 0,8-3 0 16,-8 3-12-16,8 0 0 16,-1-3-4-16,0 0-9 0,7 0 10 15,0-4-15-15,0 0 14 16,0 0-11-16,0 0-4 0,-7-8-1 16,20-29-11-16,-13 37 3 15,13-37 1-15,-7 37-4 0,7-37-3 16,0 0 0-16,-13 34 0 15,13-34 0-15,0 0 3 16,0 0-1-16,0 0-5 0,-13 29 3 16,13-29-5-16,0 0-100 15,0 0-245-15,0 0-262 0</inkml:trace>
  </inkml:traceGroup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0T22:57:25.0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DA26D5AB-4BAF-4FDA-B530-DDFB707D91D9}" emma:medium="tactile" emma:mode="ink">
          <msink:context xmlns:msink="http://schemas.microsoft.com/ink/2010/main" type="inkDrawing"/>
        </emma:interpretation>
      </emma:emma>
    </inkml:annotationXML>
    <inkml:trace contextRef="#ctx0" brushRef="#br0">24083 12837 2013 0,'-4'22'292'0,"0"13"57"0,12 12-38 15,1 17-89-15,4 9-55 16,4 13-47-16,-1-1 3 0,-3 4-6 16,4-9 7-16,0-4-16 15,-4-16-10-15,-1-9-15 0,-3-13-6 16,-5-9 41-16,-4-29 51 16,0 0-22-16,0 0-47 15,0 0-59-15,21-48-15 0,0-16-29 16,1-12 21-16,3-19-18 15,5-7-5-15,-9 4 12 16,4 9-17-16,-4 16 2 0,-4 19-10 16,-4 13-115-16,-13 41-139 15,13-29-131-15,-13 29-124 0,0 0-385 16,0 0-264-16</inkml:trace>
    <inkml:trace contextRef="#ctx0" brushRef="#br0" timeOffset="495.85">24562 11998 1679 0,'-30'-25'314'16,"1"9"-30"-16,-14 3-48 15,1 4-45-15,-5 12-38 0,-3 3-16 16,-10 13-20-16,-12 10 0 16,-4 12-14-16,-9 16-13 0,1 13-5 15,-9 22-1-15,4 19 32 16,0 23-6-16,0 18-8 0,4 16 31 16,13 20 3-1,5 2-14-15,20-6-5 0,13-3-10 16,13-12-18-16,21-11-15 15,21-8-8-15,26-17 7 0,16-19-27 16,30-22 4-16,22-19-27 16,24-25-15-16,5-26 5 0,4-25-8 15,1-22-10-15,-10-23 16 16,1-19 11-16,-17-21-22 0,-9-27-23 16,-17-34-34-16,-16-45-52 15,-22-28 7-15,-25-26 28 16,-21-2 39-16,-30 15 24 0,-30 28 5 15,-29 33-2-15,-17 37-15 16,-17 39-16-16,-5 28-84 16,-3 29-136-16,-1 18-107 0,9 23-123 15,5 13-304-15,20 6-235 16</inkml:trace>
    <inkml:trace contextRef="#ctx0" brushRef="#br0" timeOffset="2431.39">25070 12989 242 0,'0'0'86'0,"0"0"2"16,0 0 25-16,-21-16 28 16,21 16 15-16,0 0 36 15,0 0 25-15,0 0 7 0,0 0 8 16,0 0 9-16,21-25-54 16,8-1-32-16,10 4 9 15,16-3-23-15,17-10-5 0,16-7 7 16,18-2-9-16,21-7-13 15,9 0-4-15,20-3-17 16,9 4-16-16,18 2-15 0,3 4-2 16,4 2-10-16,1 7-25 15,-5 7-28-15,-8 2-2 0,-13 10-2 16,-8 4 7-16,-13 5-2 16,-17 7 1-16,-5 4-11 0,-16 2 10 15,-9 7 0-15,-12-4-9 16,-9 4 4-16,-12 0 4 15,-5-4-8-15,-4 1 9 16,-8-1-5-16,-9 1 3 0,4-1 2 16,-8-2-5-16,0 2 10 15,0 1 0-15,-5-7-10 0,1 6 18 16,0-2-15-16,-5-4 4 16,0 3 4-16,-3-3-7 0,-22-3 9 15,21 10-9-15,-21-10-9 16,0 0 17-16,0 0-6 0,0 0-6 15,12 3 18-15,-12-3-18 16,0 0 0-16,0 0-3 0,0 0-5 16,0 0 5-1,-21-22-21-15,-8 0-20 0,3 6-50 16,-3-7-16-16,3-5 4 16,-3-4 5-16,3-6 27 0,1-3 23 15,8 0 16-15,0 2 20 16,4 8 1-16,1 2 14 0,12 29-3 15,-13-28 9-15,13 28 4 16,0 0-26-16,0 0 9 0,0 0 33 16,0 0 32-16,0 0 27 15,13 44 2-15,-1-3 15 0,14 4-9 16,3-4-25-16,5 0-7 16,0 1-2-16,0-4-3 15,4-7-21-15,-4 4-8 0,-5-6-4 16,-3-10-10-16,-26-19-10 15,25 22 3-15,-25-22 21 0,0 0-7 16,0 0-24-16,0 0 4 16,-12 41 19-16,-10-6-15 0,-7-3-9 15,-5-7-2-15,4 7 18 16,1-6-11-16,3-1-7 0,-3 0 4 16,3-5-45-16,1-5-181 15,8-5-155-15,17-10-222 16,-30 13-315-16</inkml:trace>
    <inkml:trace contextRef="#ctx0" brushRef="#br0" timeOffset="4301.22">26424 11224 726 0,'0'0'200'16,"0"0"42"-16,0 0 58 0,0 0-4 15,0 0 3-15,30-7-83 16,8-5-52-16,0-7-49 0,0-7-28 16,5-6-35-16,-1-3-22 15,0-9-10-15,1-4-11 0,-1-6-1 16,-8-9-11-16,4-4 6 16,-8-6-8-16,-1 0 5 15,-8 6 7-15,-4 10 2 0,-8 7-4 16,-5 15-8-16,-12 3 17 15,8 32-23-15,-43-19 9 16,1 16 6-16,-13 12 4 0,-4 13-10 16,-1 10-6-16,1 6-2 15,4 4 19-15,9-1-7 16,3 3 2-16,5 1-4 0,13-4-13 16,4-3 15-16,12 3-4 15,13-3-9-15,13 4 9 0,13-4 11 16,12 6 2-16,17 1-7 15,9 2-6-15,8 4 18 0,5-6-6 16,-9-1 8-16,-13-3-4 16,-12-6-2-16,-18 0 4 0,-12 0 5 15,-17 0-12 1,-17-3-6-16,-25 6-5 0,-17-6 19 16,-9-1-22-16,-8-5 3 15,0-7 0-15,-1-13 4 0,10-9 0 16,3-16-11-16,9-6 4 15,0-7 8-15,8 0 1 0,14 3-6 16,7 7 0-16,26 22-6 16,-25-12 9-16,25 12 49 0,0 0 10 15,-9 34-14-15,9 5-15 16,5 5 1-16,-5 4-10 16,4-4-10-16,4 7-14 15,-3 0-84-15,3 0-210 0,0-4-388 16,-3 1-210-16</inkml:trace>
    <inkml:trace contextRef="#ctx0" brushRef="#br0" timeOffset="5003.52">29714 11725 1256 0,'-30'-19'171'16,"-8"3"94"-16,-4 7 33 0,-9 9-76 15,-8 13-45-15,-13 18-24 16,-13 17 12-16,-17 22 28 0,-3 22 20 16,-10 28-7-16,1 27-45 15,4 27 5-15,0 29 17 0,21 20 37 16,17 5 107-16,21 1 31 16,38-16-31-16,26-17 2 15,34-18-19-15,29-22-46 0,34-26-91 16,25-22-81-16,31-29-37 15,20-25-26-15,17-22-33 0,-4-29 8 16,4-28-16-16,-17-26-3 16,-3-16-4-16,-27-18-101 0,-8-27-56 15,-29-30-38-15,-9-36-41 16,-25-29 15-16,-22-28 73 0,-25-19 60 16,-21-6 75-16,-30 9 0 15,-20 16 21-15,-31 38-4 0,-29 45 25 16,-17 44 14-16,-30 51-13 0,-8 41 7 15,-17 38 2 1,0 26-14-16,8 19-6 0,13 9 4 16,13 3 15-16,21-3-12 15,25-6-173-15,22-9-298 0,16-7-146 16,47-54-291-16,-29 47-343 16</inkml:trace>
    <inkml:trace contextRef="#ctx0" brushRef="#br0" timeOffset="69864.1">29511 13570 309 0,'0'0'50'0,"0"0"-16"15,0 0-27-15,0 0 3 0,0 0-6 16,-17-29 32-16,4-6-16 16,4-6-12-16,9-3-8 15,-4-4 14-15,0-6-22 16,0 0-6-16,0 0 3 0,-1 7 7 16,5 5 4-16,-4 4 0 15,4 3 11-15,0 0-3 0,0 35 68 16,-4-31 50-16,4 31 20 15,4-32 29-15,-4 32-19 0,0 0 4 16,0 0 5-16,0 0-53 16,0 0 39-16,0 0 5 0,0 0-19 15,0 0 21-15,0 0 15 16,0 0-28-16,0 0 13 0,0 0 74 16,0 0-31-16,0 0-34 15,-4 32-15-15,-5 3-1 16,9 3 2-16,-12 12 22 0,-1 4 7 15,0 13-2-15,-4 3-29 16,-4 6-13-16,0 0 46 0,0-3-46 16,4-3-28-16,-4 0-10 15,0-10-35-15,8-9 37 0,0-10-48 16,-4-2-32-16,17-39 0 16,0 0 62-16,-4 31 61 0,4-31-2 15,0 0-52-15,0 0-63 16,4-35 1-16,13-19-48 15,-4-19 30-15,4-16-41 16,4-15 34-16,-4-4 13 0,0 0-34 16,0 6 31-16,-5 7-59 15,1 16 49-15,-4 15-8 0,-5 10 7 16,4 13 2-16,-8 41 4 16,13-45-13-16,-13 45-15 0,0 0-19 15,0 0 57-15,0 0-54 16,0 0 35-16,0 0 16 0,9 38 8 15,-1 10-13-15,-4 12 71 16,5 10-17-16,-5 3 74 0,4 10-2 16,14-1 2-16,-6 4 0 15,6-7 5-15,3-5-7 16,5-5-23-16,-1-8-41 0,1-11 21 16,0-5-1-16,8-7-32 15,-13-9-10-15,9-7-26 0,-13-3 4 16,0-3-9-16,-21-16-4 15,17 9 19-15,-17-9-7 0,0 0-5 16,0 0 0-16,0 0-5 16,0 0-25-16,0 0 22 0,0 0-15 15,0 0-7-15,0 0 13 16,0 0-6-16,0 0-10 0,0 0 17 16,0 0-7-16,0 0-5 15,0 0 5-15,0 0 0 16,0 0 0-16,0 0-23 0,9 10-54 15,-9-10-71-15,0 0-101 16,0 0-149-16,0 0-244 0,0 0-193 16,0 0 52-16,0 0 36 15,0 0-208-15,-13 3-79 0</inkml:trace>
    <inkml:trace contextRef="#ctx0" brushRef="#br0" timeOffset="75553.97">21764 16015 1228 0,'4'-13'294'16,"-4"3"103"-16,0 10-41 15,0 0-104-15,0 0-92 0,0 0 95 16,8 23-27-16,5 8-15 16,4 11 12-16,-4 9-36 0,-1 6-19 15,1 3-72-15,-5-3-42 16,5 0-22-16,-4-6-26 0,3-6-3 16,-7-4-42-16,3-6-137 0,1-7-152 15,3-2-216-15,-12-26-276 16,0 0-32-16</inkml:trace>
    <inkml:trace contextRef="#ctx0" brushRef="#br0" timeOffset="75987.95">22233 15532 1205 0,'-25'-32'229'15,"-5"4"-2"-15,-8 9 64 0,-8 0-34 16,-13 9-38-16,-13 10-56 16,-9 13-56-16,-8 9 9 0,-12 13 23 15,-1 16-39-15,-4 15 1 0,0 14 3 16,9 12-12-16,8 13 18 16,9 9 11-16,12 13 18 15,13 3-14-15,17 7 2 0,17-1-2 16,21 4 29-16,21 0 18 0,25-10 16 15,22-10-14-15,21-15-67 0,17-16-46 16,12-16-24-16,14-19-40 16,3-19 29-16,1-16 0 0,-1-19-26 15,-4-19 5-15,-8-16 4 0,-9-22-12 16,-8-16-30-16,-9-22-77 16,-12-20-56-16,-13-21-19 0,-13-23 10 15,-16-15-3-15,-9-17 27 0,-17-3 76 16,-13 7 29-16,-17 22 30 15,-17 28 2-15,-16 36-2 16,-13 28 6-16,-13 35-1 0,-9 28-18 16,-3 20-109-16,-1 15-164 0,-4 13-160 15,4 3-262-15,13 1-123 0</inkml:trace>
    <inkml:trace contextRef="#ctx0" brushRef="#br0" timeOffset="77591.7">22767 16126 747 0,'0'0'45'0,"0"0"129"16,0 0 16-16,17 6-21 15,-4-3-48-15,8-6-47 0,4 3-15 16,0-6 25-16,9-1 22 16,-4 1-7-16,8 0-12 0,4-4-7 15,5 1 24-15,12-1-6 16,13-2 9-16,9-8-24 0,16 5-17 16,13-4-23-16,9-4-7 15,3 1-12-15,14 0 23 0,-1 6 39 16,9 0 64-16,4 10-39 15,9-4-47-15,8 4-30 0,9 3-18 16,8 0 0-16,0 6-12 16,8 3 5-16,-8 0-7 0,5 1-5 15,-1 2 9-15,-8 4 2 16,-9 0-8-16,0-1 0 0,-12-2 3 16,-5-1-8-16,-12 1 9 15,-9 6-4-15,-16-3 0 0,-14-1 0 16,-8 1 6-16,-12-4 0 0,-5 4 6 15,-13-6 0-15,1 2-12 16,-9-3 5-16,-8 1 8 0,-5-1 5 16,-4 0-9-16,-8 1-2 15,-1-4-7-15,-3 3 9 0,-9 1-2 16,4-4-2-16,-21-3 0 16,21 6-1-16,-21-6 2 15,21 3-4-15,-21-3-7 0,0 0-3 16,0 0 8-16,0 0-7 0,0 0 7 15,0 0 3-15,0 0 1 16,0 0 3-16,0 0-1 0,0 0-1 16,0 0-5-16,0 0 0 15,0 0 0-15,0 0-4 0,0 0 1 16,0 0 3-16,0 0 0 0,0 0-3 16,0 0-2-1,-30-31-7-15,9 5 2 0,0-2-6 16,0 2 5-16,4 4 6 0,17 22-5 15,-25-29 4-15,25 29 6 16,-22-25-7-16,22 25 0 0,0 0 2 16,-21-19 2-16,21 19 3 15,0 0 0-15,0 0 0 0,0 0-3 16,0 0 14-16,0 0 0 0,9 29 14 16,8-4 18-16,4 4 19 15,8-1 0-15,5 1-1 0,4-4-15 16,-4 4-1-16,4-4-7 15,1 0-17-15,-10-6-4 16,1-3-9-16,-5-3-6 0,-25-13 8 16,21 13-1-16,-21-13-5 15,0 0 44-15,0 0-12 0,0 0-21 16,0 0-15-16,0 0 0 0,-34 0-3 16,-4 6 3-16,-8 4 0 15,8 2 0-15,-5 7 0 0,5 0-3 16,9-3 3-16,-1 0-14 15,9-3-65-15,21-13-96 0,0 0-137 16,0 0-208-16,0 0-286 16,0 0-95-16</inkml:trace>
    <inkml:trace contextRef="#ctx0" brushRef="#br0" timeOffset="78160.09">28859 15326 860 0,'-34'-3'184'15,"0"3"63"-15,-4 3 14 16,0 6-28-16,-5 7-35 0,-3 10 6 16,-5 12 3-16,0 6 31 0,-12 16-37 15,-1 13-11-15,-8 16-40 16,-8 16-18-16,-1 16-9 0,1 15-11 16,-5 10-16-16,5 10-40 15,4 9 32-15,12 10 36 0,18 2 33 16,16-11-28-16,21-8 96 15,26-18 38-15,26-16-21 16,20-19 56-16,35-17-56 0,20-18-42 16,22-22-78-16,12-19-69 0,9-20-21 15,13-25-16-15,-1-12 8 16,-3-14-33-16,7-21-7 0,-3-13 5 16,-9-20-46-16,-13-15-35 15,-12-19-47-15,-17-19-14 0,-17-19-55 16,-22-13 4-16,-20-4 41 0,-26 4 73 15,-21 13 1-15,-34 19-43 16,-21 22 0-16,-34 32 48 0,-38 25 35 16,-17 25 22-16,-21 23 9 15,-13 19 12-15,0 13 6 16,0 9-49-16,4 9-102 0,-3 4-31 16,11 0-32-16,10-7-84 0,16 4-199 15,17-7-282-15,13-6-99 16</inkml:trace>
    <inkml:trace contextRef="#ctx0" brushRef="#br0" timeOffset="81280.38">25476 14576 242 0,'0'0'65'16,"0"0"14"-16,-4-25-22 0,4 25-29 15,0 0 7-15,0 0-21 16,0 0-14-16,0 0 13 0,0 0-13 16,0 0 15-16,0 0-15 15,0 0 0-15,0 0 8 0,0 0-37 16,0 0 44-16,0 0-6 16,0 0-19-16,0 0 20 0,0 0-1 15,0 0-31 1,0 0 27-16,0 0-3 0,0 0-13 15,0 0 14-15,0 0-3 16,0 0-9-16,0 0 5 0,0 0 4 16,0 0-19-16,0 0 38 15,0 0-26-15,0 0 7 0,0 0 23 16,0 0-7-16,0 0 19 16,0 0 7-16,0 0 4 0,0 0-4 15,0 0 1-15,0 0-5 16,0 0 19-16,0 0-6 15,0 0-15-15,-13-32 14 16,13 32-16-16,0 0-12 0,0 0 10 16,0 0 27-16,0 0 13 15,0 0 25-15,0 0 15 0,0 0 11 16,0 0 29-16,0 0-47 16,0 0-35-16,0 0 20 0,0 0-25 15,0 0 5-15,0 0 7 16,0 0-33-16,0 0-1 0,0 0 15 15,0 0 82-15,0 0-12 16,-21 29-38-16,13 12-20 0,-5 7 3 16,4 9 15-1,1 10-12-15,-5-1-6 0,5 4-19 16,-1-3-22-16,1-4-3 16,4-2-6-16,-1-7 10 0,1-4-15 15,4-8 1-15,-4-11 3 0,4-5-13 16,0-26 8-16,-4 19-10 15,4-19 4-15,0 0 3 0,0 0-1 16,0 0 34-16,0 0-8 16,0 0-18-16,0 0-18 0,-4-35 8 15,4-13 1-15,4-6-14 16,0-12 12-16,9-11-5 0,-1-11-17 16,5-14 12-16,9-6-11 15,-1 0 2-15,1 3 12 16,7 10 7-16,5 6-11 0,-4 10-6 15,0 15 15-15,4 10-5 0,-4 10 0 16,-4 15-4-16,4 10 12 16,-5 10-8-16,1 9-18 0,-9 12 14 15,-21-12 10-15,30 42 0 16,-18 2-6-16,-3 4 0 0,-13 3 9 16,-5-1-6-16,-8 4-3 15,-8-6 6-15,-5 3-2 0,-12-4-4 16,-5 4 14-16,-3-6-6 0,-1-1-11 15,0-6 7-15,4-9 4 16,9-7-11-16,4-6 14 16,9-7 29-16,25-9 9 0,-21 4-6 15,21-4-9-15,0 0-7 16,0 0-12-16,25-10 38 0,9 4 3 16,0 9 6-16,4 6-1 15,0 7 11-15,0 10 4 0,0 5 22 16,-4 14-4-16,0 9 24 0,-4 3-35 15,-5 0-34-15,1 0 28 16,-5 0 24-16,-4-6-47 0,4 0-3 16,-8-7-9-16,3-9-22 15,-3-3 7-15,-4 0 14 16,-9-32-18-16,12 28-10 0,-12-28 1 16,0 0 7-16,0 0-14 15,0 0 10-15,0 0-6 0,0 0-15 16,0 0 9-16,0 0 11 15,0 0-21-15,0 0-3 0,0 0 19 16,0 0-24-16,0 0 9 0,0 0 10 16,0 0-6-16,0 0-16 15,0 0-17-15,0 0-86 0,0 0-174 16,17 10-122-16,-17-10-83 16,0 0-163-16,0 0-270 15,-17 0-18-15</inkml:trace>
    <inkml:trace contextRef="#ctx0" brushRef="#br0" timeOffset="94603.32">29155 16380 615 0,'-13'-26'162'0,"13"26"35"15,0 0 1-15,0 0 10 16,0 0-28-16,0 0-35 0,0 0-17 16,0 0 1-16,0 0-17 15,0 0 43-15,0 0-37 0,17-22-19 16,4 13-17-16,9 6-24 15,4 6 11-15,8 9-26 0,-4 1-13 16,9 9 0-16,8 10-7 16,-9 3 7-16,-3 3-22 0,-1 3 14 15,-8 1-18-15,4-4 6 0,-12 0 0 16,-10-3-8-16,-7-4 20 16,-9 1-10-16,-13 0-1 15,-8-3-11-15,-4-4-6 0,-13 0 6 16,-9 1 9-16,9-7-9 0,-4-10-4 15,3-2 4-15,1-10-7 16,9-4-3-16,3-6 10 0,5 1 0 16,0-10-12-16,0-7 6 0,12 0 11 15,9 29-14-15,-12-28-2 0,12 28 4 16,-9-22 7-16,9 22-4 16,0 0 1-16,0 0-4 0,0 0 9 15,0 0-2-15,0 0 11 0,9 28-11 16,-9 4 10-16,-5-7 5 15,5-25-18-15,-29 38 12 16,-1-12 5-16,-4-4-14 0,-4-6 13 16,9-7 22-16,-1-5 35 0,5-8 15 15,3-5 4-15,22 9-17 16,-12-38-13-16,3-7-5 0,9-9-2 16,9-6-9-16,3-7-18 0,14-2 6 15,8-1 7-15,-1 3-13 16,1 10-10-16,0 9 3 0,-4 10-15 15,-5 3 14-15,1 10-26 0,-26 25 4 16,29-26-51-16,-29 26-148 16,0 0-234-16,0 0-298 15,0 0-108-15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14:51.572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30 452 0,'0'0'86'0,"0"0"-11"16,0 0 12-16,0 0-3 16,0 0 7-16,0 0-9 15,0 0 20-15,0 0 12 0,0 0 14 16,0 0-6-1,0 0 1-15,0 0-45 0,0 0 24 16,0 0-10-16,0 0-2 16,0 0-10-16,0 0 4 0,46 29 11 15,-46-29-29-15,66 19 37 16,-20-12-29-16,7 4-20 16,-14-4 11-16,7 1 9 0,0-1-31 15,-7 1 19-15,7-5-16 16,7-3-2-16,0 4-18 0,6-4-16 15,6 4-10-15,1-1-3 16,-7-3 3-16,7 0 4 16,0-3 3-16,-7 3 10 15,0-4-7-15,-6 4-1 16,6 0 2-16,-13 4 14 0,6-1 5 16,1 1 6-16,-7-4 1 15,-7 0 0-15,1 4-17 0,6-4-1 16,-7 0-1-16,7 0-5 15,0 3 3-15,0-3 14 16,7 0-5-16,-1 0-15 0,7 0-2 16,-6 4-6-16,0 0 2 15,-7-4-4-15,6 0 6 16,-6 0-1-16,-6 0-5 16,6 4-5-16,-7-4-4 0,0 0 16 15,-6 0-3-15,7 3 9 16,-1-3-7-16,-6 0-4 0,6 4-9 15,7-4 7-15,-6 4 2 16,-1-4 4-16,1 3-2 16,-40-3-4-16,59 4 0 0,0 0-3 15,-6-4 11-15,-7 0-5 16,-7 3-3-16,-39-3-3 16,59 8 3-16,-6-4 0 0,-14-1-4 15,1-3 13-15,-1 0-4 16,0 4-5-16,1-4-4 15,-1 4-6-15,1-1 7 16,-1 1-2-16,-6-4 7 0,6 0 4 16,-6 0 5-16,7 0-14 15,-40 0 3-15,52-4-4 0,-6 4-2 16,-6 0 6-16,-1 0 0 16,1 0 5-16,-1 0-1 15,7-3 3-15,7 3-7 0,6 0-14 16,6-4 14-16,-12 0 0 15,13 1 4-15,-7-1 3 16,-7-4-15-16,8 1 2 16,-8 3 6-16,1-3 3 0,-1 0 3 15,-6-5-6-15,0 9 0 16,7-5-4-16,-7 1-7 16,6 3 6-16,-6-7 13 0,0 4 4 15,0-1-5-15,0 1-7 16,0 0-7-16,0-1 0 0,0 5 1 15,7-1 6-15,-7-3 12 16,7-1-6-16,-1 1-3 16,1-1-6-16,-1 1-8 0,1 3 6 15,-1-3 1-15,8 3 4 16,-14-3 4-16,6-1 4 16,1 1-8-16,-7 7 0 15,6 0-12-15,-6 0 12 0,7 4 0 16,-7-4 3-16,0-4 4 15,0 8-2-15,0-1-5 0,-7 1-11 16,7 0 11-16,0-4-9 16,0-4 17-16,0 0 1 15,0 4-9-15,7 0-7 0,-7-3 1 16,0 3-3-16,6 0 14 16,1-4 2-16,-1 4 3 15,-6 0-13-15,7 0 3 16,0 0-3-16,-1 7-4 0,1-3 7 15,-1 3 0-15,7-3 8 16,-6 0-2-16,0 0-9 16,-1-1-6-16,-6 5 9 0,0-5-4 15,0-3 12-15,0 0-11 16,13 0 15-16,0 0-10 0,1 4-2 16,5 0-9-16,8-1 4 15,-1 5-1-15,-6-4 10 16,-1 3 1-16,-6 0 1 0,1 1-9 15,-1 3 3-15,-7-4-3 16,1 1 0-16,-1-5 13 0,-6 5 47 16,14-5-7-1,-1 5-20-15,6-1-14 0,1 4-20 16,0 0 12-16,6 0 7 16,0-3 4-16,-6 3 24 0,0-4 19 15,0 1-25-15,-14-5-20 16,-6 1 11-16,-13-4 15 15,-33 0-27-15,33 0-7 0,-33 0-5 16,33 4 8-16,-33-4-9 16,0 0-3-16,33 0 0 0,-33 0 5 15,32 3-5-15,-32-3 0 16,33 0-3-16,-33 0 3 16,40 0-4-16,-40 0 8 15,0 0 9-15,33 0-1 0,-33 0-9 16,0 0 5-16,26 4-4 15,-26-4 8-15,0 0-3 0,0 0 1 16,0 0-10-16,0 0 0 16,0 0 11-16,0 0-11 15,0 0-13-15,0 0-81 0,0 0-107 16,0 0-168-16,0 0-271 16,0 0-229-16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30:38.22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B966141-1B44-460E-A1A8-739F8ABBAAFE}" emma:medium="tactile" emma:mode="ink">
          <msink:context xmlns:msink="http://schemas.microsoft.com/ink/2010/main" type="writingRegion" rotatedBoundingBox="10465,10543 10485,10543 10485,10588 10465,10588"/>
        </emma:interpretation>
      </emma:emma>
    </inkml:annotationXML>
    <inkml:traceGroup>
      <inkml:annotationXML>
        <emma:emma xmlns:emma="http://www.w3.org/2003/04/emma" version="1.0">
          <emma:interpretation id="{504D5421-1648-4414-A0DD-F580C13213FE}" emma:medium="tactile" emma:mode="ink">
            <msink:context xmlns:msink="http://schemas.microsoft.com/ink/2010/main" type="paragraph" rotatedBoundingBox="10465,10543 10485,10543 10485,10588 10465,105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861553-1EA4-4158-9686-60161D9844D7}" emma:medium="tactile" emma:mode="ink">
              <msink:context xmlns:msink="http://schemas.microsoft.com/ink/2010/main" type="line" rotatedBoundingBox="10465,10543 10485,10543 10485,10588 10465,10588"/>
            </emma:interpretation>
          </emma:emma>
        </inkml:annotationXML>
        <inkml:traceGroup>
          <inkml:annotationXML>
            <emma:emma xmlns:emma="http://www.w3.org/2003/04/emma" version="1.0">
              <emma:interpretation id="{E0E1BDC4-723A-462C-83E6-0A53D91210CF}" emma:medium="tactile" emma:mode="ink">
                <msink:context xmlns:msink="http://schemas.microsoft.com/ink/2010/main" type="inkWord" rotatedBoundingBox="10465,10543 10485,10543 10485,10588 10465,10588"/>
              </emma:interpretation>
            </emma:emma>
          </inkml:annotationXML>
          <inkml:trace contextRef="#ctx0" brushRef="#br0">20 45 456 0,'0'0'164'0,"0"0"37"0,0 0-36 15,0 0-28-15,0 0-25 16,0 0 23-16,0 0 3 16,0 0 5-16,0 0-24 15,0 0-27-15,0 0 4 0,0 0-42 16,0 0-13-16,0 0-5 16,0 0-6-16,0 0-21 0,0 0-9 15,0 0 23-15,0 0-23 16,0 0 16-16,0 0-16 0,0 0 6 15,0 0-12-15,0 0 12 16,0 0 8-16,0 0-14 0,0 0 14 16,0 0-26-16,0 0 34 15,0 0-35-15,0 0 24 0,0 0-6 16,0 0-5-16,0 0-5 16,0 0 2-16,0 0 7 15,0 0-2-15,0 0 10 0,0-19-12 16,0 19-7-16,0 0 7 15,0 0-3-15,0 0 10 16,0 0-15-16,0 0 8 0,0 0 11 16,0 0-18-16,0 0 10 15,0 0-3-15,0 0-21 0,0 0 29 16,0 0-1-16,0 0-18 16,0 0-8-16,0 0-205 0,0 0-187 15,0 0-76-15,-20-26-7 16</inkml:trace>
        </inkml:traceGroup>
      </inkml:traceGroup>
    </inkml:traceGroup>
  </inkml:traceGroup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0T22:59:46.88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70B205E-4F8C-4C16-B071-8B8C4F802D26}" emma:medium="tactile" emma:mode="ink">
          <msink:context xmlns:msink="http://schemas.microsoft.com/ink/2010/main" type="writingRegion" rotatedBoundingBox="16298,14870 16754,14870 16754,15767 16298,15767">
            <msink:destinationLink direction="with" ref="{E575F932-38B5-4FC2-B3CD-470644AA6E58}"/>
          </msink:context>
        </emma:interpretation>
      </emma:emma>
    </inkml:annotationXML>
    <inkml:traceGroup>
      <inkml:annotationXML>
        <emma:emma xmlns:emma="http://www.w3.org/2003/04/emma" version="1.0">
          <emma:interpretation id="{607DD3EB-9663-43FB-8C75-93593CCD0B97}" emma:medium="tactile" emma:mode="ink">
            <msink:context xmlns:msink="http://schemas.microsoft.com/ink/2010/main" type="paragraph" rotatedBoundingBox="16298,14870 16754,14870 16754,15767 16298,157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68D4FB-FF71-4C2E-BBE2-9C71B8D51895}" emma:medium="tactile" emma:mode="ink">
              <msink:context xmlns:msink="http://schemas.microsoft.com/ink/2010/main" type="line" rotatedBoundingBox="16298,14870 16754,14870 16754,15767 16298,15767"/>
            </emma:interpretation>
          </emma:emma>
        </inkml:annotationXML>
        <inkml:traceGroup>
          <inkml:annotationXML>
            <emma:emma xmlns:emma="http://www.w3.org/2003/04/emma" version="1.0">
              <emma:interpretation id="{22F541C3-A864-49F1-8C72-67E83EECAB44}" emma:medium="tactile" emma:mode="ink">
                <msink:context xmlns:msink="http://schemas.microsoft.com/ink/2010/main" type="inkWord" rotatedBoundingBox="16298,14870 16754,14870 16754,15767 16298,15767"/>
              </emma:interpretation>
            </emma:emma>
          </inkml:annotationXML>
          <inkml:trace contextRef="#ctx0" brushRef="#br0">782 673 1606 0,'31'16'217'16,"6"11"42"-16,10 5-40 15,-5 11-39-15,0 4-56 0,-5 8-31 16,-6 0-1-16,-10 4-11 0,-5 4 0 16,-11-4-32-16,-21 4-17 15,-5-4-21-15,-15-8 1 0,-11-4-7 16,-6-3 20-16,6-17 38 16,0-11-1-16,5-20-14 0,0-16-3 15,5-23-16-15,6-16-19 16,10-20 1-16,5-23-11 0,21-8 9 15,6-8-1-15,10 4-16 0,0 8-134 16,5 31-229-16,-10 8-419 16</inkml:trace>
        </inkml:traceGroup>
      </inkml:traceGroup>
    </inkml:traceGroup>
  </inkml:traceGroup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0T22:59:55.35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D486129-2A9D-4024-A773-9B65A6575908}" emma:medium="tactile" emma:mode="ink">
          <msink:context xmlns:msink="http://schemas.microsoft.com/ink/2010/main" type="writingRegion" rotatedBoundingBox="11851,-32 14736,7444 12933,8140 10048,663"/>
        </emma:interpretation>
      </emma:emma>
    </inkml:annotationXML>
    <inkml:traceGroup>
      <inkml:annotationXML>
        <emma:emma xmlns:emma="http://www.w3.org/2003/04/emma" version="1.0">
          <emma:interpretation id="{99166E98-7481-4E3C-A7EF-FD25F4BC3AF0}" emma:medium="tactile" emma:mode="ink">
            <msink:context xmlns:msink="http://schemas.microsoft.com/ink/2010/main" type="paragraph" rotatedBoundingBox="11851,-32 14736,7444 12933,8140 10048,6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524D65-612C-462D-8BCA-6A8AAB4074B2}" emma:medium="tactile" emma:mode="ink">
              <msink:context xmlns:msink="http://schemas.microsoft.com/ink/2010/main" type="line" rotatedBoundingBox="11851,-32 14736,7444 12933,8140 10048,663"/>
            </emma:interpretation>
          </emma:emma>
        </inkml:annotationXML>
        <inkml:traceGroup>
          <inkml:annotationXML>
            <emma:emma xmlns:emma="http://www.w3.org/2003/04/emma" version="1.0">
              <emma:interpretation id="{30A5D2DD-50BD-4E86-979D-8E19B68ADB43}" emma:medium="tactile" emma:mode="ink">
                <msink:context xmlns:msink="http://schemas.microsoft.com/ink/2010/main" type="inkWord" rotatedBoundingBox="11677,34 12126,1197 11222,1546 10773,383"/>
              </emma:interpretation>
            </emma:emma>
          </inkml:annotationXML>
          <inkml:trace contextRef="#ctx0" brushRef="#br0">7316-5858 343 0,'0'0'28'0,"0"0"58"16,0 0-1-16,-21-16-28 0,21 16 9 15,0 0 34-15,0 0 64 16,0 0 17-16,0 0-19 0,0 0 7 16,0 0 10-16,11-35-34 15,-11 35-35-15,42-43-39 0,-6 3-31 16,6 1-14-16,0-8-7 15,-5-4-4-15,0-1-5 16,-11-3-1-16,0 4-19 0,-5 0 18 16,-10-4-21-16,-6 8 5 15,-10 0-8-15,-6 7 29 0,11 40-2 16,-37-27-16-16,1 23-13 16,-6 16 14-16,0 15 8 0,5 9 7 15,0 3-23-15,1 8 24 16,4-4-5-16,11 1 1 0,11 3-4 15,4-4 3-15,12 8 15 16,9 0-6-16,17 8 30 0,5 4 16 16,5 4-15-16,5 0-16 15,0 4-7-15,0-8-14 16,-5-4 9-16,-16-8-7 0,1-4-8 16,-17-8 6-16,-5-3-3 15,-15-1-12-15,-16-7 9 0,-11-5 2 16,-5-7 3-16,-5-8-13 15,-1-12 1-15,1-12 14 0,0-7-7 16,5-5 5-16,5 1-9 16,6 7-3-16,31 20 19 0,-26-12-19 15,26 12 20-15,-32 12 42 16,32-12 10-16,-21 51-38 0,6 4-7 16,9-4-5-16,1 0-27 15,5 1 13-15,0-9-8 16,0 0-203-16,0 0-343 0,-5 1-136 15</inkml:trace>
        </inkml:traceGroup>
        <inkml:traceGroup>
          <inkml:annotationXML>
            <emma:emma xmlns:emma="http://www.w3.org/2003/04/emma" version="1.0">
              <emma:interpretation id="{BBAB0179-4C0E-49F1-936D-74EFAE55FC36}" emma:medium="tactile" emma:mode="ink">
                <msink:context xmlns:msink="http://schemas.microsoft.com/ink/2010/main" type="inkWord" rotatedBoundingBox="13150,3335 14736,7444 12933,8140 11348,4031"/>
              </emma:interpretation>
            </emma:emma>
          </inkml:annotationXML>
          <inkml:trace contextRef="#ctx0" brushRef="#br0" timeOffset="983.99">7264-2586 696 0,'0'0'182'0,"0"0"49"16,0 0 49-16,21 43 6 0,5 5-79 16,11-1-22-16,5 12-18 15,15 8-29-15,1 3-12 0,15 13 5 16,11 11-27-16,11 1-16 16,4 3-28-16,6 4-25 15,5-3-4-15,-5 3-9 0,0-4 6 16,-5-11-17-16,-1-5-3 15,-4-3 3-15,-11-4 3 0,-11-16-14 16,-5-8-3-16,-15-8 10 16,-1-11 4-16,-15-9-15 0,-6-3 15 15,-10-12-1-15,-21-8-10 16,26 0 7-16,-26 0-16 0,0 0-22 16,11-36-26-16,-6 1-55 15,-10 0-9-15,-6-5-4 0,1-3 0 16,-6-4-30-16,0 0 32 15,6-8 66-15,-11 3 19 0,5 5 21 16,1 4-1 0,-1 4 27-16,16 39-2 0,-21-44 29 15,21 44 73-15,0 0-28 0,0 0-33 16,0 0 5-16,0 0 26 16,0 0 37-16,0 0-29 15,0 55-26-15,16 1 22 0,5 2-34 16,5 5 50-16,5 0-15 15,1-8-41-15,4 4-13 0,-4-7-8 16,-1-5-15-16,-10-8 36 16,-5-4 13-16,-11 1 12 0,-20-1-15 15,-6 5-30-15,-16 3-4 16,-16 4-15-16,1-8-11 16,-11 9 4-16,5-5-93 0,-5-4-191 15,11 0-271-15,5-3-308 16</inkml:trace>
          <inkml:trace contextRef="#ctx0" brushRef="#br0" timeOffset="1492.23">10074-619 932 0,'0'-32'171'16,"0"32"109"-16,0 0-63 16,0 0-50-16,0 0 26 0,0 0-4 15,11 36-28-15,-11 26 15 16,5 17-42-16,0 23-31 16,-5 9 18-16,0 6-12 0,6 5-44 15,-6 4 10-15,-6-8-28 16,1 0-23-16,0-8 2 0,0-7-20 15,-1-13-3-15,6-15 54 16,6-16-11-16,4-8 19 0,11-16 22 16,11-11-3-16,10-8 16 15,10-12-29-15,6-4 1 0,5-4 2 16,-6-4-41-16,1-4 0 16,0 0-19-16,-11-4 2 15,-5 1-4-15,-11-1-161 0,-31 16-268 16,0 0-612-16</inkml:trace>
        </inkml:traceGroup>
      </inkml:traceGroup>
    </inkml:traceGroup>
  </inkml:traceGroup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0T22:59:57.74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7FD17F8-45F7-4486-B164-95F6914DF7DF}" emma:medium="tactile" emma:mode="ink">
          <msink:context xmlns:msink="http://schemas.microsoft.com/ink/2010/main" type="writingRegion" rotatedBoundingBox="10605,4967 11528,9817 10622,9990 9699,5140">
            <msink:destinationLink direction="with" ref="{9D3965A2-C058-4DD9-8F73-5FD75004A627}"/>
          </msink:context>
        </emma:interpretation>
      </emma:emma>
    </inkml:annotationXML>
    <inkml:traceGroup>
      <inkml:annotationXML>
        <emma:emma xmlns:emma="http://www.w3.org/2003/04/emma" version="1.0">
          <emma:interpretation id="{0317D641-6774-4926-9346-8604D943863D}" emma:medium="tactile" emma:mode="ink">
            <msink:context xmlns:msink="http://schemas.microsoft.com/ink/2010/main" type="paragraph" rotatedBoundingBox="10605,4967 11528,9817 10622,9990 9699,51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655FDC-83B5-47B3-89F6-EACD2EE4C6CC}" emma:medium="tactile" emma:mode="ink">
              <msink:context xmlns:msink="http://schemas.microsoft.com/ink/2010/main" type="line" rotatedBoundingBox="10605,4967 11528,9817 10622,9990 9699,5140"/>
            </emma:interpretation>
          </emma:emma>
        </inkml:annotationXML>
        <inkml:traceGroup>
          <inkml:annotationXML>
            <emma:emma xmlns:emma="http://www.w3.org/2003/04/emma" version="1.0">
              <emma:interpretation id="{242A1ED8-0113-4819-883E-C09B56CA9AA5}" emma:medium="tactile" emma:mode="ink">
                <msink:context xmlns:msink="http://schemas.microsoft.com/ink/2010/main" type="inkWord" rotatedBoundingBox="10605,4967 11528,9817 10622,9990 9699,5140"/>
              </emma:interpretation>
            </emma:emma>
          </inkml:annotationXML>
          <inkml:trace contextRef="#ctx0" brushRef="#br0">6173-1583 787 0,'0'0'248'0,"0"0"-4"0,0 0 16 16,0 0 48-16,0 0-30 15,0 0-13-15,26 59-16 0,-10 16-42 16,-11 27-56-16,0 24-1 16,-5 19-25-16,0 9-39 15,-5 7-27-15,5 4-14 16,0-4-9-16,-5-7-13 0,5-9-2 15,-11-11-8-15,1-8-13 16,5-12-5-16,-6-20 5 0,1-11 0 16,4-20 0-16,1-12-11 15,5-51-12-15,-5 35-40 0,5-35-50 16,0 0-97-16,0 0-53 16,0 0-39-16,0-47 22 0,-5-4 28 15,-6 8-36-15,11 43 29 0,-15-59 90 16,15 59 58-16,-21-55 86 15,21 55-15-15,-37-51 27 16,37 51 40-16,-37-40 49 16,37 40 32-16,-37-31 59 0,37 31 6 15,-36-28-5-15,36 28-5 16,0 0-51-16,0 0-33 0,0 0 41 16,0 0 52-16,0 0-6 15,0 0-5-15,-6 67-14 0,12 4-3 16,9 8-49-16,1 3-25 15,10 5-7-15,-5-9-5 0,6 1-14 16,-6-4-12-16,0-8-6 16,5-12-12-16,-5-8-1 15,0-16-3-15,-21-31 10 0,0 0 21 16,31 20-13-16,-5-28-16 16,-26 8 1-16,42-63-16 0,0-4 6 15,-5 1-7-15,-6 3-21 16,6 8-60-16,5-1-99 0,0 5-161 15,0 12-240-15,0 11-299 16</inkml:trace>
          <inkml:trace contextRef="#ctx0" brushRef="#br0" timeOffset="575.28">6592 1972 2433 0,'-26'-11'48'16,"26"11"138"-16,0 0 39 0,-5 43-22 16,5 16-63-16,5 20-38 15,6 19-37-15,-1 16-13 16,6 20-28-16,-6-1 9 0,1 9-3 15,-6-4-20-15,0-5 7 0,1-23-13 16,-6-19 0-16,5-20-7 16,-5-24 31-16,0-47 7 15,0 0-8-15,0 0-23 0,-16-59-2 16,6-20-11-16,4-31-8 16,1-24-27-16,5-19-50 0,5-28 1 15,11-27-8-15,5-20 45 16,16-12 13-16,5 19 36 0,5 37-11 15,0 30 18-15,6 40-5 16,-1 43-2-16,1 40 12 0,-12 31 6 16,-4 35 19-16,-16 28-19 15,-16 20 17-15,-20 11-25 16,-17 12 9-16,-20-3-15 0,-11-1 18 16,-5 0-15-16,-6-15 6 15,6-17-6-15,0-18 0 0,5-13 8 16,16-8 4-16,15-7 36 15,32-24-16-15,0 0 24 0,0 0 71 16,21 55 7-16,21-4-2 16,21 8-55-16,16 0-30 0,10 0-17 15,5 4-15-15,1 0-6 16,-6 0-9-16,0-4-297 0,-10 0-364 16,-16-4-574-1</inkml:trace>
        </inkml:traceGroup>
      </inkml:traceGroup>
    </inkml:traceGroup>
  </inkml:traceGroup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0T23:00:02.07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CFAE875-23E0-4914-A2B7-9495E9ED6D53}" emma:medium="tactile" emma:mode="ink">
          <msink:context xmlns:msink="http://schemas.microsoft.com/ink/2010/main" type="inkDrawing" rotatedBoundingBox="11662,3229 17068,2862 17095,3258 11689,3625" semanticType="underline" shapeName="Other">
            <msink:sourceLink direction="with" ref="{CB469916-AFA7-455E-B802-243A82DF3BE2}"/>
            <msink:sourceLink direction="with" ref="{717C942E-88C4-47C0-932D-279EEFC5BB00}"/>
          </msink:context>
        </emma:interpretation>
      </emma:emma>
    </inkml:annotationXML>
    <inkml:trace contextRef="#ctx0" brushRef="#br0">0 581 455 0,'32'0'-23'16,"15"0"28"-16,16-8 15 16,5-4 35-16,11-8 18 0,5-7-12 15,15-1-24-15,6-7-2 16,11-1 24-16,15 1-1 0,15-4-17 16,17 3-16-1,15 1 0-15,22 3-29 0,9 1-11 16,6 7 12-16,-5 1 28 15,-5-1-36-15,-1 5 28 0,-5 3-8 16,-5-4-24-16,-5 4 21 16,-5 5-16-16,-6-5 22 0,-10 4-23 15,-11 0-16-15,-15 8 50 16,-1 0-23-16,-10 0 0 0,-5 8-10 16,-10 8 20-16,-1 4 2 15,0 0-22-15,-10 7 12 0,-5 5-2 16,-11 3 0-16,-5 1 0 15,-16-1 4-15,-5-3-8 16,-16-1 10-16,-5-7 7 0,-10-4-31 16,-11-5 18-16,-21-11 18 15,0 0-39-15,0 0 27 0,0 0-6 16,31 8-34-16,-31-8-69 16,21-8-54-16,-21 8-32 0</inkml:trace>
  </inkml:traceGroup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0T23:00:02.70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857E8E1-3D61-496B-A9BA-D806E23F1DEA}" emma:medium="tactile" emma:mode="ink">
          <msink:context xmlns:msink="http://schemas.microsoft.com/ink/2010/main" type="inkDrawing" rotatedBoundingBox="19056,978 24669,6838 21728,9656 16114,3795" hotPoints="17650,2311 19589,2404 23233,7836 23235,7914 22307,8412 17813,5569" semanticType="underline" shapeName="Hexagon">
            <msink:sourceLink direction="with" ref="{97E5A375-C8E8-4D67-845A-10FDEA486F72}"/>
            <msink:destinationLink direction="to" ref="{EC4F7433-638B-4F7D-9D4D-3A883DAE1DBD}"/>
          </msink:context>
        </emma:interpretation>
      </emma:emma>
    </inkml:annotationXML>
    <inkml:trace contextRef="#ctx0" brushRef="#br0">0 71 916 0,'31'-15'37'16,"11"-1"42"-16,5 8 31 0,1-4 34 15,4 4-50-15,16 0-44 16,11 4 18-16,15 1-18 0,11 6-30 15,5 5-20-15,6-4 15 16,10 8-30-16,-1-4 30 0,12 8-25 16,-6 3 2-16,0 9 22 15,-5 7-28-15,-6 9 14 16,-10 11 15-16,1 15-15 0,4 5 2 16,6 12 17-16,-6 15-23 15,0 12 11-15,-5 12 6 0,1 11 0 16,-1 1-13-16,-5 0 0 15,-1-1 7-15,1-3 3 16,0 0-10-16,-5 0 6 0,-6 7 49 16,-15 9-50-16,-6 3 3 15,-10 4 45-15,-10 1-21 0,-6-1-32 16,0 0 0-16,-5 5 31 16,0-1-12-16,10-4-25 0,1 0 26 15,10-7-10-15,5-5-10 16,5-3 34-16,1 3 40 15,-1-3 20-15,6 4-25 0,-1-1-15 16,-4-3-18-16,-1-5-32 16,-10-11 4-16,0-4 14 15,-10-20-27-15,-11-11 1 0,-6-16 32 16,-10-16-36-16,1-16 4 16,-27-43-23-16,0 0-172 0,0 0-268 15,0 0-184-15</inkml:trace>
    <inkml:trace contextRef="#ctx0" brushRef="#br0" timeOffset="1848.1">3959 4940 564 0,'-5'-55'130'0,"5"55"23"16,0-67 5-16,0 4-48 0,-6 8 6 16,-4 0-67-16,-11-4 16 15,-10 0-34-15,-11-4-11 16,-11 0 32-16,-10-7-52 0,-10-5 13 16,-16-12-9-16,-6-3 8 0,-10-12 40 15,1-12-79-15,-7-8 40 16,-4-8-36-16,0 0 23 15,5 4 53-15,-6 8 38 16,1 16-18-16,-1 12-47 0,-4 7-21 16,-1 12 1-16,1 8-17 15,-11 8 30-15,-11 4-17 0,-5 4-14 16,6 0 27-16,4 7-15 16,11 5 0-16,6 11 44 0,15 9-44 15,5 11-13-15,11 12 46 16,5 11-10-16,6 21-14 15,4 11-3-15,6 16-13 0,0 11-6 16,5 5 29-16,10 3-27 16,6-3-3-16,5-8 19 0,6-9-41 15,4-7-154-15,1-7-114 16,4-13-88-16,27-39-9 16</inkml:trace>
    <inkml:trace contextRef="#ctx0" brushRef="#br0" timeOffset="-21744.55">4279 3473 2257 0,'-47'99'119'15,"-6"38"69"-15,-4 32 6 16,4 40-11-16,6 31-43 0,10 19-34 16,27 13-6-16,25-5-1 15,33-15 33-15,30-28-17 16,22-31-24-16,26-36-18 16,21-35-16-16,20-36-21 0,6-38-13 15,6-33-10-15,-6-34-4 16,-11-40 3-16,-10-40-8 0,-10-42-4 15,-16-36-3-15,-21-40 6 16,-21-38-3-16,-27-28 0 16,-30-32-26-16,-38-31 14 0,-26 0 3 15,-36 27-1-15,-37 52 2 16,-32 58-18-16,-36 72-26 0,-21 70-62 16,-6 71-118-16,6 59-112 15,5 63-270-15,10 43-335 0</inkml:trace>
  </inkml:traceGroup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0T22:59:54.65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7BC536A-E95F-4FB7-ACD2-3A32497DCA98}" emma:medium="tactile" emma:mode="ink">
          <msink:context xmlns:msink="http://schemas.microsoft.com/ink/2010/main" type="inkDrawing" rotatedBoundingBox="10639,1734 13591,926 13786,1638 10834,2446" semanticType="verticalRange" shapeName="Other">
            <msink:sourceLink direction="with" ref="{E24B46DA-AD69-4FBC-A7B5-45E7AA821F45}"/>
          </msink:context>
        </emma:interpretation>
      </emma:emma>
    </inkml:annotationXML>
    <inkml:trace contextRef="#ctx0" brushRef="#br0">6750-4171 245 0,'0'0'9'0,"0"0"17"16,0 0 22-16,0 0 12 0,0 0-2 16,0 0 23-16,0 0 4 15,0 0 34-15,0 0-30 0,0 0 35 16,0 0-11-16,0 0-7 15,0 0 13-15,0 0-5 0,0 0-51 16,0 0-5-16,0 0-4 16,0 0-9-16,0 0 7 15,0 0-24-15,0 0-22 16,0 0-13-16,0 0 24 0,0 0 2 16,0 0 32-16,0 0-49 15,0 0-2-15,0 0 9 0,0 0-18 16,5-47 40-16,0 16 3 15,-5 31-43-15,16-40 0 0,-5 5 9 16,4 3-10-16,1-3 26 16,5 0-20-16,0 3 8 0,5 1-17 15,0 3 3-15,-5 1 33 16,11-1-43-16,-6 4 35 0,0 5-13 16,6-5-11-16,-6 5-2 15,0-1 33-15,0 0-22 16,1 4 8-16,-6-3-12 15,5 3 7-15,-5 4-3 0,5 0-9 16,-5-3 12-16,-21 15-13 16,37-20 2-16,-16 8 14 0,-21 12-3 15,31-15 2-15,-10 3-16 16,-21 12 11-16,37-16-17 0,-11 8 23 16,0-8-11-16,0 9 18 15,1-9-10-15,-1 4-9 16,5-4 6-16,6 4-5 0,-5-7-6 15,4 3 11-15,1 0 7 16,0 1-7-16,-1-1 0 0,1 0 6 16,0 0-3-16,-1-3 10 15,1 3-23-15,0 0 10 0,0 1-3 16,-1-1-3-16,1 0 18 16,0 0-29-16,-6 1 23 0,1-1-12 15,-1 4 14-15,1 0 1 16,-1 1 1-16,0 3-14 0,1 0-21 15,5 0 30-15,-6 4-10 16,6-4 0-16,0 0 16 0,4 0-25 16,-4 1 41-16,5-1-43 15,0 0 22-15,0 4-12 16,5 4 15-16,0-4-33 0,1 0 38 16,-1 4-18-16,0 4 4 15,0 4-7-15,-5 0 19 0,5 0-7 16,-5 3 10-16,6 1 17 15,-1 0-29-15,0 0 26 0,5-4-52 16,-4 3 47-16,-1-3-28 16,0 0 15-16,-5 0-27 0,0-4 25 15,-11 0 5-15,1 0-17 16,-11 0 17-16,0 0-14 0,-21-4 0 16,15 0-6-16,-15 0 21 15,0 0-9-15,0 0 2 16,0 0 12-16,-15-24-35 0,-6 0 7 15,-5 9 4-15,-6-5 14 16,-5 0-19-16,1 1 5 0,-1-1 29 16,0-4-43-16,1-3 24 15,-1-8-4-15,5 3-2 0,6 5 0 16,5-5-6-16,5 1-9 16,16 31 22-16,-21-32 12 0,21 32-16 15,0 0-8 1,-15-31-14-16,15 31 15 0,0 0 6 15,0 0-2-15,0 0-6 16,0 0 55-16,26 27 46 0,0 9 28 16,6 3-33-16,4 4-9 15,1 0-14-15,0-3-19 0,-6 7-1 16,1-8-2-16,-1 5-1 16,-5-9 11-16,-10 0 7 0,-5-3 7 15,-6-5 0-15,-16 5-9 0,-10 3-29 16,-5 1-17-16,-16-1 6 15,0 0-15-15,0-7-5 0,0-4 5 16,11-9-41-16,-1-3-161 16,32-12-199-16,-36 0-339 15</inkml:trace>
  </inkml:traceGroup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0T22:59:40.40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B469916-AFA7-455E-B802-243A82DF3BE2}" emma:medium="tactile" emma:mode="ink">
          <msink:context xmlns:msink="http://schemas.microsoft.com/ink/2010/main" type="inkDrawing" rotatedBoundingBox="17722,1854 18749,4425 16817,5197 15790,2626" hotPoints="16208,2944 16919,2079 18059,2473 18429,4386 17660,4984 16266,4212" semanticType="underline" shapeName="Hexagon">
            <msink:sourceLink direction="with" ref="{A7F6763C-AFED-4FC3-9A81-EBF9D72F19A5}"/>
            <msink:destinationLink direction="with" ref="{4CFAE875-23E0-4914-A2B7-9495E9ED6D53}"/>
          </msink:context>
        </emma:interpretation>
      </emma:emma>
    </inkml:annotationXML>
    <inkml:trace contextRef="#ctx0" brushRef="#br0">12602-4124 1995 0,'-94'36'251'0,"10"23"22"15,0 35-21-15,16 44-58 0,5 39-67 16,21 27-24-16,21 13 10 16,31-1 1-16,32 0 2 15,32-23-28-15,25-8-2 0,32-24-2 16,27-19 2-16,25-28-34 15,6-28-23-15,5-27-8 0,-5-27-2 16,-16-32-10-16,-11-32-9 16,-10-27 9-16,-26-39 6 0,-26-32-24 15,-27-39 5-15,-36-47-27 16,-32-44 5-16,-36-35 13 16,-32-19-15-16,-21 3 9 0,-21 32-4 15,-15 47 12-15,-33 51 1 16,-14 63-10-16,-17 63 15 0,-5 55-2 15,6 51-7-15,10 43-89 16,15 32-79-16,17 27-123 0,36 24-195 16,26 16-252-16,37 4-179 15</inkml:trace>
  </inkml:traceGroup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0T23:00:03.33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C4F7433-638B-4F7D-9D4D-3A883DAE1DBD}" emma:medium="tactile" emma:mode="ink">
          <msink:context xmlns:msink="http://schemas.microsoft.com/ink/2010/main" type="inkDrawing" rotatedBoundingBox="19471,4844 22023,12477 17026,14148 14474,6515" semanticType="callout" shapeName="Other">
            <msink:sourceLink direction="to" ref="{C857E8E1-3D61-496B-A9BA-D806E23F1DEA}"/>
            <msink:sourceLink direction="from" ref="{D7A8B76F-CBA0-470A-88D0-9EFA705730C8}"/>
          </msink:context>
        </emma:interpretation>
      </emma:emma>
    </inkml:annotationXML>
    <inkml:trace contextRef="#ctx0" brushRef="#br0">0 0 649 0,'0'0'74'16,"0"0"47"-1,0 0 35-15,0 0 91 0,0 0 14 16,21 59-68-16,-10 7-3 16,-6 17-30-16,5 15-61 0,-5 13-22 15,6 3-31-15,-1 7-28 16,6 9-23-16,10 4 24 0,6 15-19 16,10 9 0-16,5 15 18 15,16 12-5-15,0 11 22 0,10 9 22 16,6 15-4-16,5 0-3 15,10 8 1-15,6 1-5 0,5-5-13 16,0 8-12-16,-1-4-16 16,-4 4 2-16,0 4 7 15,-6-4-11-15,1 0 9 16,-1 8 4-16,6-12 15 0,-6 0 1 16,6-12 14-16,4-11-13 15,1-8-5-15,5-9 24 0,-5 1 10 16,0-12-6-16,5-8-16 15,-10-15-16-15,5-17-18 0,-11-11-6 16,1-20 10-16,-6-15 3 16,-5-20 9-16,-6-12-5 0,-4-20-3 15,-1-16-2-15,6-19-8 16,5-23-1-16,-6-13-17 16,-4-7-82-16,-6-16-102 0,-10-8-152 15,-16-8-215-15,-11-11-220 16</inkml:trace>
    <inkml:trace contextRef="#ctx0" brushRef="#br0" timeOffset="571.93">-362 188 195 0,'32'-39'-8'0,"4"15"92"15,-36 24 43-15,32-19-8 0,-32 19-12 16,0 0 14-16,37 0-25 16,-37 0 16-16,0 0 19 15,0 0 30-15,5 55 58 16,-16 0-54-16,-10 8-45 0,-21 16-23 16,-5 23 38-16,-16 20-37 15,-15 27-9-15,-12 32-26 0,-4 31-24 16,0 36-10-16,5 31 20 15,5 32 37-15,26 8-27 0,16 3-26 16,21-3 12-16,16 7 21 16,26 5-24-16,10-1-11 0,1-4 12 15,10-7-5-15,-6-20 2 16,-9-16-21-16,-17-19-12 0,-10-17 3 16,-10-23-10-16,-17-15 23 15,-9-20 6-15,-17-16-5 16,-10-16 3-16,-10-19 10 0,-6-20-17 15,-5-12-10-15,6-20-16 0,-1-11 15 16,11-24-22-16,10-11-9 16,16-21-132-16,11-11-205 0,31-8-228 15,-6-43-135-15</inkml:trace>
  </inkml:traceGroup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0T22:59:41.44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7A8B76F-CBA0-470A-88D0-9EFA705730C8}" emma:medium="tactile" emma:mode="ink">
          <msink:context xmlns:msink="http://schemas.microsoft.com/ink/2010/main" type="inkDrawing" rotatedBoundingBox="21231,14321 21556,11511 23456,11730 23132,14540" semanticType="underline" shapeName="Other">
            <msink:sourceLink direction="with" ref="{DC41D05F-25A6-4A0B-BE46-549F9088664B}"/>
            <msink:destinationLink direction="from" ref="{EC4F7433-638B-4F7D-9D4D-3A883DAE1DBD}"/>
          </msink:context>
        </emma:interpretation>
      </emma:emma>
    </inkml:annotationXML>
    <inkml:trace contextRef="#ctx0" brushRef="#br0">303 7134 2906 0,'-121'95'154'16,"6"22"50"-16,10 17 25 0,16 16-43 15,15 23-37-15,17 12-68 16,25 15-37-16,22 5-17 0,26-9 20 16,36-27 45-16,32-23-20 15,31-32-23-15,22-24-16 0,25-31-1 16,16-31-18 0,6-28-6-16,0-28-8 0,-6-27 13 15,-21-27-17-15,-10-28 4 0,-26-24-11 16,-22-27 1-16,-20-36-60 15,-37-39-10-15,-26-39 16 0,-32-20 48 16,-37-12-5-16,-25 28 30 16,-38 39-4-16,-25 51 5 0,-17 55-24 15,-9 64 3-15,-17 54-113 16,-10 55-124-16,0 52-134 0,-5 38-145 16,10 44-316-16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14:55.520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8714 375 484 0,'0'0'104'16,"0"0"38"-16,0 0 34 15,0 0-20-15,0 0-30 0,0 0 30 16,0 0 51-16,0 0-25 16,0 0-14-16,0 0-3 15,0 0-66-15,0 0 27 0,0 0-83 16,0 0 34-16,0 0-22 15,0 0 7-15,0 0-11 0,-46 18 11 16,46-18-27-16,-46 8 10 16,46-8 14-16,-46 3 0 15,7 1-2-15,39-4 2 16,-40-4-16-16,1 4-1 0,39 0 11 16,-53-7-21-16,7 3 15 15,7 1-8-15,-7-1-1 16,46 4-26-16,-53-7 10 0,14 3-22 15,39 4 12-15,-53-4-12 16,14 4 7-16,39 0-13 0,-46 0 10 16,46 0-12-16,-46-4 18 15,6 1-10-15,40 3 6 16,-52-3-11-16,12 3 11 0,40 0-12 16,-52 0 20-16,6-4 2 15,6 4 22-15,40 0-16 0,-52-7-4 16,12 3-6-1,40 4-6-15,-52-7 7 0,12 3 9 16,40 4-18-16,-52-11 4 16,12 7-6-16,40 4 8 0,-39-11-10 15,39 11 2-15,-46-3-2 16,46 3 6-16,-53-8-6 16,53 8 5-16,-46-6 2 0,46 6 7 15,-46-11-8-15,46 11-4 16,-52-8 4-16,52 8 7 0,-53-7-13 15,7 3 33-15,46 4-13 16,-52-3 10-16,6-1-14 16,46 4-1-16,-53-4-6 15,53 4 6-15,-59-3 0 0,59 3-8 16,-59-8 0-16,59 8 4 16,-53 0-1-16,53 0-3 15,-46-7-10-15,46 7 3 0,-46-7 3 16,46 7 8-16,-52-3-16 15,52 3 19-15,-40-8-23 0,40 8 18 16,-46-3-15-16,46 3 11 16,-59-4-9-16,59 4 16 15,-53-8-16-15,53 8 6 0,-59-3-2 16,59 3 4-16,-46 0-4 16,46 0 0-16,0 0 0 15,-46 0-5-15,46 0 9 16,0 0-10-16,0 0 10 0,0 0-12 15,-46 0 21-15,46 0-24 16,0 0 20-16,0 0-18 0,-46 0 16 16,46 0-7-16,-59 0 10 15,59 0 3-15,-46 0 1 16,46 0-9-16,-52 0 5 0,52 0-5 16,-46 0 0-16,46 0-8 15,-60 7 10-15,14-3-10 16,46-4 15-16,-52 4-19 15,52-4 18-15,-46 7-23 0,46-7 18 16,-66 4-6-16,14-1 9 16,52-3-9-16,-60 7 10 15,21 0-16-15,39-7 10 0,-66 4-11 16,14 0 14-16,-1-4-7 16,7 0 10-16,46 0-15 0,-59 0 11 15,0 0-6-15,0-4 10 16,6 4 2-16,7 0 13 15,-6 0-20-15,-1-4 3 0,7 4-8 16,46 0 13-16,-59-4-13 16,0 1 6-16,6-4-6 15,1 4 0-15,6 3 0 16,46 0 7-16,-73-8-7 0,14 1 0 16,0 3-3-16,13-3 3 15,0 7-3-15,0-4 9 0,0 4-6 16,46 0 0-16,-59-4 0 15,6 1 0-15,7 3 2 16,46 0-6-16,-59 0 13 0,13-4-17 16,46 4 11-16,-52 0-8 15,52 0 9-15,-66 0-7 16,13 0 10-16,7 4-10 16,46-4 5-16,-52 0-2 0,52 0 3 15,-59 3 1-15,6-3-11 16,7 0 10-16,46 0-7 0,-59-7 11 15,59 7-7-15,-66-4 0 16,27 1 0-16,39 3 0 16,-59-8 0-16,59 8 3 0,-59-6-3 15,59 6 0-15,-53-8-6 16,53 8 9-16,-53-7-3 0,53 7 0 16,-59-7-3-1,13-1 3-15,0 5 0 0,46 3 0 16,-52-4 0-16,52 4-3 15,-53-7 8-15,53 7-5 0,-52-8 4 16,6 1-12-16,46 7 8 16,-66-7 0-16,13 0 0 15,53 7 3-15,-72-7-3 0,6-1 4 16,7 1-2-16,0-1-11 16,6 1 5-16,7 3 4 0,0 1 3 15,0-1 0-15,46 4-3 16,-65-10 3-16,19 6-3 15,46 4-5-15,-59-4 5 16,13 1 0-16,46 3-3 0,-60-8 7 16,21 5-4-16,39 3 0 15,-59-8-10-15,59 8 25 16,-53 0-24-16,53 0 9 0,-52-3-5 16,52 3 10-16,-53 3-13 15,53-3 17-15,-46 0-15 0,46 0 13 16,-46 0-15-16,46 0 12 15,-66 0-9-15,14 0 13 16,52 0-13-16,-59 0 16 0,59 0-21 16,-53 0 20-16,53 0-19 15,-52 4 17-15,52-4-16 0,-60 4 16 16,60-4-13 0,-46 0 5-16,46 0-6 0,0 0 6 15,-52 3-4-15,52-3 12 16,0 0-15-16,-46 0 14 0,46 0-14 15,0 0 13-15,-46 8-13 16,46-8 11-16,0 0-4 16,0 0 2-16,-46 3 2 0,46-3-4 15,0 0-3-15,0 0 7 16,-53 4-9-16,53-4 5 0,0 0 3 16,-52 4-3-16,52-4-6 15,0 0 6-15,-46 6 3 16,46-6 1-16,0 0-7 15,-53 4 3-15,53-4 0 0,0 0 0 16,-46 7 0-16,46-7 0 16,-52 4-7-16,52-4 12 15,0 0-5-15,-46 7 6 0,46-7-13 16,0 0 10-16,-53 8 1 16,53-8-10-16,0 0 0 0,-46 3 6 15,46-3 10-15,0 0-16 16,0 0 11-16,0 0-14 15,0 0 16-15,-46 4-13 0,46-4 9 16,0 0-3 0,0 0 3-16,0 0-3 0,0 0 0 15,0 0-4-15,0 0 9 16,0 0-10-16,0 0 9 0,0 0-4 16,0 0 0-16,0 0 0 15,0 0 3-15,0 0-10 16,0 0 10-16,0 0-10 0,0 0 15 15,0 0-8-15,0 0 3 16,0 0-6-16,0 0 3 0,0 0-5 16,-46 0 5-16,46 0-4 15,0 0 10-15,0 0-6 16,0 0 0-16,0 0-10 16,-53-4 13-16,53 4-10 0,0 0 19 15,0 0-12-15,0 0 0 16,-46 4-3-16,46-4 0 15,0 0 3-15,-46 0 4 0,46 0-4 16,0 0-6-16,0 0 2 16,0 0 7-16,0 0-6 0,0 0 3 15,-46 8 0-15,46-8 6 16,0 0-15-16,0 0 17 16,0 0-8-16,0 0 0 0,0 0-7 15,0 0 7-15,0 0 0 16,0 0 8-16,0 0-17 15,0 0 20-15,0 0-22 16,0 0 16-16,0 0-10 0,0 0 18 16,0 0-21-16,0 0 18 15,0 0-24-15,0 0 25 0,0 0-19 16,-46 7 11-16,46-7-7 16,0 0 4-16,0 0-9 15,0 0 15-15,0 0-6 0,0 0 8 16,0 0-15-16,0 0 16 15,0 0-19-15,0 0 17 16,0 0-13-16,0 0 13 16,0 0-16-16,-46 4 17 0,46-4-15 15,0 0 16-15,0 0-19 16,0 0 16-16,0 0-13 0,0 0 15 16,0 0-17-16,0 0 20 15,0 0-11-15,-46 3-8 16,46-3 16-16,0 0-2 0,0 0-12 15,0 0 8-15,0 0-6 16,0 0 1-16,0 0 10 0,-46 7-7 16,46-7 6-16,0 0-4 15,0 0-17-15,0 0 20 16,0 0-10-16,0 0-2 16,0 0 14-16,0 0-13 0,0 0 16 15,0 0-10-15,0 0 5 16,0 0-15-16,0 0 19 15,0 0-18-15,-46 3 17 0,46-3-16 16,0 0 14-16,0 0-9 16,0 0-1-16,-46 8 4 0,46-8 13 15,0 0-22-15,0 0 15 16,0 0-11-16,0 0 13 16,0 0-17-16,0 0 17 15,-46 7-17-15,46-7 22 0,0 0-24 16,0 0 8-16,0 0 8 15,0 0 3-15,0 0-3 16,0 0-16-16,0 0 11 0,0 0-3 16,0 0 8-16,0 0-10 15,0 0 12-15,0 0-17 0,0 0 18 16,0 0-16-16,0 0 12 16,0 0-12-16,0 0 19 15,0 0-17-15,0 0 11 0,0 0 1 16,0 0-15-16,0 0 6 15,0 0-1-15,0 0 7 0,0 0 4 16,0 0-15 0,0 0 13-16,0 0-5 0,0 0 0 15,0 0 0-15,0 0 6 16,0 0-16-16,0 0 15 0,0 0-11 16,0 0 11-16,0 0-10 15,0 0 1-15,0 0 13 16,0 0-14-16,0 0 16 0,0 0-19 15,0 0 3-15,0 0 5 16,0 0 8-16,0 0-13 0,0 0 5 16,0 0 0-16,0 0 4 15,0 0-11-15,0 0 3 16,0 0 13-16,0 0-16 16,0 0 7-16,0 0 0 0,0 0 3 15,0 0-20-15,0 0-69 16,0 0-68-16,0 0-72 15,0 0-116-15,0 0-115 0,0 0-185 16,0 0-51-16,0 0 78 16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0T22:59:42.82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0C47177-EB71-493E-B9AF-526062C10D74}" emma:medium="tactile" emma:mode="ink">
          <msink:context xmlns:msink="http://schemas.microsoft.com/ink/2010/main" type="inkDrawing" rotatedBoundingBox="6422,14913 6689,12716 8247,12906 7979,15103" hotPoints="8211,14000 7278,14933 6345,14000 7278,13066" semanticType="underline" shapeName="Circle"/>
        </emma:interpretation>
      </emma:emma>
    </inkml:annotationXML>
    <inkml:trace contextRef="#ctx0" brushRef="#br0">-8442-1238 1288 0,'-68'-8'261'0,"-6"8"2"16,-4 15 23-16,4 21-14 0,-10 27-31 16,11 23-70-16,-1 40-16 15,6 31-40-15,16 28-2 0,15 16 0 16,16 3 2-16,26-7-35 16,27-20 14-16,25-24-9 0,22-23-4 15,26-31-5-15,16-40-33 16,25-40-19-16,12-38-1 0,10-33-7 15,-1-30-13-15,-15-24 4 0,-10-24-2 16,-27-20 3-16,-31-19 0 16,-31-16-17-16,-38-11-13 0,-41-9-14 15,-37-3-11-15,-36 3 10 0,-22 28 8 16,-10 28-52-16,-11 47-111 16,-4 47-142-16,-1 43-272 0,-5 39-270 15</inkml:trace>
    <inkml:trace contextRef="#ctx0" brushRef="#br0" timeOffset="5351.39">-8689-291 1304 0,'0'0'227'0,"0"0"32"16,0 0-3-16,11 20 56 15,-1 15-66-15,-4 17-74 0,9 7-44 16,1 7-15-16,5 1-34 0,0 0-24 16,5-8-13-16,0-4 11 15,-5-12-2-15,0-7 3 0,-5-9-1 16,-16-27 42-16,0 0 37 15,21 16 35-15,-21-16-59 0,26-39-36 16,0-24-29-16,1-24-24 16,-6-23-2-16,5-20-7 0,0-19-22 15,-10-16-227-15,0-16-175 16,-11 8-309-16,-5 4-395 0</inkml:trace>
  </inkml:traceGroup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0T22:59:42.33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E8E136B-0980-4179-942A-2AEF639FEB81}" emma:medium="tactile" emma:mode="ink">
          <msink:context xmlns:msink="http://schemas.microsoft.com/ink/2010/main" type="inkDrawing" rotatedBoundingBox="11905,13948 13071,16290 11139,17251 9974,14909" hotPoints="12711,15552 11504,16759 10297,15552 11504,14345" semanticType="underline" shapeName="Circle"/>
        </emma:interpretation>
      </emma:emma>
    </inkml:annotationXML>
    <inkml:trace contextRef="#ctx0" brushRef="#br0">-4551 288 2293 0,'-121'-20'63'0,"6"28"82"15,10 23 28-15,16 24 16 16,5 44-40-16,21 34 4 0,10 36-37 16,17 28-48-16,25 15 1 15,32 13 34-15,32-5-16 0,31-16-13 16,31-23-20-16,21-23-22 16,27-33-17-16,20-26 1 0,22-36-4 15,-1-32-3-15,1-27-19 0,-11-27 10 16,-21-29 8-16,-26-22-18 0,-27-29 10 15,-25-30-5-15,-32-21-19 16,-21-31-23-16,-37-27-13 0,-26-28 11 16,-31-19 6-16,-43-9 30 0,-25 9-4 15,-22 30 11-15,-15 41 13 16,-11 58-25-16,-5 55 5 16,-6 56-113-16,-4 50-60 0,5 40-109 15,10 27-186-15,21 12-192 0,16 8-71 16</inkml:trace>
  </inkml:traceGroup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0T22:59:41.89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575F932-38B5-4FC2-B3CD-470644AA6E58}" emma:medium="tactile" emma:mode="ink">
          <msink:context xmlns:msink="http://schemas.microsoft.com/ink/2010/main" type="inkDrawing" rotatedBoundingBox="16481,13944 18193,15362 16969,16839 15258,15421" hotPoints="17814,15457 16803,16469 15791,15457 16803,14445" semanticType="underline" shapeName="Circle">
            <msink:sourceLink direction="with" ref="{D70B205E-4F8C-4C16-B071-8B8C4F802D26}"/>
          </msink:context>
        </emma:interpretation>
      </emma:emma>
    </inkml:annotationXML>
    <inkml:trace contextRef="#ctx0" brushRef="#br0">556 665 1915 0,'-78'8'125'0,"9"23"73"16,7 21 56-16,4 10-18 16,11 21-21-16,5 8-35 0,15 19-63 15,17 12 6-15,20 7-47 16,27 5-9-16,31 0-10 0,27-20-27 15,36-16-17-15,21-19 9 0,16-20-18 16,10-24 6-16,6-19-2 16,-11-24-4-16,0-19 7 0,-27-25-11 15,-20-14 6-15,-21-21-2 0,-26-23-18 16,-21-24-29-16,-37-19-36 16,-27-28 9-16,-30-24 33 0,-43-7 7 15,-31 0 16-15,-32 15 7 16,-10 32 0-16,-16 43 12 0,-20 51 6 15,-1 48-16-15,-5 50 8 16,5 36-43-16,5 35-170 0,17 32-129 16,25 12-176-16,21 3-218 0</inkml:trace>
  </inkml:traceGroup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0T22:59:44.81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7F6763C-AFED-4FC3-9A81-EBF9D72F19A5}" emma:medium="tactile" emma:mode="ink">
          <msink:context xmlns:msink="http://schemas.microsoft.com/ink/2010/main" type="writingRegion" rotatedBoundingBox="16938,2710 17373,2710 17373,3724 16938,3724">
            <msink:destinationLink direction="with" ref="{CB469916-AFA7-455E-B802-243A82DF3BE2}"/>
          </msink:context>
        </emma:interpretation>
      </emma:emma>
    </inkml:annotationXML>
    <inkml:traceGroup>
      <inkml:annotationXML>
        <emma:emma xmlns:emma="http://www.w3.org/2003/04/emma" version="1.0">
          <emma:interpretation id="{DCF3F4EB-567C-4C7C-89AD-E1F665A3D90D}" emma:medium="tactile" emma:mode="ink">
            <msink:context xmlns:msink="http://schemas.microsoft.com/ink/2010/main" type="paragraph" rotatedBoundingBox="16938,2710 17373,2710 17373,3724 16938,37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B73A38-031E-4713-8F2C-D4249CF27C7B}" emma:medium="tactile" emma:mode="ink">
              <msink:context xmlns:msink="http://schemas.microsoft.com/ink/2010/main" type="line" rotatedBoundingBox="16938,2710 17373,2710 17373,3724 16938,3724"/>
            </emma:interpretation>
          </emma:emma>
        </inkml:annotationXML>
        <inkml:traceGroup>
          <inkml:annotationXML>
            <emma:emma xmlns:emma="http://www.w3.org/2003/04/emma" version="1.0">
              <emma:interpretation id="{8FAF2E18-AE09-4054-A485-B395C7CECAF6}" emma:medium="tactile" emma:mode="ink">
                <msink:context xmlns:msink="http://schemas.microsoft.com/ink/2010/main" type="inkWord" rotatedBoundingBox="16938,2710 17373,2710 17373,3724 16938,3724"/>
              </emma:interpretation>
            </emma:emma>
          </inkml:annotationXML>
          <inkml:trace contextRef="#ctx0" brushRef="#br0">13278-3872 1375 0,'0'0'360'16,"11"-27"-57"-16,-11 27-104 15,-32-8-45-15,-4 20-44 0,-11 19-6 16,-11 16-34-16,-5 16-13 16,0 12-16-16,11 15-29 0,10 13-16 15,10 3 19-15,22 0-22 16,25 4-82-16,22-12-205 16,31-3-380-16,27-17-184 15</inkml:trace>
        </inkml:traceGroup>
      </inkml:traceGroup>
    </inkml:traceGroup>
  </inkml:traceGroup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0T22:59:45.62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DB8D6D8-B780-4961-992B-62F936E8EA8C}" emma:medium="tactile" emma:mode="ink">
          <msink:context xmlns:msink="http://schemas.microsoft.com/ink/2010/main" type="writingRegion" rotatedBoundingBox="21967,6171 23146,6171 23146,13859 21967,13859"/>
        </emma:interpretation>
      </emma:emma>
    </inkml:annotationXML>
    <inkml:traceGroup>
      <inkml:annotationXML>
        <emma:emma xmlns:emma="http://www.w3.org/2003/04/emma" version="1.0">
          <emma:interpretation id="{65161881-07FA-4CC3-959D-F7BC809CD358}" emma:medium="tactile" emma:mode="ink">
            <msink:context xmlns:msink="http://schemas.microsoft.com/ink/2010/main" type="paragraph" rotatedBoundingBox="21967,6171 23146,6171 23146,13859 21967,138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B94099-1D9D-4E99-AA41-A8F59F814274}" emma:medium="tactile" emma:mode="ink">
              <msink:context xmlns:msink="http://schemas.microsoft.com/ink/2010/main" type="line" rotatedBoundingBox="21967,6171 23146,6171 23146,13859 21967,13859"/>
            </emma:interpretation>
          </emma:emma>
        </inkml:annotationXML>
        <inkml:traceGroup>
          <inkml:annotationXML>
            <emma:emma xmlns:emma="http://www.w3.org/2003/04/emma" version="1.0">
              <emma:interpretation id="{97E5A375-C8E8-4D67-845A-10FDEA486F72}" emma:medium="tactile" emma:mode="ink">
                <msink:context xmlns:msink="http://schemas.microsoft.com/ink/2010/main" type="inkWord" rotatedBoundingBox="22439,6171 23146,6171 23146,7528 22439,7528">
                  <msink:destinationLink direction="with" ref="{C857E8E1-3D61-496B-A9BA-D806E23F1DEA}"/>
                </msink:context>
              </emma:interpretation>
            </emma:emma>
          </inkml:annotationXML>
          <inkml:trace contextRef="#ctx0" brushRef="#br0">1519 948 1900 0,'-21'39'60'15,"16"8"70"-15,5 8 59 0,0 8-21 16,0 8-64-16,5-4-38 16,1 0-35-16,-1-8-16 0,0-8-4 15,-5-12-11-15,0-39 18 16,-5 47-9-16,5-47 1 15,-32 36-2-15,-4-24-8 16,-11-16-5-16,-11-8-8 0,-5 0 9 16,-10-4 41-16,-1 8 27 15,11 8 1-15,0 8 0 16,6 16 25-16,9 15 17 0,12 20-16 16,9 8-29-16,12 8 16 15,10-1-16-15,20 1-17 16,11-4-27-16,22-8-6 0,15-8-42 15,-1-4-233-15,7-4-329 16,-1 1-444-16</inkml:trace>
        </inkml:traceGroup>
        <inkml:traceGroup>
          <inkml:annotationXML>
            <emma:emma xmlns:emma="http://www.w3.org/2003/04/emma" version="1.0">
              <emma:interpretation id="{DC41D05F-25A6-4A0B-BE46-549F9088664B}" emma:medium="tactile" emma:mode="ink">
                <msink:context xmlns:msink="http://schemas.microsoft.com/ink/2010/main" type="inkWord" rotatedBoundingBox="21967,12750 22559,12750 22559,13859 21967,13859">
                  <msink:destinationLink direction="with" ref="{D7A8B76F-CBA0-470A-88D0-9EFA705730C8}"/>
                </msink:context>
              </emma:interpretation>
            </emma:emma>
          </inkml:annotationXML>
          <inkml:trace contextRef="#ctx0" brushRef="#br0" timeOffset="690.13">932 7575 1443 0,'0'0'271'0,"-21"-24"36"16,-5 8-52-16,0 8-75 0,-6 8-74 15,-10 16-21-15,-5 8-28 16,0 7-5-16,5 9-26 0,0 7-26 15,16 0 14-15,0 4-14 16,20-4 13-16,12-3-2 16,20-5-4-16,16-8-7 15,10-11-6-15,11-4-8 0,-5-5-4 16,-11-3 13-16,-5 0-2 16,-21-4-2-16,-21-4-9 0,-16 32 24 15,-26 3 2-15,-15 8 24 16,-17 12 63-16,-10 4 4 0,6 4 9 15,4 4-20-15,6 0-15 16,26-8-12-16,16-8-8 0,21-4-4 16,5-47-33-16,57 32-4 15,17-17-6-15,10-15-35 0,5-15-131 16,-5-1-203-16,-11 4-244 16,-21-4-272-16</inkml:trace>
        </inkml:traceGroup>
      </inkml:traceGroup>
    </inkml:traceGroup>
  </inkml:traceGroup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0T22:59:39.87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17C942E-88C4-47C0-932D-279EEFC5BB00}" emma:medium="tactile" emma:mode="ink">
          <msink:context xmlns:msink="http://schemas.microsoft.com/ink/2010/main" type="inkDrawing" rotatedBoundingBox="9491,4935 9700,2290 11457,2428 11248,5073" hotPoints="10586,2258 11308,3746 10224,4997 9503,3508" semanticType="underline" shapeName="Ellipse">
            <msink:destinationLink direction="with" ref="{4CFAE875-23E0-4914-A2B7-9495E9ED6D53}"/>
            <msink:destinationLink direction="with" ref="{9E4FC934-7997-4FFB-8CF6-CBC2E4CA2283}"/>
          </msink:context>
        </emma:interpretation>
      </emma:emma>
    </inkml:annotationXML>
    <inkml:trace contextRef="#ctx0" brushRef="#br0">6388-4131 1411 0,'-58'-36'297'0,"6"5"32"16,-1-1-40-16,1 9-74 15,5 7-66-15,-6 16-46 0,-4 23-52 16,-1 33-13-16,-10 42 17 16,-6 47 15-16,-9 52-3 15,9 35-25-15,1 28-6 16,20 3-9-16,11-3 13 0,27-13 13 16,25-18 17-16,37-33 7 15,32-27-3-15,42-43 3 0,36-35-32 16,16-44-22-16,10-43-13 15,11-47-4-15,-5-40 2 0,-11-39-6 16,-20-35-18-16,-32-32-41 16,-27-39-39-16,-36-32 23 0,-37-23 27 15,-36-8 20-15,-27 12 4 16,-26 31 33-16,-21 51-2 16,-10 56 2-16,-21 66-4 0,-16 59-15 15,-16 56 18-15,-5 46-14 16,5 32-20-16,10 20-153 0,33 11-177 15,25 9-100-15,42-13-222 16,42-11-114-16</inkml:trace>
  </inkml:traceGroup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0T22:59:44.09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E4FC934-7997-4FFB-8CF6-CBC2E4CA2283}" emma:medium="tactile" emma:mode="ink">
          <msink:context xmlns:msink="http://schemas.microsoft.com/ink/2010/main" type="inkDrawing" rotatedBoundingBox="10545,3477 10689,4463 10618,4473 10474,3487" semanticType="callout" shapeName="Other">
            <msink:sourceLink direction="with" ref="{717C942E-88C4-47C0-932D-279EEFC5BB00}"/>
          </msink:context>
        </emma:interpretation>
      </emma:emma>
    </inkml:annotationXML>
    <inkml:trace contextRef="#ctx0" brushRef="#br0">6461-3140 1867 0,'-10'55'298'0,"-1"8"-3"16,6 3-59-16,5 13-46 0,5 8-79 16,11 11-42-16,5 4-32 15,0 4-20-15,5 5-139 16,11-1-459-16,5 0-486 0</inkml:trace>
  </inkml:traceGroup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0T22:59:51.8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24B46DA-AD69-4FBC-A7B5-45E7AA821F45}" emma:medium="tactile" emma:mode="ink">
          <msink:context xmlns:msink="http://schemas.microsoft.com/ink/2010/main" type="writingRegion" rotatedBoundingBox="3776,826 5758,826 5758,3886 3776,3886">
            <msink:destinationLink direction="with" ref="{97BC536A-E95F-4FB7-ACD2-3A32497DCA98}"/>
          </msink:context>
        </emma:interpretation>
      </emma:emma>
    </inkml:annotationXML>
    <inkml:traceGroup>
      <inkml:annotationXML>
        <emma:emma xmlns:emma="http://www.w3.org/2003/04/emma" version="1.0">
          <emma:interpretation id="{A7943C2D-AB6D-423C-AB7F-50BFFF180201}" emma:medium="tactile" emma:mode="ink">
            <msink:context xmlns:msink="http://schemas.microsoft.com/ink/2010/main" type="paragraph" rotatedBoundingBox="3776,826 5758,826 5758,3886 3776,38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178043-A57E-4F6B-B66D-01AAB9C2305B}" emma:medium="tactile" emma:mode="ink">
              <msink:context xmlns:msink="http://schemas.microsoft.com/ink/2010/main" type="line" rotatedBoundingBox="3776,826 5758,826 5758,3886 3776,3886"/>
            </emma:interpretation>
          </emma:emma>
        </inkml:annotationXML>
        <inkml:traceGroup>
          <inkml:annotationXML>
            <emma:emma xmlns:emma="http://www.w3.org/2003/04/emma" version="1.0">
              <emma:interpretation id="{DB1CC391-E5EB-400E-98E3-0AA3036A9437}" emma:medium="tactile" emma:mode="ink">
                <msink:context xmlns:msink="http://schemas.microsoft.com/ink/2010/main" type="inkWord" rotatedBoundingBox="3776,826 5758,826 5758,3886 3776,3886"/>
              </emma:interpretation>
            </emma:emma>
          </inkml:annotationXML>
          <inkml:trace contextRef="#ctx0" brushRef="#br0">646-5213 278 0,'0'0'43'16,"0"0"23"-16,0 0 10 15,0 0 21-15,0 0 19 0,16-31 19 16,-16 31 20-16,0 0 8 16,0 0 50-16,15-28 15 0,-15 28-42 15,0 0-13-15,-15-31-11 16,-6 11-46-16,-11 12-60 15,-4 0 12-15,-12 4 2 0,-4 12-6 16,-11 4-21-16,-5 15 11 16,-6 9-9-16,-4 15-1 0,-6 24 5 15,5 23 24-15,-5 36 23 16,11 31-10-16,5 35-6 0,15 29 5 16,17 14-7-16,15 1 10 15,26-12-9-15,26-19 1 0,32-21-11 16,21-30-10-16,37-37-15 15,20-30-6-15,32-40-5 0,11-39-9 16,5-32-20-16,-11-35 0 16,0-28-4-16,-20-27-16 0,-22-28 3 15,-21-27-32-15,-20-20-22 16,-22-23-10-16,-31-25 20 16,-26-7 10-16,-27-11 17 0,-25-17 13 15,-22 1-7-15,-16 15 11 16,-15 32 13-16,0 43-7 0,-16 39 7 15,-5 51 0-15,-5 48-4 16,-11 43-1-16,0 35 12 0,11 28-1 16,10 15-6-16,10 5-17 15,22-1-73-15,15-7-136 0,16-5-132 16,16-7-166-16,10-8-107 16,11 0-56-16</inkml:trace>
          <inkml:trace contextRef="#ctx0" brushRef="#br0" timeOffset="368.26">221-3431 1257 0,'0'0'325'16,"0"0"64"-16,0 0-9 0,32 39-73 16,-32-39-84-16,0 0-95 15,31-24-51-15,-31 24-22 0,21-63 0 16,-10-3-19-16,-1-9-10 16,-5-16-8-16,1-7-12 0,-6-12-10 15,5-8-18-15,0 4 19 0,0 12 3 16,1 19 7-16,-1 20 4 15,5 16 3-15,-10 47 24 0,26-8-7 16,11 24-6-16,10 23-23 16,11 20 3-16,15 8 3 15,6 12-4-15,10-1-80 16,6-3-236-16,10-8-414 0,5-4-389 16</inkml:trace>
        </inkml:traceGroup>
      </inkml:traceGroup>
    </inkml:traceGroup>
  </inkml:traceGroup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0T23:00:05.92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D3965A2-C058-4DD9-8F73-5FD75004A627}" emma:medium="tactile" emma:mode="ink">
          <msink:context xmlns:msink="http://schemas.microsoft.com/ink/2010/main" type="inkDrawing" rotatedBoundingBox="7416,-1024 17407,8908 10583,15771 592,5838" semanticType="underline" shapeName="Other">
            <msink:sourceLink direction="with" ref="{27FD17F8-45F7-4486-B164-95F6914DF7DF}"/>
          </msink:context>
        </emma:interpretation>
      </emma:emma>
    </inkml:annotationXML>
    <inkml:trace contextRef="#ctx0" brushRef="#br0">12899 4842 590 0,'-110'267'137'0,"0"-3"55"16,-5-1 52-16,-6 5 7 15,-5 3 1-15,6 4-1 0,-6 20-25 16,-5 0-20-16,-6-8-31 16,-4 0-26-16,-6-7-53 0,5-5-15 15,-5-8-35-15,1-15-12 16,-1-12-16-16,-5-12-10 0,-6-12-4 16,6-19 3-16,0-20 1 15,11-16-8-15,10-23 11 0,10-16-15 16,0-20 18-16,6-11-11 0,5-13-6 15,5-15-56-15,11-12-94 16,4-15-24-16,7-13-46 0,4-15-8 16,5-12-68-16,6-15-5 15,5-17 38-15,-5-15 121 16,5-4 67-16,6 4 71 0,-1 0 113 16,0 11 83-16,6 5 5 0,-1 11-39 15,1 13 12-15,-1 11-17 16,1 19 45-16,0 21-15 0,-6 15-13 15,-5 15-22-15,0 21-32 0,-5 3-32 16,5 9-30-16,-10 3-16 16,-6 4-25-16,0 4-3 0,-5-4 3 15,-5 0-10-15,-10-8 5 16,-22-3-17-16,-10-13 12 0,-26-15-6 16,-6-20-4-16,-15-23 2 15,-1-28-10-15,-4-24-16 0,10-27-27 16,5-28-35-16,0-19-59 15,11-28-60-15,0-11-90 0,-1-21 24 16,6-7 57-16,0-12 55 0,16-4-13 16,-1-4-9-16,17 12-15 15,4 12 10-15,12 23-25 0,4 12 76 16,11 9 88-16,10 6 15 0,6 9 30 16,10-4 74-16,5-8 50 15,0-8 45-15,6 0 15 16,5 4 44-16,0 0 11 0,-1 8-64 15,-4 4-27-15,5 0 7 0,-6 3-51 16,-4 5-14-16,-1-4-17 16,-5 3-22-16,0-7-30 0,-5-4-4 15,0-4-5-15,5-8 19 0,5-4 7 16,6-15-29-16,10-9-17 16,0-11 32-16,16-8-9 0,10-8-11 15,11-4 30-15,10-4-14 16,16 0-18-16,10 0-8 0,11 1 13 15,11-1 24-15,20 8-23 0,6 0 7 16,5 12-6-16,10 3-14 16,-5 9 21-16,-5 11 15 15,-5 5-1-15,-11 11 4 0,-10 20 2 16,-22 7-21-16,-15 13 5 0,-15 7-13 16,-17 8 5-16,-15 1-15 15,-21 7 15-15,-16 4 20 0,-21 0 0 16,-21 0-38-16,-16 0 2 0,-5 0 16 15,-10-12-4-15,-5 0 1 16,-6-15 10-16,5-17-5 0,-10-7-15 16,5-16 0-16,0-7 19 0,6-21 10 15,-6-7-38-15,5-4 16 16,1 0-6-16,5 11 15 16,10 9 61-16,5 19 5 0,16 20-9 15,-5 19-21-15,5 20-17 0,-10 16-19 16,-1 16 2-16,-9 11 20 15,9 8-34-15,1 1 34 0,5-5-35 16,10-7 4-16,16-13 8 0,16-23 4 16,31-31-43-16,22-36-52 15,30-35-54-15,22-32-56 0,21-27-101 16,15-24-113-16</inkml:trace>
  </inkml:traceGroup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0T22:59:49.04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B3E88A9-5295-4205-A545-837A16F7F049}" emma:medium="tactile" emma:mode="ink">
          <msink:context xmlns:msink="http://schemas.microsoft.com/ink/2010/main" type="inkDrawing" rotatedBoundingBox="5234,6567 5440,8577 4191,8705 3984,6695" hotPoints="4761,8671 4020,7677 4611,6587 5352,7581" semanticType="underline" shapeName="Ellipse"/>
        </emma:interpretation>
      </emma:emma>
    </inkml:annotationXML>
    <inkml:trace contextRef="#ctx0" brushRef="#br0">573 1241 1424 0,'-21'31'350'16,"21"-31"35"-16,-27 36-40 15,6-17-74-15,21-19-36 0,0 0-37 16,0 0-90-16,0 0-47 16,0 0 7-16,0-47-1 15,11-4-14-15,-1-8-18 0,6-8-23 16,0-7-12-16,0-9 6 16,-6-8-6-16,-5-7 3 0,1 4 1 15,-6 7 0-15,5 16 5 16,-5 16 13-16,5 16-14 15,-5 39-3-15,0 0 1 0,0 0 9 16,26 55-13-16,16 16 2 16,11 4-15-16,10-1-44 15,10-3-178-15,6-8-260 0,5-12-434 16</inkml:trace>
    <inkml:trace contextRef="#ctx0" brushRef="#br0" timeOffset="-5675.8">237 140 1788 0,'-21'-44'182'0,"0"13"46"16,21 31-32-16,-37-12-106 15,1 32-30-15,9 47-23 16,-4 62 4-16,-1 52 1 16,11 40 19-16,16 19 6 0,10 3 11 15,22-15-15-15,20-27-3 16,16-36-6-16,26-35-19 0,26-36 7 15,22-42-33-15,4-41 19 16,6-38-24-16,-16-44 24 0,-10-31-28 16,-27-40 11-16,-20-23-11 15,-27-28 0-15,-32-15-9 0,-25-8 2 16,-27-9-5-16,-20 17 16 16,-22 23-17-16,-5 43 4 0,-16 44-8 15,1 43-12 1,-6 55-96-16,5 35-49 0,1 36-109 15,15 24-247-15,26 3-198 16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15:01.156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7524 169 523 0,'0'0'153'0,"0"0"37"16,0 0 36-16,0 0-38 15,0 0-33-15,0 0 6 0,0 0-49 16,0 0-32-16,0 0-6 16,0 0-9-16,0 0-11 15,0 0 48-15,0 0-7 0,-52 0-32 16,-1 0-10-16,0 3 8 15,-6 5 4-15,0-1-1 16,-7 1 2-16,1-1-21 16,-1-3-21-16,-6 7-4 0,-1-4 22 15,8-3 13-15,-8 3-7 16,1-3-16-16,6 3-11 0,1-3-9 16,-1 3 0-16,7 1-4 15,-7-1 6-15,0 1 22 16,1-1 8-16,-8 0-26 0,-5-3 6 15,-1 3-7-15,0-7 33 16,0 4-19-16,7 0-15 16,13-4-9-16,-14 3-1 15,8 1 1-15,-8-8-7 0,-6 4 10 16,1-3 10-16,-8 3-10 16,7-4 0-16,-6 0 5 15,-1 4-8-15,1 0 0 0,0 0 2 16,12 0 22-16,-6 0-1 15,14-3-12-15,-1 3-9 0,0-4-9 16,1 0 9-16,-1 1-9 16,-6-1 6-16,6 0-4 15,0 1 2-15,1 3-4 16,-8-4 0-16,8 4 9 16,-8-4-14-16,1 0 9 0,6 1 2 15,1 3-9-15,5 0 5 16,-5 0-2-16,6-4 10 0,-1 0-7 15,8 1 2-15,-7-1-5 16,6 0 3-16,7-3 4 16,-13 0 11-16,6-1-6 0,-12 1-7 15,-8-4-5-15,-12 0 8 16,0-4-6-16,-14 4-2 0,0-4-3 16,1-4 3-16,6 5-5 15,0-1 5-15,6 4 5 16,1-4-5-16,6 8 4 15,7-4 15-15,0-1-1 16,6 5-3-16,0-4 1 0,0 4-16 16,1-1 7-16,-1 5-12 15,7-5 2-15,6 4 3 0,1 1 5 16,6-1-5-16,46 4 0 16,-59-4 0-16,59 4 4 15,-60 4-4-15,14 0 23 0,46-4-23 16,-52 0-9-16,52 0 9 15,-53 3 3-15,7 1 0 16,46-4 0-16,-59 4-3 16,7 0 0-16,6-1-3 0,46-3 3 15,-66 4 0-15,13-4 0 16,1 4 5-16,52-4-1 16,-59 3-7-16,-1 1 11 0,14-4-5 15,0 4 0-15,46-4 5 16,-65 0-8-16,19 3 0 0,46-3 4 15,-66 0 0-15,13 4-1 16,53-4-6-16,-59 0 3 16,13 0 0-16,46 0 0 15,-65 0 0-15,19 0 0 0,46 0 0 16,-46 4 0-16,46-4 0 0,0 0-7 16,0 0 4-1,-53 3 8-15,53-3-8 0,0 0 3 16,0 0 5-16,0 0 4 15,0 0-2-15,0 0-2 16,0 0-5-16,0 0 11 0,0 0 5 16,0 0 9-16,0 0-6 15,0 0 0-15,0 0-16 0,0 0-3 16,0 0 0-16,0 0 0 16,0 0 5-16,0 0-5 15,0 0 5-15,0 0-9 16,0 0 4-16,0 0 0 0,0 0-8 15,0 0-19-15,0 0-143 16,0 0-144-16,0 0-157 16,0 0-221-16,0 0-76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0T22:59:47.54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CED2319-7878-4D2B-B6E5-23D4EE3D6613}" emma:medium="tactile" emma:mode="ink">
          <msink:context xmlns:msink="http://schemas.microsoft.com/ink/2010/main" type="inkDrawing" rotatedBoundingBox="11843,15098 11907,16127 11281,16166 11217,15137" shapeName="Other"/>
        </emma:interpretation>
      </emma:emma>
    </inkml:annotationXML>
    <inkml:trace contextRef="#ctx0" brushRef="#br0">-4310 850 1519 0,'5'-24'244'0,"-10"5"5"0,5 11-10 15,0 8-43-15,0 0-66 16,-16 0-78-16,16 0-12 0,-21 39-18 15,6 12-8-15,-1 12-14 0,-5 4-4 16,10-4 14-16,6 8-6 16,0-12 4-16,10-8-16 0,6-4 25 15,10-15 5-15,15-9-12 0,11-19 0 16,16-16 4-16,6-11-4 16,9-13-20-16,-4-7 0 0,-6-4 13 15,-11 4 3-15,-15 3-13 0,-10 9 4 16,-16 3 14-16,-16 28 5 15,0 0 1-15,-27 12 4 16,-15 31 25-16,-10 16-26 0,-6 20 4 16,-10 4-8-16,5 11-13 0,0 0-14 15,0 9-260-15,6-1-370 0,4-4-354 16</inkml:trace>
  </inkml:traceGroup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06:00.84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0 140 2767 0,'125'-15'160'0,"13"-5"-83"15,13 2-31-15,-6-1-29 0,-1-3-17 16,-12 3-16-16,-20 4-174 16,-14 4-140-16,-26 11-190 0,-12 7-69 15,-28 24 28-15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06:00.07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4981 322 755 0,'0'0'138'0,"33"-4"26"15,0 4-53-15,-13 0-42 16,19 7 43-16,-6 4 24 0,-7 1-5 15,7-1 3-15,-33-11 3 16,33 18 2-16,-33-18-30 16,33 22-31-16,-33-22-27 0,0 0-18 15,7 34-1-15,-7-34-2 16,-20 36-22-16,20-36 1 0,-53 41-18 16,1-15 26-1,6-8-17-15,6-3 0 0,1-11-23 16,39-4-11-16,-46-11 8 15,46 11-26-15,-40-37 32 0,21 0-3 16,12 4 10-16,7 3-11 16,0 30 35-16,20-29-30 15,-20 29 32-15,39-26-29 0,-6 11 22 16,-7 4-2-16,7 7-8 16,0 4-7-16,-7-4-2 0,-26 4 30 15,33 8-12-15,-33-8 9 16,0 0 14-16,0 0 22 15,0 0 14-15,0 0-5 16,-6 29-18-16,6-29-17 0,-53 34 10 16,-13-5-17-16,1-10-10 15,-14-1-14-15,-13 1 12 16,0-8 12-16,0 0-15 0,6-11-6 16,8 0 4-16,-1-4 13 15,13-3 9-15,7-4 18 0,6-4-3 16,14 4 25-16,-1 0 3 15,40 11-20-15,-32-11-22 0,32 11 11 16,0 0-23-16,0 0-5 16,0 0-6-16,0 0 16 15,0 0 17-15,0 33 19 16,6 11 52-16,1 8 22 0,-7 7 15 16,-13 8-8-16,-7 3-57 15,-13 4-13-15,-13 7-38 16,-13-4 1-16,-20-3-18 0,-6 0-24 15,-7-11-124-15,6-7-111 16,14-12-169-16,0-7-268 0,19-15-134 16</inkml:trace>
  <inkml:trace contextRef="#ctx0" brushRef="#br0" timeOffset="573">3345 0 1061 0,'0'0'224'16,"33"22"-29"-16,0 19 21 15,-7 11-2-15,-6 3 35 0,0 4-57 16,-7 0-30-16,-7-7-38 15,-6 0 10-15,-13-11-23 16,-13-1-55-16,-14-7-17 0,-12 4-21 16,-7-7-9-16,-7-15-9 15,7-12 9-15,0-6-26 16,13-12-8-16,0-11-72 0,6-18-11 16,1-12 14-16,19-10 28 15,0 3 39-15,7 11-4 0,13 4 31 16,-6 19-11-16,6 29 14 15,0 0 3-15,0 0-6 0,0 0 30 16,0 0-11-16,0 0 24 16,0 0-4-16,0 0 86 15,0 40 18-15,-7-3 42 16,-6-3-9-16,-13 2-7 0,-20 1-17 16,-13 4-26-16,-33 0 5 15,-20 3-11-15,-13 4-17 0,-26 4-26 16,-20-4-39-16,-20-8-16 15,-19-6-4-15,-7-8-10 0,0-12-8 16,7-10 7-16,13-15-7 16,20-4 17-16,19-14-22 0,33-8 12 15,20 0-19-15,13-8 0 16,26-3-159-16,14-3-130 16,12-5-95-16,14-10-211 0,19-12-254 15,21-11-24-15</inkml:trace>
  <inkml:trace contextRef="#ctx0" brushRef="#br0" timeOffset="943">1775 1079 3102 0,'0'0'178'15,"0"0"-89"1,0 0-45-16,0 0-33 0,0 0-140 16,0 0-225-16,0 0-388 15,0 0-255-15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06:02.37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3430 597 1546 0,'0'0'444'16,"0"0"-84"-16,0 0-117 15,0 0-84-15,0 0-59 0,0 0-57 16,0 0 4-16,33-11-6 15,6 4 8-15,14 7 2 16,13 4-22-16,-1 7-4 16,1 3 15-16,0 12-4 0,-14-1-22 15,-12-3 6-15,-7 0-5 16,-33-22-7-16,0 0 2 0,13 41-10 16,-40-11 0-16,-19-4-44 15,-19-4-20-15,-14-8 8 0,0-2 9 16,7-12-29-16,13-15-42 15,6-15-3-15,7-18 1 16,13-18-43-16,0-15 37 0,14-4 58 16,-1 0 42-16,7 8 26 15,6 10 18-15,-6 16 63 16,0 15-5-16,13 36-13 0,0 0-24 16,-40-26-30-16,1 30-2 15,-7 18 15-15,-13 21 31 0,6 12 19 16,1 8 8-16,12 0-28 15,14 4 6-15,13-8-29 16,19 0-9-16,21-8-8 0,12-11 0 16,7-14-3-16,13-4-2 15,7-11 0-15,0-7-7 0,-1-4-6 16,-5 0 6-16,-8 0 33 16,-12 0 22-16,-40 0 27 15,0 0 33-15,0 0-38 16,0 0-35-16,-46 37-34 0,-33-4-2 15,-13-3 3-15,-20-4-15 16,-6-8 13-16,-1 1-14 0,1-12 15 16,13-7-15-16,20-11 15 15,6-11-13-15,20-15-7 0,6-15-11 16,20-11 0-16,7-3 14 16,13 4-4-16,0 10 15 0,13 15-9 15,0 37 7-15,0 0 6 16,0 0 7-16,0 0 32 15,-7 41-6-15,-6 18 4 16,0 14-15-16,-14 12-3 0,-5 0-14 16,-8-4-9-16,7-3-5 15,-6-9-113-15,-7-10-130 0,13-4-200 16,-6-10-287-16,-7-12-88 16</inkml:trace>
  <inkml:trace contextRef="#ctx0" brushRef="#br0" timeOffset="403">1774 829 2509 0,'-46'-11'199'0,"7"11"-70"0,6 7-78 16,0-3-17-16,33-4-23 15,-40 7-2-15,40-7-12 0,-32-3-59 16,32 3-11-16,-7-37-4 16,14-7 28-16,6-1-3 0,13-3 35 15,13 12 10-15,1 3-10 16,-1 7 14-16,1 15 9 16,-40 11 0-16,46 7 40 0,-46-7 37 15,26 48 54-15,-26-1 8 16,-13 5 33-16,-20 7-2 15,-13 0 4-15,-20 1-42 0,-6-1-37 16,-13 0 1-16,-7-4-43 16,-20 0-10-16,-20-7-36 0,-12-4 5 15,-20-11-23-15,-1-7 0 16,8-15-37-16,25-11-137 0,14-15-92 16,19-11-108-16,14-22-119 15,26-11-197-15,13-14-50 0</inkml:trace>
  <inkml:trace contextRef="#ctx0" brushRef="#br0" timeOffset="604">716 0 2937 0,'0'0'218'16,"39"11"-95"-16,-39-11-60 15,0 0-21-15,33 15-24 0,-33-15-9 16,33 7-17-16,-33-7-84 16,0 0-129-16,0 0-112 0,0 0-271 15,40-4-133-15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06:04.16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3658 544 743 0,'0'0'143'0,"33"-22"-11"16,-33 22-23-16,0 0 9 15,0 0 63-15,0 0-19 0,0 0 22 16,0 0-16-16,13 26 53 15,-20 4-9-15,-19 10-80 0,-20 12-67 16,-20 3-38-16,-13 8 7 16,-13-4-27-16,0-3-4 15,-14-5-11-15,-6-3 23 0,-6-3-20 16,0-12 16-16,-14-3-3 16,1-12 0-16,6-11-8 0,0-7-8 15,13-14 22-15,6-5-21 16,14 1 72-16,14-4-21 0,18 3 19 15,14 4-27-15,14 8 1 0,32 7-34 16,-27-11 6-16,27 11-19 16,0 0 19-16,-19 26-1 0,-1 14 4 15,-6 19-10-15,-1 12 9 16,-19 6-11-16,0 1 3 16,-13 0-9-16,0-4 10 0,0-7-65 0,12-15-81 15,7-8-98-15,40-44-130 16,0 0-161-16,0 0-14 15</inkml:trace>
  <inkml:trace contextRef="#ctx0" brushRef="#br0" timeOffset="228">1987 97 1481 0,'0'0'229'0,"0"0"-57"0,46-33 49 0,0 15-105 16,0-1-36-16,6 8-14 16,7 0-22-16,0 4-11 15,-5 10-33-15,-8 5 15 0,-7 3-19 16,-39-11 17-16,14 40-26 16,-14 8-77-16,-27 15-234 0,-12 7-201 15,-20 8-98-15</inkml:trace>
  <inkml:trace contextRef="#ctx0" brushRef="#br0" timeOffset="580">1079 1172 1654 0,'-53'23'190'15,"1"-5"-74"-15,12 1-73 0,1-5-4 16,39-14-30-16,-27 8-20 0,27-8 21 16,0 0-21-16,-13-37 17 15,20-8-29-15,6-6 31 0,13-5-12 16,7 1 4-16,7 3 10 16,-1 8-10-16,0 11 21 15,7 14 12-15,-13 12 41 0,7 10 47 16,-7 20-50-16,-7 14-3 0,-13 14-31 15,-13 16-14-15,-20 18-23 16,-19 11 14-16,-20 11-6 0,-7 1-12 16,-13 7 18-16,0-5-46 0,-6 1-94 15,6-15-113-15,7-11-113 16,6-22-42-16,7-22-83 0</inkml:trace>
  <inkml:trace contextRef="#ctx0" brushRef="#br0" timeOffset="1071">440 323 1034 0,'0'0'136'15,"0"0"-64"-15,0 0-19 16,0 0-17-16,-19 48-30 0,-14 3 84 15,0 12 78-15,0 7-8 16,-13 12-20-16,7 3-9 0,6 0-40 16,-7-11-46-16,14-4-28 0,6-11-9 15,7-11 2-15,7-7-24 16,6-12 20-16,0-29-2 16,0 0 0-16,46 19-19 0,-7-12 3 15,7-11 23-15,-7-7-3 16,-6 0-8-16,7-4-17 0,-14 4 20 15,-26 11-1-15,0 0 6 0,0 0-12 16,0 0 8-16,0 0 18 16,0 0 2-16,7 33-1 0,-21 19-2 15,-12 26 33-15,-13 18 85 16,-14 19-28-16,1 15-30 0,-1 14-2 16,7 4 2-16,7-4-8 0,6 0-22 15,20-15-10-15,6-14-22 16,14-8 5-16,26-15-11 15,12-22-13-15,28-22 0 0,6-22-3 16,19-18-2-16,7-23 5 0,15-18 0 16,11-15-12-16,0-19-114 15,7-14-117-15,-6-8-166 0,-1-7-176 16,-12-11-76-16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06:51.10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 30 916 0,'0'-12'64'0,"0"12"-43"16,0 0-12-16,0 0-19 16,-11-11-39-16,11 11-74 0,0-7-45 15,0 7-31-15,0 0-31 16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35:40.27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5422 868 711 0,'0'0'210'0,"0"0"44"0,0 0-54 16,0 0-32-16,33-22 42 16,-1 14-3-16,-5 12-15 0,6 3-53 15,-1 8-20-15,1 0-4 16,7 4-7-16,-7 4-18 0,6-1-25 16,-6 1-23-16,-7-5-20 15,-26-18-12-15,33 26-15 16,-33-26 29-16,0 0 16 15,0 0-13-15,0 0 3 0,0 0-16 16,0 0-14-16,-39 19-5 16,-1-16 2-16,7-6-9 0,-13-1 15 15,13-11 2-15,1 0 0 16,32 15-5-16,-33-25-5 0,33 25-2 16,-20-42 10-16,13 12-6 15,7 30-9-15,0-34 2 0,0 34 17 16,0 0-23-16,0 0 16 15,0 0 0-15,0 0 3 0,0 0-6 16,0 0 3 0,0 0 9-16,0 0-12 0,7 42 25 15,-20-13 4-15,-20-6 22 16,-20 0-21-16,-19-5-1 0,0-7-9 16,-7 0-12-16,-6-3 8 15,6-5-18-15,-7-3 15 0,14-3-10 16,0-5 0-16,13-3 5 15,6 0-17-15,14-11 21 0,-1-1-9 16,14-7 2-16,6-3-2 16,14-9-15-16,-1-3 26 0,14 4-15 15,6-4-5-15,7 12 12 16,-1 2-20-16,-19 31 14 16,40-18 3-16,-7 7 0 0,-1 14-4 15,1 5 13-15,0 7-15 16,-7 0 11-16,7 4-8 0,-33-19-2 15,33 26 8-15,-33-26-6 16,20 34 9-16,-14-4-6 0,-6-30 0 16,-32 41 9-16,-8-8-6 15,-19 1-9-15,-7-4 22 0,1 0-19 16,-8-3 13-16,1 6-4 16,0-7-1-16,-1 4 4 15,14 0-6-15,7-3 16 16,12 2-19-16,40-29 10 0,-46 46-2 15,46-46 2-15,-13 48 2 16,13-48-12-16,26 52 0 0,-26-52 7 16,0 0 0-16,53 46-4 15,-53-46 7-15,46 29-17 0,-46-29 17 16,0 0 1-16,0 0 2 16,0 0 17-16,0 0-8 0,0 0 5 15,0 0-7-15,-33-45 15 16,-6 15 19-16,-1 1-4 0,1 2 16 15,-1 1-3-15,40 26-20 16,-52-42 1-16,19 5-14 16,0 0-2-16,13-11-9 15,1-9-16-15,6-14 4 0,-1-15-16 16,8-7 9-16,-1-5-6 16,7-3 6-16,-6-5 2 0,-1 9-6 15,7 8-4-15,-6 14 8 16,6 11-10-16,-14 11 13 0,14 16-6 15,0 37-46-15,-6-33-105 16,6 33-155-16,0 0-159 0,0 0-234 16,-40 15-102-16</inkml:trace>
  <inkml:trace contextRef="#ctx0" brushRef="#br0" timeOffset="577">3641 663 1046 0,'0'0'258'0,"0"0"5"16,0 0-3-16,0 0-46 0,0 0-12 15,0 0-11-15,0 0-13 16,0 0-18-16,-39 22-42 15,-1 0-18-15,-6-4-25 0,-13 2 2 16,-7 2-33-16,-6 0-5 16,-13 1-19-16,-1 3 23 0,7 0 3 15,7 1-27-15,6 3 2 16,14-5-18-16,12 2 6 0,40-27-9 16,-26 45 0-16,26-4 12 15,13 0-12-15,13 1 7 0,7-2-5 16,7 6-2-16,-1-5 10 15,1 4-3-15,-8 0 57 0,-5-4 25 16,-8-4 20 0,-19-37 28-16,0 48-7 0,0-48-9 15,-32 53-17-15,-14-26-23 16,-14-8-8-16,-5-12 4 0,-14 0-9 16,-7-7 5-16,1-7 9 15,6-4-22-15,-6-12 32 0,6-3-24 16,7-11-1-16,6-5-15 15,13-10-24-15,14-8-25 0,6-11 8 16,20-7-21-16,6-9 19 16,14 4-13-16,6-3-10 0,13 0 28 15,7 4-32-15,0 4 18 16,6 14-22-16,1 7-28 16,-14 13-173-16,7 10-141 0,-33 34-79 15,26-30-112-15,-26 30-174 16,0 0-168-16</inkml:trace>
  <inkml:trace contextRef="#ctx0" brushRef="#br0" timeOffset="1128">0 1052 1164 0,'0'0'418'16,"0"0"49"-16,46 29-42 0,-13-17-97 15,-33-12-84-15,33-15-50 16,0-4-19-16,-33 19-57 16,39-45-29-16,-6 1-45 15,0-9-25-15,0-15 1 0,6-10-20 16,7-16 5-16,0-11 2 16,0 1-7-16,0 3-7 0,0 14 12 15,-13 17 26-15,-6 13 15 16,-8 19-12-16,-19 38-9 0,20-33-10 15,-20 33 15-15,0 0 20 16,0 0-2-16,26 44 18 0,-13 9 6 16,1 7-15-16,5 8 8 15,1 7 19-15,6-1 12 16,1 9-23-16,12-5-13 0,0-3-20 16,1-4-8-16,-1-3-11 15,1-8-15-15,-7-12-10 0,-7-10 4 16,-26-38 14-16,33 44-34 15,-33-44-100-15,19 31-133 0,-19-31-76 16,0 0-48-16,0 0-121 16,0 0-268-16,0 0-166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0T23:07:39.33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0347C33-4571-4A33-85B3-108EF463E552}" emma:medium="tactile" emma:mode="ink">
          <msink:context xmlns:msink="http://schemas.microsoft.com/ink/2010/main" type="inkDrawing" rotatedBoundingBox="1453,13996 4121,1944 15901,4552 13233,16604" hotPoints="13788,4138 13912,14584 3466,14708 3342,4262" semanticType="enclosure" shapeName="Square"/>
        </emma:interpretation>
      </emma:emma>
    </inkml:annotationXML>
    <inkml:trace contextRef="#ctx0" brushRef="#br0">9350 112 663 0,'-11'-32'88'0,"-20"1"6"16,-32 7 44-16,-32 8-44 0,-30 9-8 15,-48 7-32-15,-42 7-17 16,-32 5-25-16,-41 8 14 0,-48 7-49 16,-47 9 20-16,-47 11-3 15,-42 8 23-15,-47 8-25 0,-16 8-16 16,0-4 44-16,-5 0 7 15,21 3-5-15,21-11-10 16,31-8-4-16,16-3 48 16,37-1-53-16,26-4 78 0,42-11 14 15,47-9 17-15,42-11-19 16,47 0-59-16,37-4 4 0,47-1-26 16,27-3-1-16,36 4-14 15,21 4-15-15,42-12 18 0,-5 55-6 16,20 12 25-16,22 20-7 15,16 27-20-15,15 39 21 0,10 40 0 16,11 43 7-16,-5 43 10 16,-5 55-30-16,-11 67 2 0,-15 56-14 15,-22 38 19-15,-20 40 13 16,-22 20-33-16,-10 3 36 16,-16-19-54-16,-15-20 43 0,-6-27 1 15,1-24 6-15,-6-24-16 16,5-35-3-16,-5-35 0 0,5-40 0 15,6-43 0-15,10-39-7 16,5-40-10-16,16-35 7 0,6-28 14 16,15-23-13-16,15-27 18 15,12-21-9-15,20-19-3 0,21-4 14 16,21-7-23-16,26 3 15 16,27 8-16-16,31 4 3 15,32 7 10-15,36 1 0 0,37-4 7 16,31 0 1-16,37-8-2 15,27-8 1-15,30-8-7 0,22-7 17 16,26-1-2-16,10-3-8 0,11-5-1 16,0 5-3-16,6-5-3 15,-22-7-3-15,-5-8 0 0,-11-12 11 16,-15-12-13-16,-21-16-7 0,-27-7-8 16,-36-12 12-16,-31-5-8 15,-38-6 8-15,-31-9 24 0,-31 0-9 16,-31-8 5-16,-38 0 73 15,-20-7 52-15,-27-5-13 0,-15-7-34 16,-16-12-34-16,-16-16-23 0,-10-16-13 16,-11-15-20-16,0-28 0 15,-10-32-4-15,5-34 4 16,0-33-6-16,5-19 10 0,0-23 7 16,-5-20-2-16,0-20 1 0,-5-27 1 15,-6-16-1-15,-4-16 4 16,-12-12-4-16,-4-7 9 0,-11-24-2 15,-5-12-4-15,-6 0 6 0,11 8-7 16,0 15 8-16,6 29 60 16,4 42 7-16,-5 56-37 15,-5 39-31-15,0 43-1 0,-5 39-1 16,-5 36-17-16,-11 32-4 0,-16 26-103 16,-5 29-179-16,-16 31-189 15,-10 23-162-15,-10 32-30 0</inkml:trace>
  </inkml:traceGroup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0T23:07:40.9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C84E76B-5BA2-42C8-892F-DC776DB52445}" emma:medium="tactile" emma:mode="ink">
          <msink:context xmlns:msink="http://schemas.microsoft.com/ink/2010/main" type="writingRegion" rotatedBoundingBox="7883,7354 2262,9481 -350,2574 5270,448"/>
        </emma:interpretation>
      </emma:emma>
    </inkml:annotationXML>
    <inkml:traceGroup>
      <inkml:annotationXML>
        <emma:emma xmlns:emma="http://www.w3.org/2003/04/emma" version="1.0">
          <emma:interpretation id="{8529D6DB-E733-4EB3-A092-F4E150F20D64}" emma:medium="tactile" emma:mode="ink">
            <msink:context xmlns:msink="http://schemas.microsoft.com/ink/2010/main" type="paragraph" rotatedBoundingBox="4022,4397 6896,4397 6896,7748 4022,77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A329E2-8825-4302-BB3A-D3E2FE1B3B3E}" emma:medium="tactile" emma:mode="ink">
              <msink:context xmlns:msink="http://schemas.microsoft.com/ink/2010/main" type="inkBullet" rotatedBoundingBox="7818,4789 6628,8568 4021,7748 5211,3969"/>
            </emma:interpretation>
            <emma:one-of disjunction-type="recognition" id="oneOf0">
              <emma:interpretation id="interp0" emma:lang="" emma:confidence="0">
                <emma:literal>→</emma:literal>
              </emma:interpretation>
            </emma:one-of>
          </emma:emma>
        </inkml:annotationXML>
        <inkml:trace contextRef="#ctx0" brushRef="#br0">1541-812 866 0,'0'0'203'0,"0"0"45"15,-31-19 23-15,31 19-40 16,0 0-64-16,-26-12-88 0,26 12-47 16,0 0 75-16,-6 43 89 15,12 28 0-15,-1 35-78 0,5 40-35 16,1 31-10-16,-1 31 43 16,1 16-18-16,4 8-18 15,1 0-27-15,0-7-16 0,0-9-16 16,5-8-4-16,0-15-6 15,5-16-4-15,-5-12-7 0,5-15 8 16,-5-25-8-16,0-14 0 16,-5-17 7-16,-1-19-4 0,-4-12-3 15,-1-16-3-15,-4-12-1 16,-6-35 13-16,0 0-13 0,0 0 4 16,0 0 3-16,0 0 1 15,0 0-4-15,0 0 9 0,0 0-5 16,-32 20 0-16,-5-16-4 15,-4-12-3-15,-12-4 3 16,-15 0 0-16,-16 1 2 16,-10-1-11-16,-16 4 9 0,-6-4-9 15,-15 8 3-15,-11 4 8 16,-10 0-9-16,0 0 7 0,-10 8 5 16,4 0-2-16,-4 4 3 15,5-1-4-15,5 1-6 0,10-4 4 16,16 0 3-16,11-4-18 15,15 0 12-15,11-4 3 0,21 4 0 16,10-4 6-16,11 0-6 16,10 0-5-16,37 0 0 15,0 0 0-15,-26-4 5 0,26 4 5 16,0 0-5-16,0 0 0 16,0 0 0-16,0 0-9 0,0 0 5 15,0 0 13-15,0 0-6 16,0 0-3-16,-32 4-3 0,32-4-6 15,0 0 6-15,0 0-1 16,-31 4-2-16,31-4-6 0,0 0-25 16,0 0-29-16,0 0-79 15,0 0-99-15,0 0-142 0,0 0-238 16,0 0-168 0</inkml:trace>
        <inkml:trace contextRef="#ctx0" brushRef="#br0" timeOffset="-779.2">298 266 924 0,'-26'0'236'0,"0"12"-32"0,26-12 18 15,-31 39-85-15,-6 12-5 16,5 20 8-16,1 23 33 16,-6 17-6-16,6 10-49 15,10 5-17-15,0-4-37 0,16-8-5 16,10-15-12-16,11-21 25 15,10-11-1-15,16-20-3 0,15-19-22 16,12-20-24-16,14-20-13 16,1-20-6-16,0-15 2 0,-10-20 4 15,-6-11-9-15,-10-13-9 16,-17-23 6-16,-14-16 8 16,-12-19-25-16,-20-8 8 0,-16 3 4 15,-10 17 19-15,-16 23-11 16,-6 31-5-16,-5 28-9 0,6 24 14 15,-6 27-6-15,11 23-14 16,0 17-114-16,5 15-215 16,16 4-297-16,5 0-104 0</inkml:trace>
      </inkml:traceGroup>
    </inkml:traceGroup>
    <inkml:traceGroup>
      <inkml:annotationXML>
        <emma:emma xmlns:emma="http://www.w3.org/2003/04/emma" version="1.0">
          <emma:interpretation id="{79C3578E-52D9-4A07-85AC-806710AC41B2}" emma:medium="tactile" emma:mode="ink">
            <msink:context xmlns:msink="http://schemas.microsoft.com/ink/2010/main" type="paragraph" rotatedBoundingBox="6317,3216 696,5343 -350,2574 5270,4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F5B911-5D26-4D25-93F6-9B6F5B824ED4}" emma:medium="tactile" emma:mode="ink">
              <msink:context xmlns:msink="http://schemas.microsoft.com/ink/2010/main" type="line" rotatedBoundingBox="6317,3216 696,5343 -350,2574 5270,448"/>
            </emma:interpretation>
          </emma:emma>
        </inkml:annotationXML>
        <inkml:traceGroup>
          <inkml:annotationXML>
            <emma:emma xmlns:emma="http://www.w3.org/2003/04/emma" version="1.0">
              <emma:interpretation id="{73303ACA-05CB-4FE7-B3E4-4AEA9F79DF94}" emma:medium="tactile" emma:mode="ink">
                <msink:context xmlns:msink="http://schemas.microsoft.com/ink/2010/main" type="inkWord" rotatedBoundingBox="6317,3216 4251,3998 3204,1229 5270,448"/>
              </emma:interpretation>
            </emma:emma>
          </inkml:annotationXML>
          <inkml:trace contextRef="#ctx0" brushRef="#br0" timeOffset="7024.6">1054-2491 1453 0,'0'0'380'16,"0"0"-5"-16,5 24-79 16,-5 11-102-16,-5 12-62 0,-6 12-66 15,1 4-21-15,-11 0-23 16,0 8 5-16,-6 0-71 0,-4-8-196 16,-1-4-309-16,6-12-251 15</inkml:trace>
          <inkml:trace contextRef="#ctx0" brushRef="#br0" timeOffset="7316.78">812-2680 1023 0,'0'0'343'0,"-26"47"-36"16,5 5-59-16,0-1-59 15,0 0-60-15,-5-4-44 16,-5 0-30-16,-1-4-33 16,-5-7 8-16,6-9 43 0,-1-11 36 15,6-12-22-15,26-4-26 16,-31-43-20-16,10-4-5 0,10-20-12 16,11-16-7-16,0-11-9 15,11-5 7-15,-1 5-12 0,6 19-19 16,-6 16-10-16,1 20-76 15,-11 39-234-15,0 0-370 0</inkml:trace>
          <inkml:trace contextRef="#ctx0" brushRef="#br0" timeOffset="7480.7">529-1877 1829 0,'0'0'313'16,"0"0"-58"-16,0 0-145 16,0 0-72-16,0 0-439 15,0 0-424-15</inkml:trace>
          <inkml:trace contextRef="#ctx0" brushRef="#br0" timeOffset="7917.16">-483-3167 1641 0,'84'-32'256'16,"10"-15"-128"-16,1-4-76 15,-1-4-106-15,-5-4-466 0,-10-4-231 16</inkml:trace>
          <inkml:trace contextRef="#ctx0" brushRef="#br0" timeOffset="7728.99">178-2876 2029 0,'-32'47'405'16,"11"4"-52"-16,-10 4-75 0,-1 8-92 15,-4 0-69-15,-17 4-59 16,-4 0-28-16,-17-1-2 15,-4-7-23-15,4-11-2 0,1-13-3 16,5-7-28-16,5-21-126 16,10-11-139-16,11-19-235 0,11-20-266 15</inkml:trace>
          <inkml:trace contextRef="#ctx0" brushRef="#br0" timeOffset="8355.07">-913-4367 2237 0,'-58'12'219'0,"-10"19"-43"0,-10 20-49 16,-12 16-39-16,1 12-40 15,0 4-34-15,16 7 4 0,5-3-24 16,10-1-107-16,11-3-217 16,5 3-333-16,16 1-136 15</inkml:trace>
          <inkml:trace contextRef="#ctx0" brushRef="#br0" timeOffset="8120.6">-1369-2994 2226 0,'47'70'261'0,"0"5"-77"16,0 8-58-16,-10 7-49 0,-5 12-48 15,-11 1-78-15,-11-1-321 16,-10-8-427-16</inkml:trace>
        </inkml:traceGroup>
        <inkml:traceGroup>
          <inkml:annotationXML>
            <emma:emma xmlns:emma="http://www.w3.org/2003/04/emma" version="1.0">
              <emma:interpretation id="{081227E9-DF58-4959-ACC6-4962380590BD}" emma:medium="tactile" emma:mode="ink">
                <msink:context xmlns:msink="http://schemas.microsoft.com/ink/2010/main" type="inkWord" rotatedBoundingBox="3945,4062 679,5298 -255,2826 3010,1590"/>
              </emma:interpretation>
            </emma:emma>
          </inkml:annotationXML>
          <inkml:trace contextRef="#ctx0" brushRef="#br0" timeOffset="8868.56">-1731-2526 1504 0,'32'4'323'16,"-6"-4"-56"-16,-26 0-42 15,31 23-65-15,-31-23-63 0,21 55-40 16,-21 4-21-16,-5 4-17 15,-16 4 1-15,-5 4 5 0,-11-4-10 16,-5 3 1-16,-10-3 1 0,-6-4-24 16,-10-8 14-16,-11-4-7 15,0-11-5-15,-4-13 12 0,4-15-7 16,5-8-11-16,6-16 20 16,5-7-12-16,11-1 3 0,10 4 7 15,11 0-10-15,31 16-3 16,0 0 6-16,0 0 3 0,0 0-3 15,15 67 18-15,6 0-6 16,11 0 9-16,4 4-16 0,6-4 25 16,0 7 10-16,0-7 15 15,-10 4-11-15,-6-4-4 16,-10-4-1-16,-16-4-5 0,-21 0-17 16,-11 0 9-16,-15-8-9 15,-5-12 6-15,-6-7 16 0,0-13 4 16,1-15 10-16,-1-15 15 0,11-17-28 15,-1-15-17-15,1-20-8 16,11-28-8-16,9-19-13 0,12-23-4 16,9-13-7-16,17 0-61 15,-1 9-240-15,6 7-423 0,10 8-323 16</inkml:trace>
          <inkml:trace contextRef="#ctx0" brushRef="#br0" timeOffset="9040.93">-2360-3384 2471 0,'63'-51'88'0,"0"0"-36"15,0 8-184-15,-1 7-454 16,-9 17-239-16</inkml:trace>
          <inkml:trace contextRef="#ctx0" brushRef="#br0" timeOffset="9237.73">-2486-2806 1334 0,'0'-66'416'16,"5"-1"-7"-16,11 12-114 0,5 15-122 15,5 17-66-15,6 19-42 16,-1 16-15-16,-31-12-13 16,37 70-37-16,-27 13-143 0,-10 7-229 15,-21 13-269-15,-5 3-135 16</inkml:trace>
          <inkml:trace contextRef="#ctx0" brushRef="#br0" timeOffset="9767.82">-3320-3061 2012 0,'0'-47'307'0,"-5"11"-71"0,5 36-119 16,-5-31-97-16,5 31-275 16,0 0-238-16,0 0-160 0</inkml:trace>
          <inkml:trace contextRef="#ctx0" brushRef="#br0" timeOffset="9965.04">-3498-2377 1518 0,'5'-51'467'0,"0"4"-57"15,11 4-106-15,-16 43-95 0,32-36-93 16,-6 24-23-16,-26 12-34 15,42 40-26-15,-21 15-3 0,-6 15-78 16,-15 25-268-16,-15 11-406 16,-6 8-208-16</inkml:trace>
          <inkml:trace contextRef="#ctx0" brushRef="#br0" timeOffset="9604.79">-3262-2165 1431 0,'0'0'290'16,"0"56"-16"-16,16-5-55 15,-1 8-85-15,1 8-54 0,-5-1-21 16,-6 5 27-16,-5 4-17 15,-5 4-21-15,-6 3-25 0,-15 1 5 16,0-9 1-16,-6-7-9 16,-5 0 15-16,-5-12 12 0,1-12 5 15,-1-7 67-15,-6-20-4 16,6-9-10-16,0-14-9 0,1-13-6 16,-7-15 0-16,6-17-19 15,6-14 9-15,-1-21-37 16,6-15-11-16,10-12-2 0,0-4-10 15,5 4-23-15,11 4 14 16,-1 7-2-16,12 17-15 0,-1 11-105 16,0 20-222-16,0 4-293 15,6 8-342-15</inkml:trace>
          <inkml:trace contextRef="#ctx0" brushRef="#br0" timeOffset="10308.68">-4222-1877 1843 0,'0'0'341'0,"0"0"-51"0,11 43-26 15,15 28-52-15,11 23-68 16,5 24-23-16,5 16-25 0,-5 11-29 16,-11 13-37-16,-15 7-10 15,-6-8 3-15,-15-4-5 0,-11-7-9 16,-15-12-9-16,-11-16 0 15,-16-16 54-15,1-27 41 16,-6-20 45-16,5-32-19 0,0-23-8 16,1-27-15-16,15-32-19 15,-5-40-6-15,10-22-21 0,5-25-11 16,17-3 57-16,15 11-38 16,0 4-30-16,15 16-34 0,12 24-5 15,9 7-8-15,17 17-215 0,-11 18-197 16,0 21-213-16,5 15-356 15,-10 24-71-15</inkml:trace>
          <inkml:trace contextRef="#ctx0" brushRef="#br0" timeOffset="10467.79">-4122-694 2476 0,'0'0'413'16,"0"0"25"-16,0 0-35 0,0 0-141 15,0 0-130-15,37-7-67 16,-6-5-171-16,-31 12-224 0,0 0-264 16,0 0-506-16</inkml:trace>
        </inkml:traceGroup>
      </inkml:traceGroup>
    </inkml:traceGroup>
  </inkml:traceGroup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0T23:07:43.00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AE14C83-7EA7-4782-AB47-5C81B8BE57E6}" emma:medium="tactile" emma:mode="ink">
          <msink:context xmlns:msink="http://schemas.microsoft.com/ink/2010/main" type="inkDrawing" rotatedBoundingBox="11163,4851 14345,9445 12479,10738 9296,6144" semanticType="callout" shapeName="Other">
            <msink:sourceLink direction="to" ref="{1173EA5D-306B-4270-9E6D-2F25B9E6C0DA}"/>
            <msink:sourceLink direction="from" ref="{1173EA5D-306B-4270-9E6D-2F25B9E6C0DA}"/>
          </msink:context>
        </emma:interpretation>
      </emma:emma>
    </inkml:annotationXML>
    <inkml:trace contextRef="#ctx0" brushRef="#br0">0 588 402 0,'5'-28'18'16,"11"1"21"-16,10-9 61 16,5-7-21-16,16 0-13 15,16-12 10-15,21-4 75 16,26-8-6-16,27 4-20 0,20 0-5 15,16 16-7-15,16 12-24 16,15 11-49-16,6 28 9 0,10 23-33 16,11 32-6-16,0 28-20 15,-11 27 5-15,-15 32 9 0,-17 27 49 16,-15 35 33-16,-26 24 30 16,-16 28 76-16,-15 27 1 0,-22 8-67 15,-15 4-31-15,-16-8-3 16,-11-8-15-16,-10-16-30 15,-10-11-17-15,-1-20-15 16,-5-28-9-16,-10-19 0 0,0-28 0 16,-11-23-6-16,5-32 13 15,-10-19-13-15,6-24-6 0,-6-20 14 16,0-20-8-16,0-23-50 16,0 0-106-16,-21-43-92 0,0-16-66 15,0-19-65-15,-16-13-1 0,0-7 85 16,-5-16 82-16,-10 4 73 15,-1 7 78-15,1 9 28 0,-6 7 12 16,1 9 61-16,-1 7 39 16,6 20 65-16,10 8-14 0,5 7 8 15,5 13 9 1,32 23-26-16,0 0-4 0,0 0 56 16,0 0 31-16,-10 47-25 15,20 16-8-15,17 27-25 0,4 9-22 16,11 15-20-16,0 4 1 15,0 3-25-15,0 5-18 0,-5 0-18 16,5-8-9-16,-6-12 17 16,6-15 14-16,-10-20-4 0,4-16-2 15,-9-16-9-15,9-27-9 16,1-24-9-16,5-27-11 0,5-24-8 16,6-20-13-16,4-19 4 15,-4 0 0-15,4 3-4 16,-4 9-7-16,-1 15 7 0,1 20-43 15,-6 8-129-15,0 11-183 0,0 17-263 16,-5 7-181-16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15:03.131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0 137 468 0,'0'0'106'0,"0"0"25"15,0 0-23-15,0 0-26 16,0 0 7-16,0 0-58 16,39-21 32-16,-39 21-21 15,0 0 21-15,0 0 52 0,53-26-39 16,-53 26 17-16,0 0 34 16,46-21-40-16,-46 21-20 0,52-14-21 15,-52 14 18-15,53-14-6 16,-1 4 6-16,-12 2-19 15,6 1 20-15,0-1-19 0,-7 5-4 16,7-1 3-16,0 4 4 16,7-4-6-16,6 4-10 15,0 4-3-15,7 0-7 16,0-1-2-16,6 1-9 0,0-4 9 16,0 4-15-16,-6 0 6 15,0-1 8-15,6-3 3 16,-6 4 11-16,-7-4-15 0,0 0 4 15,0 4 5-15,0-4 2 16,-6-4 8-16,-7 4-7 0,0-4-7 16,0 4-9-16,0 0-4 15,0-3-1-15,-7 3-2 16,7 0 2-16,0-4 0 0,0 8-13 16,-6-4 3-1,12-4 7-15,-6 4-3 0,-6 0-4 16,6 4 7-16,-46-4-7 0,59 0 11 15,-13 0-11-15,0 0 17 16,0 3-10-16,0 1 5 16,7 0-9-16,-1 3 7 15,1-4-14-15,6 4 4 0,-7 4 12 16,8-3-7-16,-1 2-10 16,6 0 12-16,-5 1-12 0,5 0 5 15,-6-4 7-15,-6 1-4 16,0-6 5-16,6 6 3 15,-7-5-3-15,1 1-8 0,-1-4 7 16,8 4-3-16,-8 0-4 16,1 3 0-16,-1 0 4 15,1 0 4-15,6 4-8 16,0-4 0-16,-6 4 0 0,-1 0 4 16,-6-2-4-16,7 2 0 15,-7-3 2-15,6 3 7 16,-6-5-14-16,0 2 5 0,7-1-13 15,0-3 13-15,-1 3 5 16,1-3-5-16,-1 3-8 0,1-3 4 16,-1 6 4-16,1-3 0 15,6 1 0-15,0 3 8 16,7-1-11-16,-7-3 8 16,0 1-5-16,0-2 0 15,7-2 7-15,-7 3 2 0,7-3-14 16,0 3 7-16,6-7-2 15,-6 7 2-15,6 0 4 0,-6-3-9 16,-1 0-4-16,1-1 16 16,-7 1-9-16,7 2 6 15,0-2-6-15,-1 0-7 0,-6-1 13 16,1-3-3-16,5 4-7 16,-6-4 8-16,-6 0-4 0,6 0 6 15,-6 0-6-15,-7-4 11 16,0 1-1-16,6 3-10 15,1 0 5-15,6-4-2 16,0 0 3-16,13 2-6 0,1-2-7 16,-1 0 7-16,0 1 3 15,1-5-3-15,-14 4 3 16,0-3 7-16,-13 4 2 0,0 0 7 16,-7-1 6-16,1 0 1 15,-40 4-10-15,52-7-6 16,-12 0 2-16,-1 4-12 0,-39 3 6 15,46-8-6-15,-6 1 0 16,-40 7-6-16,52-6 6 16,-6 2 0-16,-6-3 0 15,-1-5 0-15,0 5-3 0,1 0 9 16,-1 0-10-16,1 0 7 16,-7 0 1-16,-33 7-8 0,52-8 4 15,-12 1 0-15,-40 7-3 16,46-8 8-16,-7 5-1 15,0-4 0-15,-6 0-1 0,13 3-8 16,7-3-2-16,-7 3 3 16,6 4 1-16,-6 0 3 15,-6-4 10-15,-40 4-3 16,39-6-2-16,-39 6-5 0,46 0-10 16,-46 0 7-16,40-3 11 15,-40 3 16-15,0 0 31 16,0 0-12-16,0 0-5 0,39 0-8 15,-39 0-14-15,0 0 2 16,0 0-21-16,0 0 20 0,0 0 10 16,0 0-27-16,0 0 6 15,0 0-2-15,0 0-1 16,0 0-8-16,0 0 5 0,0 0 7 16,0 0-10-16,0 0 15 15,0 0-24-15,0 0 4 16,0 0-114-16,0 0-98 15,0 0-207-15,0 0-379 0,0 0-84 16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0T23:07:43.82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5E4E6ED-5C30-49B6-B67F-8B3399178BD9}" emma:medium="tactile" emma:mode="ink">
          <msink:context xmlns:msink="http://schemas.microsoft.com/ink/2010/main" type="inkDrawing" rotatedBoundingBox="8669,12913 10941,10381 11985,11317 9713,13850" semanticType="callout" shapeName="Other">
            <msink:sourceLink direction="to" ref="{1173EA5D-306B-4270-9E6D-2F25B9E6C0DA}"/>
            <msink:sourceLink direction="from" ref="{1173EA5D-306B-4270-9E6D-2F25B9E6C0DA}"/>
          </msink:context>
        </emma:interpretation>
      </emma:emma>
    </inkml:annotationXML>
    <inkml:trace contextRef="#ctx0" brushRef="#br0">2182 0 698 0,'-16'40'203'0,"-5"3"104"16,-16 4-16-16,-4 16-35 0,-17 16-47 15,-10 15-3-15,-16 16-36 16,-11 16-17-16,-10 12-26 0,-10 7-8 15,-5 5-30-15,-12 7-32 16,-9-4-7-16,-1 5-27 0,1-9-1 16,4-15-12-16,11-12-10 15,11-16 2-15,15-20 6 0,11-11-62 16,16-20-162-16,5-12-141 16,10-15-100-16,6-12-59 15,4-16-1-15</inkml:trace>
    <inkml:trace contextRef="#ctx0" brushRef="#br0" timeOffset="327.67">168 858 870 0,'32'0'197'0,"-6"27"112"0,0 24 20 15,-5 16-37-15,-10 24-46 16,-11 19-72-16,-11 16-55 0,-10 19-55 16,-10 12-18-16,-11 1-28 15,-11-9-15-15,-4-11-3 0,4-20 8 16,1-16 0-16,10-19 4 16,0-20-3-16,21-20 4 0,21-43-4 15,0 0 6-15,0 0 14 0,26 16 2 16,16-20 3-16,21-12-16 15,16 0-15-15,10-7 1 16,10-9-9-16,12 5 9 0,-7-1-52 16,1 4-260-16,-5 5-360 15,-16 3-177-15</inkml:trace>
  </inkml:traceGroup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0T23:08:08.61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173EA5D-306B-4270-9E6D-2F25B9E6C0DA}" emma:medium="tactile" emma:mode="ink">
          <msink:context xmlns:msink="http://schemas.microsoft.com/ink/2010/main" type="inkDrawing" rotatedBoundingBox="1256,10582 10051,2370 17353,10191 8557,18402" shapeName="Other">
            <msink:destinationLink direction="to" ref="{9AE14C83-7EA7-4782-AB47-5C81B8BE57E6}"/>
            <msink:destinationLink direction="from" ref="{9AE14C83-7EA7-4782-AB47-5C81B8BE57E6}"/>
            <msink:destinationLink direction="to" ref="{B5E4E6ED-5C30-49B6-B67F-8B3399178BD9}"/>
            <msink:destinationLink direction="from" ref="{B5E4E6ED-5C30-49B6-B67F-8B3399178BD9}"/>
          </msink:context>
        </emma:interpretation>
      </emma:emma>
    </inkml:annotationXML>
    <inkml:trace contextRef="#ctx0" brushRef="#br0">1942 428 238 0,'0'0'36'0,"0"0"5"0,0 0 0 16,0 0 16-16,0 0-9 16,0 0-3-16,0 0 31 0,0 0-16 15,0 0-16-15,0 0-11 16,0 0 15-16,0 0-5 0,0 0-11 16,0 0 34-16,0 0-27 15,0 0-3-15,0 0 5 0,0 0-27 16,0 0-9-1,0 0 25-15,0 0-6 0,0 0 35 16,0 0-15-16,0 0-1 16,0 0-35-16,0 0-2 0,26-4 11 15,-26 4 12-15,0 0-3 16,0 0-38-16,26-4 12 0,-26 4 10 16,0 0-3-16,21-4 23 15,-21 4-30-15,0 0 6 0,0 0 5 16,0 0-21-16,21-4 18 15,-21 4 9-15,0 0-17 0,0 0 20 16,0 0-26-16,26-8 39 16,-26 8-36-16,0 0-1 15,27-8 23-15,-27 8 8 0,21-3-10 16,-21 3-28-16,26-4-13 16,-26 4 43-16,26 0-3 0,-26 0-7 15,26-8-22-15,-26 8 3 16,32-4 28-16,-32 4-27 0,26 0 34 15,-26 0-48-15,26-4 35 16,-26 4-17-16,26 4 20 0,-26-4 3 16,27 0-31-16,-27 0 0 15,31 4 26-15,-31-4-7 0,26 8-3 16,1-8-24-16,-27 0 41 16,26 4 6-16,0-1 22 0,-26-3-15 15,31 4-5-15,-4 0 15 16,-1-4-13-16,0 0-17 15,-5 0-13-15,5 0 0 16,-5 0 22-16,-21 0-1 0,37-4-18 16,-11 0 0-16,-26 4-9 15,26 0-3-15,-5 4 6 0,-21-4 3 16,32 4 0-16,-32-4 16 16,26 8-3-16,-26-8-35 0,32 12 30 15,-32-12 12-15,31 12-4 16,-5-4-8-16,0-4 29 15,-26-4-3-15,32 0 15 0,-11 0-4 16,5 0-10-16,0-4-9 16,-5 0-2-16,0 0-14 0,5 0-10 15,1 0 21-15,4 0-16 16,-5 0-15-16,6 0 10 0,-1 0 8 16,1 0-3-16,4 0 12 15,-4 0-3-15,5-3-32 0,-1 3 43 16,1 0-32-16,5 0 22 15,-5 0-11-15,5 0-13 0,-6 0 21 16,1 0-10-16,0 4 10 16,-1-4-36-16,1 0 48 15,0 0-33-15,-6 0 22 16,6 0-22-16,-5-4 13 0,-1 5 13 16,0 3-31-16,1-8 27 15,-1 4-10-15,1 0-7 0,-1 4-5 16,-4 0 20-16,4 0-4 15,-10 0-30-15,5 0 20 0,-26 0 13 16,32 0-17-16,-6 4 4 0,0 0 10 16,-26-4 4-16,32 4-11 15,-6 0-3-15,0-4-1 0,-26 0 9 16,31 0-1-16,-10 3-12 16,6-3 10-16,-27 0 14 0,26 4-11 15,-26-4-15 1,31 0 5-16,-10-4 10 0,-21 4 8 15,27 0-20-15,-27 0-3 16,26 0 29-16,-26 0-16 0,31-3-13 16,-10 3-9-16,-21 0 26 15,32-8 3-15,-11 4-27 0,-21 4 11 16,31-4 15-16,-5 0 0 16,1 0-9-16,-1 0-14 0,5 0 25 15,-5 0 6-15,1 0-33 16,4 0 8-16,1-4 10 15,-1 4 31-15,1 1-55 0,4-1 22 16,-4-4 15-16,4 0-15 16,-4 4-23-16,-1-4 23 0,1 4 12 15,-1 0-8-15,1 4-7 16,-1 0 11-16,1-4-8 0,4 0-5 16,1 4-8-16,0-4 23 15,-1-3-10-15,1 7 0 0,0-4-6 16,0 4 16-16,-1-4-8 15,1 8-9-15,5-4-8 0,-5-4 34 16,5 4-13-16,0 0-18 16,-1 0 15-16,7 0 3 15,-6 0-1-15,0 0-21 0,0 0 13 16,-6-4 10-16,1 4-3 16,-6 0-12-16,6-4 8 0,-5 4 14 15,-6 0-2-15,0 0-31 16,0 0 12-16,6 0 12 0,-6 0 2 15,0 0-4-15,-5 0-22 16,5-4 22-16,1 0 13 0,-1 4-27 16,-5-4 14-16,5 0-3 15,-26 4 3-15,31-12 0 0,1 12-3 16,-6-8 0-16,0 5 5 16,-26 3 1-16,32-8-13 15,-6 4 2-15,0 0 12 0,-26 4-3 16,32 0-11-16,-6-4 2 15,-5 0 20-15,-21 4 5 0,31-4-26 16,1 0 0-16,-6-4 13 16,6 4-13-16,-6 0 6 0,0 4-21 15,5-4 30-15,-4 0-9 16,-1 4 16-16,5-3-27 0,-4-1 8 16,-1 0 8-16,0 4 1 15,5-4-26-15,1 4 13 0,-1-4 20 16,1 0 1-16,-1 4-18 15,6 0-9-15,-6 0 20 16,1-4 3-16,-1 8-28 0,6-4 18 16,0-4 10-16,0 4-7 15,-1 0 2-15,11 0-11 0,-5 0 8 16,0-4-2-16,0 4 4 16,5 0-18-16,-5-4 14 0,-5 0 10 15,0 0-2-15,0 4-17 16,-1-4 5-16,-4 0 21 0,-1 0-9 15,-5 4-8-15,6-4-21 16,-11 4 21-16,5-3 12 16,0 3-12-16,-26 0-11 0,32-4 7 15,-6 0 16-15,0 4-4 16,-26 0-25-16,26 0 14 0,1 0 14 16,-27 0 2-16,26-4-13 15,-26 4-10-15,21-4 10 0,-21 4 3 16,0 0 8-16,26 0-18 15,-26 0-1-15,26-4 21 0,-26 4-5 16,0 0-14-16,26 0-9 16,-26 0 12-16,27-4 22 0,-27 4-15 15,26-4-16-15,-26 4 12 16,21-4 7-16,-21 4 6 0,26 0-32 16,-26 0 16-16,0 0 20 15,32 0-14-15,-32 0-19 16,0 0 16-16,31 0 7 0,-31 0-3 15,0 0-2-15,31 0-16 16,-31 0 20-16,32 0-6 0,-32 0 0 16,26 0-10-16,-26 0 15 15,0 0 8-15,37 8-13 0,-37-8-24 16,26 4 35-16,-26-4-4 16,26 8-19-16,-26-8 5 0,27 4 19 15,-27-4-6 1,0 0-17-16,26 8 19 0,-26-8-8 15,0 0 5-15,26 3-16 0,-26-3 7 16,0 0 11-16,21 8-7 16,-21-8 5-16,0 0-16 0,26 12 11 15,-26-12 19-15,0 0-29 16,26 16 0-16,-26-16-2 0,27 12 28 16,-27-12-8-16,0 0-12 15,21 11-2-15,-21-11 11 0,0 0-5 16,0 0 0-16,0 0-6 15,0 0 24-15,0 0-18 0,0 0-8 16,0 0 16 0,0 0 1-16,0 0-9 0,0 0-4 15,0 0-6-15,0 0 10 16,0 0 15-16,0 0-12 0,0 0-16 16,0 0 13-16,0 0 6 15,0 0-4-15,0 0-12 0,0 0 10 16,0 0 14-16,0 0-10 15,0 0-17-15,0 0 16 0,0 0 8 16,0 0 2-16,0 0-22 16,0 0 9-16,0 0 7 0,0 0-12 15,0 0-9-15,0 0 19 16,0 0 6-16,0 0-7 0,0 0-25 16,0 0 23-16,0 0 4 15,0 0-1-15,0 0-13 16,0 0-6-16,0 0 17 0,0 0 0 15,0 0-6-15,0 0 3 16,0 0-8-16,0 0 20 0,0 0-9 16,0 0-13-16,0 0 13 15,0 0 2-15,0 0 6 0,0 0-8 16,0 0-13-16,0 0 23 16,0 0-4-16,0 0-23 0,0 0 6 15,0 0 13-15,0 0-20 16,0 0 15-16,0 0 0 15,0 0 12-15,0 0 23 0,0 0-60 16,0 0 19-16,0 0 10 16,0 0-1-16,0 0-8 0,0 0-3 15,0 0 8-15,0 0 20 16,0 0-39-16,0 0 12 0,0 0 7 16,0 0 0-16,0 0-4 15,0 0 0-15,21 32-1 0,-21-32 17 16,10 35-7-16,-5 1-30 15,-5-36 20-15,0 43 19 0,6-8-14 16,-6 1 0-16,0-36 0 16,0 43 7-16,5-8-17 15,-5-35 10-15,0 40 18 0,5-5-5 16,-5-35-18-16,5 43 13 16,-5-43 9-16,0 40-8 0,6-9-9 15,-6-31 13-15,0 0-4 16,5 40 10-16,-5-40-11 0,5 39 3 15,-5-39 9-15,5 39-16 16,-5-39-21-16,5 36 22 0,-5-36 15 16,6 39-20-16,-6-39-10 15,10 35 20-15,-10-35-10 0,11 36 0 16,-11-36 3-16,5 35 4 16,-5-35 7-16,10 35-9 15,-10-35-10-15,11 40 23 0,-11-40-4 16,5 43-14-16,-5-43 2 15,5 47-2-15,-5-47 7 0,6 47-1 16,-6-47-15-16,10 56-3 16,1-17 27-16,-11-39-11 0,10 51-20 15,-5-12 35-15,-5-39-13 16,11 51-17-16,-11-51 2 0,5 52 22 16,0-13-5-16,-5-39-12 15,11 43 9-15,-11-43 6 16,5 47-14-16,-5-47 3 0,5 44 4 15,-5-9-4-15,0-35-3 0,6 35 8 16,-6 1-1-16,0-36-20 16,10 39 19-16,-10-39 8 15,5 39-11-15,-5-39 0 0,6 40-3 16,-6-40 10-16,5 35-13 16,-5-35-1-16,5 36 14 0,-5-36-2 15,5 31-15-15,-5-31 5 16,0 0 18-16,0 0-13 0,6 32-11 15,-6-32 11-15,0 0 11 16,5 35-8-16,0-4-12 0,-5-31 20 16,5 36 4-16,-5-36-12 15,11 39 14-15,-11-39 3 16,5 39-11-16,-5-39-9 0,5 32 12 16,-5-32-8-16,0 0-9 15,5 31 11-15,-5-31 1 0,0 0-3 16,0 0-12-16,0 0 4 15,6 28 10-15,-6-28-6 0,0 0-5 16,0 0-1-16,0 0 13 16,0 0-1-16,5 23-11 0,-5-23 5 15,0 0 9-15,0 0-9 16,0 0-6-16,0 0 9 16,0 0 6-16,0 0-6 15,0 0-3-15,0 0 0 0,0 0 6 16,0 0 0-16,0 0-15 0,0 0 0 15,0 0 15-15,0 0 2 16,0 0-21-16,0 0 7 0,0 0 9 16,0 0 2-16,0 0-5 15,0 0-3-15,0 0 3 0,0 0 9 16,0 0-6-16,0 0-9 16,0 0-1-16,0 0 15 0,0 0-8 15,0 0-11-15,0 0 11 16,0 0 9-16,0 0-18 0,0 0 3 15,0 0 22 1,0 0-16-16,0 0-5 0,0 0-4 16,0 0 17-16,0 0-5 15,0 0-7-15,0 0 4 0,0 0 5 16,0 0-5-16,0 0-7 16,0 0-1-16,0 0 15 0,0 0 1 15,0 0-8-15,0 0-6 16,0 0 0-16,0 0 16 0,0 0-7 15,0 0-3-15,0 0-3 16,0 0 10-16,0 0 3 16,0 0-18-16,0 0 2 0,0 0 18 15,0 0-8-15,0 0-14 16,0 0 10-16,0 0 4 0,0 0-1 16,0 0-17-16,0 0 18 15,0 0-1-15,0 0-3 0,-26 16-5 16,26-16 0-16,0 0 10 15,-21 12 7-15,21-12-23 0,0 0 6 16,0 0 11-16,0 0-3 16,0 0-16-16,0 0 10 0,0 0 14 15,0 0-11-15,0 0-6 16,0 0 3-16,0 0 9 16,0 0-3-16,0 0-10 0,0 0 2 15,0 0 21-15,0 0-16 16,0 0-18-16,0 0 20 0,0 0 5 15,0 0-1-15,0 0-6 16,0 0-4-16,0 0 4 0,0 0 11 16,0 0-11-16,0 0-10 15,0 0 4-15,0 0 14 0,0 0-8 16,0 0-9-16,0 0 13 16,0 0-4-16,0 0 3 0,0 0-13 15,0 0 1-15,0 0 19 16,0 0-8-16,0 0-10 0,0 0-3 15,0 0 31-15,0 0-20 16,0 0 0-16,0 0-3 16,0 0 3-16,0 0 4 0,0 0-4 15,0 0-3-15,0 0 5 16,0 0 11-16,0 0-13 0,0 0-10 16,0 0 4-16,0 0 18 15,0 0-12-15,0 0-3 0,0 0 10 16,0 0-3-16,0 0-12 15,0 0 1-15,0 0 14 0,0 0 1 16,0 0-14-16,0 0 0 16,0 0-2-16,0 0 22 15,0 0-11-15,0 0-9 0,0 0 6 16,0 0 10-16,0 0-16 16,0 0-2-16,0 0 5 0,0 0 10 15,0 0-2-15,0 0-18 16,0 0 18-16,0 0 7 0,0 0-8 15,0 0-17-15,0 0 16 16,0 0 11-16,0 0-11 0,0 0-13 16,0 0 4-16,0 0 12 15,0 0-10-15,0 0-12 0,0 0-16 16,0 0-15-16,0 0-33 16,0 0-32-16,0 0 7 15,5-31-5-15,-5 31-23 0,0 0-9 16,0 0-35-16,10-40 20 15,-10 40 157-15,0 0-177 0,11-39 39 16,-11 39 36-16,10-36 10 16,-10 36 28-16,6-35 35 0,-6 35 6 15,5-27 15-15,-5 27 2 16,0 0-1-16,0 0 26 0,0 0-6 16,0 0-8-16,0 0 26 15,0 0 11-15,0 0 12 0,0 0 16 16,0 0-8-16,0 0 15 15,0 0-13-15,0 0 19 16,0 0-26-16,0 0 43 16,0 0 4-16,0-36-24 0,0 36-20 15,0 0-18-15,0 0 22 0,0 0-19 16,0 0-29-16,0 0 7 16,0 0-3-16,0 0 12 0,0 0-36 15,0 0 4-15,0 0-7 16,0 0 23-16,0 0-16 0,0 0 0 15,0 0-7-15,0 0 20 16,0 0-7-16,0 0-12 16,0 0-8-16,0 0 23 15,0 0 1-15,0 0-30 0,0 0 20 16,0 0 11-16,0 0-2 16,0 0-17-16,5 32-1 0,-5-32 20 15,0 0-1-15,0 0-31 16,5 35 10-16,-5-35 25 0,0 0 4 15,0 0-26-15,0 0 3 16,0 0 9-16,0 31 13 0,0-31-30 16,0 0 3-16,0 0 10 15,0 0 0-15,0 0 0 0,0 32-6 16,0-32 16-16,0 0-10 16,0 0-10-16,0 0 6 15,0 31 8-15,0-31-2 0,0 0-2 16,0 0 2-16,0 0 4 15,-5 32 1-15,5-32-19 0,0 0 12 16,0 35 0-16,0-35 5 16,0 32-5-16,0-32 0 0,0 0 3 15,-5 39 4-15,5-7-22 16,0-32 1-16,0 43 18 0,-5-12-4 16,5 1 0-16,0-32 0 15,-6 47 11-15,6-12-31 0,0-3 20 16,0-32 4-16,0 47-8 15,-5-12 4-15,5-35 8 16,5 44-29-16,-5-9 21 0,0-35 23 16,0 43-28-16,0-3-9 15,0-9 2-15,6 4 19 0,-1 1-14 16,5-1-9-16,1 5 31 16,-1-5-27-16,6 4 1 0,0 1 19 15,-6-1-8-15,6 4-13 16,0 1 16-16,0-1 7 0,-1 0-22 15,1 4 12-15,-5-4 14 16,4 1-20-16,-4 3-3 16,4 0 13-16,1-8-4 0,-5 9 0 15,4 3-5-15,-4 4-7 16,5 0 27-16,-1 0-2 0,-4 4-32 16,5 0-3-16,-6 0 22 15,-5 0 10-15,6-4-22 0,-6 0 29 16,0 4-21-16,6-8-6 15,-11 4 20-15,0-4-21 0,0 1-4 16,0-5 20-16,0-4 1 16,0-4-6-16,-5 5 3 0,5-1-3 15,0-4 0-15,0 4 7 0,0 1-13 16,0-5 6-16,-6 0 3 16,6 5-12-16,-5 3-23 15,0 0 15-15,0 4 22 0,-1 0-5 16,1-4-14-16,-5 5-1 15,10-1 26-15,-6-4-23 0,1 0 5 16,0 0 32-16,0-3-45 0,-1-5 20 16,6 0 0-16,-10-3 6 15,10-1-13-15,-5 0 7 0,-6 1 4 16,11-36-12-16,-10 47 16 16,4-4-29-16,-4-3 35 0,10-9-26 15,0-31 16-15,-11 51-31 16,6-8 27-16,5-3-28 0,0-40 20 15,-5 55-14-15,0-12 12 16,5-4-19-16,-6 1 33 0,1-5-24 16,0 1 20-16,0-1-24 15,-1-4 11-15,6-31-10 0,-5 40 18 16,5-1 5-16,-5-8-25 16,5-31 13-16,0 48 9 0,-5-9-44 15,10-8 7-15,-5-31 31 0,0 44-7 16,0-13-4-16,0-31 20 15,5 40 6-15,-5-40-6 0,5 43 7 16,-5-8-28-16,0-35-1 16,0 43 7-16,-5-11 1 15,5-32-7-15,-5 47-4 0,0-11 9 16,5-1-10-16,-5-4 26 0,-1 1-22 16,6-1 10-16,-5-3 7 15,5 3-8-15,-5 1 13 0,5-1 10 16,0 1-26-16,0-1-2 15,0 1 10-15,0 3 17 0,5 0-20 16,-5-3 5-16,0-5-29 0,5 1 20 16,-5 3 9-16,6-3-2 15,-6-1-15-15,0 5 0 0,0-1 27 16,5 1 1-16,-5-5-41 16,0 5 2-16,0-1 23 15,0 1-2-15,0-5-5 0,0-3 4 16,0-1 14-16,0-23 0 0,-5 32-23 15,5-32 3-15,0 39 7 16,0-11-15-16,0-28-11 0,0 0 0 16,0 27 39-16,0-27 0 0,0 0-14 15,0 0 3-15,0 0 23 16,0 24-12-16,0-24-6 0,0 0 8 16,0 0 8-16,0 0-18 15,0 0 12-15,-11 27 0 0,11-27-13 16,0 0 2-16,-16 28 20 15,16-28-5-15,0 0-15 0,-15 24 7 16,15-24 11-16,0 0-11 16,0 0-14-16,-21 23 14 0,21-23 3 15,0 0-8-15,0 0 11 16,0 0-6-16,0 0-4 0,0 0-6 16,0 0 19-16,0 0-1 0,0 0-11 15,0 0-6-15,-21 32 20 16,21-32-2-16,0 0-19 0,0 0-3 15,0 0 26-15,0 0-19 0,0 0 6 16,0 0 0-16,-16 35 15 16,16-35-26-16,0 0 1 15,0 0 10-15,0 0 2 0,0 0-5 16,-11 32 7-16,11-32 0 16,0 0-2-16,0 0-15 0,0 0 24 15,0 0-17-15,0 0-1 0,0 0 7 16,0 0 8-16,0 0 2 15,0 0-19-15,-10 35 9 0,10-35 17 16,0 0-17-16,0 0-8 0,0 0 16 16,0 0-8-16,0 0-10 15,-16 31 7-15,16-31 9 0,0 0 6 16,0 0-12-16,0 0 0 16,0 0 4-16,0 0 3 15,-21 32 6-15,21-32-1 0,0 0 1 0,0 0-1 16,0 0 6-16,0 0-47 15,-26 19 69-15,26-19-19 16,0 0 10-16,-26 12-20 0,26-12-4 16,0 0 14-16,-26 4-1 15,26-4-3-15,-27 0-3 0,27 0 31 16,-26 4-6-16,26-4-5 0,-26 4 8 16,26-4-1-16,-26-4-28 15,26 4-10-15,0 0 4 0,-37 0-13 16,37 0 6-16,-32 0 20 0,32 0 13 15,-41-4-11-15,14 8 23 16,27-4-3-16,-42 0 29 0,11 4-14 16,31-4 9-16,-37 0 23 15,6 0-51-15,-1 0-16 16,32 0 0-16,-42 4-5 0,6-4-13 16,4 4 16-16,1-4 7 0,-1 0-15 15,1 0 27-15,-1 0-29 16,32 0 27-16,-42 8 9 0,0-4-15 15,11 0-3-15,-1 4-9 0,6-1-15 16,-5 1 0-16,-1 4 3 16,1-4-7-16,5 0 6 0,-6 0 4 15,-5 3-10-15,6-3 12 0,-6 4 7 16,1 0 9 0,-1 0 12-16,0 0-18 0,-5-5-10 15,6 5 6-15,-6-4-22 0,0 0 13 16,0 4-9-16,-6-8-4 15,1 4 18-15,0-5-33 0,-11 1 33 16,-5 4-11-16,-5 0-6 0,-10 4 8 16,-1 0-8-16,0 3 21 15,-5 5-18-15,-5-4-14 0,0 4 22 16,0-5-8-16,0 5 4 0,5 0-10 16,0-1 2-16,0 1 10 15,5-4-6-15,1-1 2 16,-1 5 6-16,-5-8-12 0,6 0 0 15,-6 3 8-15,0-3 0 16,0 0 2-16,0-4-18 0,5 0 17 16,1 0-2-16,-1-1-11 0,6 1 20 15,-1 4-17-15,1 0 11 16,-1 0-9-16,1-1 6 0,5 5-1 16,-6 0-5-16,6 0 7 0,0 3-4 15,0-7-9-15,5 8 9 16,-5-8 0-16,0 3-12 0,-1-3 16 15,-9 4 3-15,4-8-11 16,-10 4 8-16,-5-5-8 16,0 1 7-16,-5 0-8 0,5-4 2 15,-6-4 18-15,6 4-15 0,0-8-6 16,0 4 17-16,0-4-16 16,10 0 11-16,-5 4-15 0,11-4-1 15,4-4 18-15,1 8-13 0,5-4 19 16,6-3 12-16,-1-1-5 15,0 0 1-15,1 0-4 0,4 0-8 16,-4 0 23-16,4 4-23 0,1-7 4 16,-1 3 3-16,1 0-13 15,-1-8-4-15,-4 4 6 16,4-3 1-16,1 3-7 0,-11-4-11 16,0 4 13-16,0 4-2 15,0-3 10-15,0 7-10 0,0 4-8 16,0 0 5-16,-5 0 6 0,0 0 7 15,5-8-10-15,5 4-7 16,-5-4 2-16,-5 0 5 0,5 4 13 16,0 0 20-16,6 0 35 0,-1 0-19 15,0 0-23-15,6 1-7 16,5-1 2-16,5-4-6 0,5 4 8 16,0 0-7-16,1 0 3 15,4 0-3-15,6 0-6 0,0-4 3 16,0 8-5-16,-1-4 8 15,1 4 3-15,5 0 12 0,-5 0-13 16,10 4-11-16,-5-4-7 16,0 8 4-16,0-4-11 0,6-4 12 15,15 0 0-15,-27 4 4 0,12 0 7 16,15-4 2-16,-21 0 1 16,21 0-3-16,0 0-5 0,0 0 1 15,-27-4-1-15,27 4-3 0,0 0 4 16,-21-8 1-16,21 8-3 15,0 0 0-15,-26-24 0 0,26 24 2 16,-21-31-12-16,11 3 9 16,-1-3-4-16,6-8 1 0,0-5-2 15,-1-3-9-15,1-4 10 16,0-8-2-16,0 0 4 0,0-4-7 16,-6 0 5-16,1-4 3 0,-6-3-6 15,0-5 4-15,0-4 3 16,1 1-9-16,-1-9 0 0,0 0 2 15,0 1-5-15,1 3-1 16,-1-3 4-16,5-1 6 0,1 1 0 16,5 3-6-16,-1 5 0 0,1 3 5 15,5 4-10-15,0 4 2 16,0 0-7-16,5 4 10 16,1-3 0-16,-1 3 0 0,-5 0 0 15,0 0 3-15,0-4 6 0,-5 4-14 16,-1 0 5-16,1 8 0 15,0-4 5-15,-5 4-5 0,-1 0 7 16,6 0-3-16,0 0 0 0,-6 0-4 16,1 0 6-16,4-8 2 15,1-8-8-15,5-8 0 0,0-7 0 16,0-5 0-16,-5 1 0 0,10-1 0 16,-5 1 0-16,-5 3 0 15,0 1 0-15,-1 3 0 16,-4-3 0-16,5 3 3 0,-11 1-3 15,5-1 3-15,1 0-1 16,-6-3 0-16,0-5-8 0,6 1 9 16,-1 7-7-16,1 5 7 0,-1 7-9 15,6-4 2-15,0 8-2 16,0 8 6-16,0 4 0 0,-1 12-6 16,6 43 6-16,-5-55-3 0,5 55 6 15,0-47 1-15,0 47-10 16,0 0 6-16,-5-47 0 0,5 47 0 15,0 0-6-15,0-52-1 16,0 52 0-16,0 0-7 0,0-43 5 16,0 43 0-16,0 0-5 15,0 0 14-15,0 0-7 0,0 0 9 16,0 0 3-16,-5-43-5 0,5 43 3 16,0 0-3-16,0 0-7 15,0 0-3-15,0 0 5 0,0 0 5 16,0 0 0-16,0 0-5 0,0 0-11 15,0 0-4-15,36-43-2 16,-36 43 9-16,47-32 3 0,-47 32-1 16,42-31 11-16,-10 7-12 15,-32 24 4-15,42-23 2 16,-42 23-3-16,37-24 2 0,-37 24-1 16,31-16-2-16,-31 16-3 0,31-19-4 15,-31 19-9-15,32-16 5 16,-32 16 5-16,37-20 4 0,-37 20-2 15,36-16 4-15,-4 1 14 0,-32 15 1 16,36-12-1-16,-4 0-7 16,-1 0 3-16,1 8 2 0,-6-7 1 15,6 3 0-15,-1 0-9 0,6 0 6 16,5-4-4-16,0 0 7 16,5-3 2-16,5 3-10 15,6-8 5-15,0 4-4 0,-1-3-5 16,1-1-32-16,-6 0 1 0,1 5 14 15,-1-5 6-15,-4-4 13 16,4 5-22-16,-5 3 25 0,-5 0-6 16,-5 4 10-16,-37 12 8 0,37-19-11 15,-37 19 5-15,0 0 5 16,0 0-12-16,0 0-9 0,0 0 0 16,0 0 28-16,0 0-20 15,0 0 2-15,0 0 10 16,20 51-15-16,-4-4 15 0,-11 4-6 0,1 4-5 15,-1 4-1-15,-5 4 12 16,-5 16-14-16,5 4-6 16,-6 3 14-16,12 12 6 0,-6 1-6 15,5-1 0-15,-5 4 0 0,5 4 11 16,0-3-1-16,6 3 2 16,-1-4-5-16,-4 4 4 0,4 1 10 15,-5-5-2-15,6 4 3 0,-1-4-2 16,1-3-13-16,-1-9 5 15,1 0-12-15,-1-7 4 0,1 0-2 16,-1-5-2-16,1-3 8 0,-6-4-16 16,5 4 8-16,-4-9 4 15,4 1-4-15,-5 0-7 16,6-4 7-16,-1 4 6 0,1-8-2 16,-6 12 1-16,6-1 6 15,-6 1 1-15,5 8-2 0,-4 4-5 16,-1-1-5-16,0 5 5 0,0-5-8 15,1 1-5-15,-1-5 11 16,0-3 2-16,0 0-5 0,1 0 0 16,-1-5 0-16,0-3-8 0,0-4 4 15,6-12 6-15,-6 0-2 16,0 1 0-16,6-13 8 16,-6 0-11-16,0-3-6 0,6-5 9 15,-11-31 5-15,15 43-5 0,-4-7-6 16,-11-36 2-16,21 39-2 15,0-7 0-15,-21-32 16 0,37 39-14 16,-11-12-4-16,5-3 10 0,1-4-2 16,-1-1-5-16,1-3 1 15,10 4 1-15,-6-1-3 0,6-7 6 16,6 4 0-16,-1-4-5 0,0 3 5 16,5-7-4-16,6-4 8 15,5 0-8-15,0 0 4 16,5-8 0-16,11 0 7 0,5-8-1 15,10 9-6-15,6-9 0 16,10 4 0-16,5-8-11 0,11 4 11 16,0 4 0-16,10-3 0 0,1 3 0 15,-6-4-3-15,-6 4-4 16,1 0 7-16,-5 0-11 0,-6 4-16 16,-5 1-3-16,6-1 7 0,-11 4 11 15,5-4 9-15,-5 0-9 16,0 4 1-16,-1-4 7 0,-4 0-3 15,5-4 3-15,0 4 4 0,0 0-6 16,0 0 6-16,-1 0-5 16,-4 0 5-16,-6-3 7 15,1 3-2-15,-6 0-5 0,-5-8-9 16,0-4-6-16,-6 0-7 0,-4 1-7 16,-11-5 0-16,5-4 11 15,-5 5-2-15,-5-1 2 0,-11-4 18 16,0 5 0-16,-5-5-4 15,-5 5 1-15,-1-5 3 0,-4 0 0 16,-6-3 3-16,5 3 0 0,1 1 2 16,-6-1-9-16,6-4 4 15,-6 5 7-15,11-5-15 0,-6 5 10 16,11-5-2-16,0-3 0 16,0-1 0-16,5 1 0 0,0-1 0 15,6-3-3-15,-6 4 3 16,0-1 3-16,-5 1-1 0,0-5-9 15,-11-3 12-15,1 3 0 0,-6-7-5 16,-5 0 0-16,-5 0 16 16,-6-8-16-16,1-5 0 0,-6-3 0 15,0-7 7-15,1-1-10 0,4-8 9 16,1-8 3-16,-1-7-21 16,0-8-26-16,6-12-40 0,-5-12-29 15,4-12-9-15,-4-12 29 0,-1-11 29 16,1-4 21-1,-1-8 13-15,-10-4-36 0,6 4-38 16,-12-4-6-16,6 3 35 0,-5 5 4 16,-5 4 32-16,-1 12 29 15,-5 7 9-15,-5 16 2 0,-5 8 4 16,5 16-16-16,-5 11 10 0,5 5 4 16,0 11-9-16,0 8 4 15,-5 0 1-15,5 12-2 0,5-4 4 16,0 8-7-16,-5-4-8 0,6 0 33 15,4 4-33-15,-4-4 17 16,4 4-15-16,6-4 3 16,-6 4-3-16,11 3 6 0,-5 5 0 15,5 43-3-15,-5-59 12 0,-6 12-5 16,11 47 0-16,-5-51 18 16,5 51-10-16,-26-55-19 0,26 55 27 15,-37-55-20-15,0 11 0 0,1 13 2 16,-1 0-10-16,-5 3 16 15,-5 4-3-15,5 5 36 0,-5 3 5 16,-6-4-28-16,1 5 9 16,-6 7-4-16,-15 0-9 0,-6 4-9 15,-5 0 13-15,-10 0-18 0,-11 0 9 16,-10 4 30-16,-11 0 54 16,-5-4-13-16,-6-4-18 15,11-3-34-15,-5-1 1 0,11 0-23 16,-1 0 3-16,6-4-15 0,-1 1 27 15,6-5 6-15,0 8 12 16,5 4-9-16,6 4-23 0,4 4-13 16,1 4 6-16,10 4 8 0,-5 4 1 15,5 8-14-15,-5-1 0 16,0 1 22-16,-1 4-12 0,7 3-5 16,4-7 2-16,6 3 1 0,4-3-3 15,6 0-4-15,6-1 11 16,-1-3-13-16,11 0 6 15,0 0-13-15,10-5 24 0,0 1-11 16,37-12-7-16,-42 12 9 16,42-12-2-16,-42 12 0 0,42-12 15 15,-36 8-18-15,36-8 8 0,0 0 4 16,-42 11-12-16,42-11 9 16,-37 12-12-16,37-12 6 0,-42 12-11 15,42-12 18-15,-52 24 6 0,10-5-13 16,5-7 4-16,37-12-4 15,-42 16-8-15,42-16 28 0,-47 16-14 16,47-16 17-16,0 0-4 0,-37 11-11 16,37-11 10-16,0 0 5 15,0 0 37-15,-26 79 13 16,10 4-38-16,11 7-3 0,10 20 13 16,0 16-8-16,6 12 11 0,-1 7-20 15,6 13 5-15,0 19-15 16,-6 7-1-16,1 17-5 0,-6 11-12 15,-5 12 6-15,-5 5-1 16,0-5-5-16,-1-12 0 0,1-11 10 16,0-20 7-16,0-20-11 0,5-16 1 15,0-19 0-15,0-20 1 16,5-15-8-16,0-16-5 0,-5-16 15 16,0-59-7-16,11 59-6 0,-11-59 8 15,0 0-3-15,0 0-2 16,15 47-3-16,-15-47-8 15,0 0 4-15,0 0 7 0,37 31 0 16,-37-31 4-16,37 12-7 0,-37-12 10 16,0 0-7-16,0 0-8 15,36 16 8-15,-36-16-9 0,37 16 4 16,-37-16 0-16,42 15-8 0,-42-15 5 16,47 20 10-16,-10-4-2 15,0-1-8-15,-6 1 3 0,16 0 5 16,6 0-14-16,15-1-6 15,11 1-10-15,15 0-5 16,11 0 6-16,15-1-14 0,1 5 9 16,10 0 15-16,0-5 7 0,16-3 7 15,0 0 5-15,-5 0-7 16,10-8 7-16,0 0-11 0,5 0 8 16,0-8 3-16,-5-4 0 0,-10-4-6 15,-11-4 3-15,-16-3-2 16,-10-5 11-16,-16 0-14 0,-5-3 2 15,-21-1-8-15,-5-3 7 0,-11-1-1 16,-5 5 3-16,-10-5-5 16,-32 32 10-16,47-47 0 15,-47 47 0-15,42-59-12 0,-42 59 12 16,36-55 3-16,-36 55-3 0,48-59 7 16,-17 16-16-16,1 7 2 15,-32 36 7-15,36-47 0 0,-4 8 0 16,-11 4 0-16,0-5-16 0,-6-3-54 15,1-4-6-15,-11-8 6 16,1-4 15-16,-6-12 15 0,-11-8 20 16,1-7-43-16,-6-13-3 15,0-7 12-15,0-12 28 0,1 0-28 16,9-4 15-16,-4-4 4 0,5 1-26 16,-1-5 44-16,6 12 1 15,0 4 12-15,0 4 1 16,0 11-6-16,0 5 14 0,0 7 0 15,-5 5 5-15,5 7-7 0,-5 12 1 16,-6 0-4-16,1 12-12 16,10 51 27-16,-21-55-5 0,21 55 15 15,-21-51 6-15,21 51-4 0,0 0-1 16,0 0-10-16,-42-43 6 16,42 43 6-16,-42-28 22 0,42 28-38 15,-52-8 6-15,5 0-6 0,5 8 4 16,-6 8 1-16,-9 0-11 15,-6 8-3-15,-11-4 0 16,-4 3-11-16,-11 1 21 0,-16 0-5 16,5-12-14-16,-5 0 0 15,11-8 16-15,-1-8-5 0,6-4-2 16,5-3 8-16,6-9 4 0,-1-3-7 16,11-5 5-16,-6 1 36 15,17 3 10-15,-1 9-23 0,6 3-12 16,4 8-12-16,1 8-4 0,11 0-6 15,36 4 2-15,-48 4-4 16,6 8 3-16,42-12-3 16,-42 20-6-16,42-20 6 0,-42 31 5 15,42-31-12-15,0 0 16 0,-36 51-5 16,36-51 7-16,-26 67 30 16,10-8 8-16,0 0 14 0,11 8 0 15,0 4-12-15,5 4-9 0,0 7 12 16,5 13-2-16,-5 11-17 15,0 8-10-15,0 8-15 0,-11 4 2 16,6-4-6-16,-5-4 3 16,-6 0-9-16,5-12 6 0,6-8-6 15,-5-8 0-15,-1-15 0 0,6-12 7 16,-6-12-7-16,6-11 0 16,5-40-5-16,0 0 8 0,0 39 3 15,0-39-1-15,0 0-11 16,0 0-3-16,0 0 5 0,0 0-10 15,0 0 8-15,0 0-1 16,0 0-2-16,0 0 12 0,0 47-3 16,0-47-5-16,0 0 5 0,16 47 0 15,-16-47-8-15,16 48 10 16,10-9-6-16,5-4 4 0,11 1-7 16,16-9 7-16,5 1 0 0,26-5-5 15,11-7-1-15,15 0-2 16,11-8 8-16,0-4 7 15,10-8-7-15,6-4 3 0,-11-4-3 16,-11 0-9-16,-9-4-1 0,-17 1 5 16,-10-1 10-16,-16 0-5 15,-10 4 0-15,-16 5 3 0,-6-1-3 16,-36 8 0-16,0 0 4 16,27-8-4-16,-27 8 0 0,0 0 5 15,0 0-10-15,0 0 12 0,0 0-7 16,0 0 0-16,0 0 2 15,-6-39 1-15,6 39-3 0,0 0-5 16,0 0 9-16,0 0-4 0,0 0-12 16,-21-44-26-16,21 44-27 15,0 0-20-15,-36-39 12 16,36 39 17-16,-42-39-4 0,10 15-15 16,32 24 10-16,-42-35-20 0,6 11 28 15,-1-4-23-15,-5 1-7 16,5-1 7-16,-5-3 26 0,42 31 40 15,-47-47 4-15,10 15 4 0,37 32 6 16,-36-27 3-16,36 27 11 16,0 0-14-16,0 0 0 0,0 0 30 15,0 0 20-15,0 0 33 16,0 0-2-16,26 39 15 0,5 0 15 16,6 1 6-16,10 3-32 15,0 0-25-15,1-3-16 0,-6-5-14 16,5-4 2-16,0 1-4 15,-5-5-14-15,-5-3-11 0,-6-12 3 16,-31-12-6-16,32 16 0 0,-32-16 0 16,0 0 12-16,0 0 0 15,0 0-9-15,0 0 4 0,0 0 11 16,0 0 18-16,0 0 12 0,0 0 5 16,0 0 17-16,-42 59-5 15,0 0-12-15,0 7-19 0,-6 5-19 16,1 0-15-16,-5 0-16 0,-6-4-253 15,6 0-543-15</inkml:trace>
  </inkml:traceGroup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0T23:08:19.75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A6CF42A-8A9C-498B-8870-5E0517D3909E}" emma:medium="tactile" emma:mode="ink">
          <msink:context xmlns:msink="http://schemas.microsoft.com/ink/2010/main" type="inkDrawing" rotatedBoundingBox="16596,14499 17695,2324 28722,3319 27623,15494" hotPoints="27634,3221 27511,14028 16704,13905 16827,3098" semanticType="enclosure" shapeName="Square">
            <msink:destinationLink direction="to" ref="{3037512F-DB04-42AE-B9B5-4E46DC4CE469}"/>
          </msink:context>
        </emma:interpretation>
      </emma:emma>
    </inkml:annotationXML>
    <inkml:trace contextRef="#ctx0" brushRef="#br0">9746 90 595 0,'0'0'87'16,"0"0"56"-16,0 0 18 0,-53-8 51 15,-15 5 0-15,-21-5-28 16,-27 4-90-16,-25 0-33 0,-32 0-29 16,-21-4-15-16,-27 4 4 15,-35 0-16-15,-38-4 5 16,-31 0 47-16,-16 1 12 0,-16 3-9 16,-20-4-16-16,-17 8-37 15,-9 0-3-15,-22 8-15 0,-26 11 23 16,-16 5 6-16,6-1 5 15,10-3-1-15,10 0-19 0,22-8-3 16,31-1-6-16,42-7 14 16,42 0-8-16,47 0-9 0,42 0-2 15,42 4 8-15,36 4 3 16,22 7 0-16,31 5 9 0,16 8-12 16,21 7 3-16,10 8-17 15,11 8 30-15,10 8-7 16,11 0-20-16,5-4 7 0,5 8 12 15,11-4-5-15,-1 0-4 16,1-4-4-16,5 8 18 0,0-1-2 16,0 13-8-16,0 15 6 15,0 20 8-15,0 40 70 0,0 42 30 16,-11 48-19-16,-4 55-1 16,-12 47-25-16,-9 44-12 0,-12 42-23 15,-9 36-5-15,-6 20-20 16,-11 15-24-16,-4 17 10 15,-1 34-7-15,-5 5-6 0,-5-9 23 16,0-7 5-16,0-16-6 16,-1-20-4-16,12-31 0 0,4-47 11 15,11-44-3-15,11-50 8 16,20-44-16-16,11-44 6 0,16-34 0 16,10-40-1-16,6-36-12 0,10-34 28 15,5-25-11-15,0-19-3 16,6-23-10-16,10-21 23 0,5-18-20 15,10-17-3-15,11-19 7 0,11-5 10 16,10-3-1-16,16-4-13 16,21 8 4-16,10 7 13 15,27 9-3-15,31 7-11 0,21 12-1 16,15 12 14-16,17 4 24 0,20 8-6 16,27 11-34-16,15 9 11 15,11 3 2-15,10 4-1 0,17 1 5 16,9 3-17-16,16 8-4 0,1 4 11 15,4 4-7-15,1-4 9 0,-6-8 4 16,-5-8-17-16,-16-11 0 16,-15-13 13-16,-16-11 4 0,-11-12-21 15,-15-12 8-15,-27-11 6 0,-26-16 2 16,-20-12-15-16,-22-16 9 16,-26-12 6-16,-16-11 3 15,-20-12-14-15,-33-12-4 0,-14-4 11 16,-28-12 3-16,-20 0-3 0,-15 1-4 15,-12-9 0-15,-15-7 7 16,-16-5-7-16,-10-3-6 0,-5-4 9 16,-16-9 12-16,-6-7-15 0,1-7-7 15,-6-17 14-15,-5-11 2 16,5-16-14-16,11-24 5 0,5-35-3 16,11-36 6-16,10-35-1 0,15-19-2 15,6-20 0-15,11-28-11 0,4-16-3 16,12-11 7-16,-1-12 18 15,-5 4-24-15,-6-4-2 16,-20 8 0-16,-11 19 8 0,-10 20 9 16,-16 43-8-16,0 40-6 0,-10 47 6 15,-16 39 0-15,5 40 2 16,-16 23 6-16,0 28 0 0,11 23-19 16,-11 16 17-16,16 20 4 0,-5 7-31 15,0 20-26-15,10 8-27 16,6 12 5-16,31 51-8 0,-32-55-57 15,32 55-77-15,0 0-125 0,-26-51-86 16,26 51-27-16,-5-51 19 16</inkml:trace>
  </inkml:traceGroup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0T23:08:20.46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060148A-D04F-4DDA-AA67-FB6097C6A616}" emma:medium="tactile" emma:mode="ink">
          <msink:context xmlns:msink="http://schemas.microsoft.com/ink/2010/main" type="inkDrawing" rotatedBoundingBox="24204,3098 24749,16092 24550,16101 24004,3106" shapeName="Line"/>
        </emma:interpretation>
      </emma:emma>
    </inkml:annotationXML>
    <inkml:trace contextRef="#ctx0" brushRef="#br0">83 0 875 0,'11'43'130'0,"-17"28"75"16,-4 35 48-16,-1 44-9 0,-4 39 3 16,-6 54-41-16,5 64-55 15,0 59-18-15,11 47 13 0,10 31-15 16,6 24-40-16,15 24-9 15,0 15 0-15,6 8 7 0,-1 9-36 16,1 26 0-16,-1 9-45 16,-5-1 8-16,6-7-16 15,-1-12 8-15,1-12-8 0,-1-24-12 16,-5-27 16-16,1-32-9 16,4-27 5-16,-10-20 0 0,-5-23-4 15,-1-20-9-15,1-28 10 16,-11-39-1-16,1-35-3 0,-1-32 13 15,-5-39-19-15,5-31 13 16,0-24 4-16,-5-24-10 0,6-23 11 16,-6-17-10-16,5-10 9 15,-5-17 3-15,0-35-7 0,5 39-14 16,-5-39-4-16,0 0-28 16,0 0-62-16,0 0-81 15,0 0-196-15,0 0-161 0,16-55-53 16</inkml:trace>
  </inkml:traceGroup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0T23:08:21.27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88DEA08-F54E-4922-B9CF-026EB9DF3501}" emma:medium="tactile" emma:mode="ink">
          <msink:context xmlns:msink="http://schemas.microsoft.com/ink/2010/main" type="inkDrawing" rotatedBoundingBox="21044,3547 21253,15631 21043,15635 20834,3550" semanticType="callout" shapeName="Other"/>
        </emma:interpretation>
      </emma:emma>
    </inkml:annotationXML>
    <inkml:trace contextRef="#ctx0" brushRef="#br0">180 0 700 0,'-21'67'25'0,"0"20"78"16,5 19 139-16,-5 28 38 15,0 35-16-15,0 43-42 0,0 48-6 16,5 47-18-16,6 31-19 16,10 16-40-16,0 19-28 0,10 21-17 15,-4 7-24-15,9 16 6 16,-4 0 17-16,-1 7-24 0,6 17-13 16,-6 23-27-16,6 24-18 15,-11 15 3-15,1 8-7 16,-1 1 7-16,5-1 12 0,-4-23-10 15,-1-32 9-15,0-32-7 16,0-30-1-16,6-32-5 16,-6-32-12-16,0-31-3 0,1-36 3 15,-1-35-4-15,5-31-3 16,1-32 14-16,-1-27-19 0,1-28 9 16,-1-23 3-16,6-17 8 15,-5-15-13-15,-1-11 5 0,6-9 4 16,-6-7-4-16,-10-28-11 0,0 0 17 15,11 23-11-15,-11-23-21 16,0 0-74-16,0 0-114 16,15-31-133-16,-4-16-182 0,-1-16-122 15,1-12 4-15</inkml:trace>
  </inkml:traceGroup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0T23:08:22.63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A7EC175-4A2B-40F1-AFDC-6D1D71A675DA}" emma:medium="tactile" emma:mode="ink">
          <msink:context xmlns:msink="http://schemas.microsoft.com/ink/2010/main" type="inkDrawing" rotatedBoundingBox="17810,6508 27427,6745 27421,6974 17805,6737" shapeName="Other">
            <msink:destinationLink direction="to" ref="{3A751A4B-AF99-4EA8-B2A8-CCE945CE9E16}"/>
          </msink:context>
        </emma:interpretation>
      </emma:emma>
    </inkml:annotationXML>
    <inkml:trace contextRef="#ctx0" brushRef="#br0">0 14 498 0,'0'0'21'16,"0"0"29"-16,0 0 50 0,32-4 8 15,15-4 20-15,16 8 3 16,36 0-43-16,32-4 82 0,32 8-19 16,42 0-5-16,25 0 10 15,32 0-64-15,27 8 1 0,31 7 21 16,36-3-19-16,38 4-50 16,30-8-10-16,38-4-6 15,31-1-23-15,10-3-13 16,6-8 29-16,10 0-9 0,-10 1-23 15,-16-5 33-15,-11 8-36 16,-31 0-5-16,-37 4 23 0,-41 7 15 16,-54 5 5-16,-41 4 12 15,-57-1-27-15,-43 1 1 16,-37 0 7-16,-41-4 9 0,-26-5 28 16,-22 1 58-16,-21-8 9 15,-31-4-62-15,0 0-31 0,0 0-4 16,-42 20-36-16,1-1-41 15,-7-3-87-15,6 0-183 16,11 4-211-16,-6 7-90 16</inkml:trace>
  </inkml:traceGroup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0T23:08:12.62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F5FF46A-113B-4C9B-91C2-84F99785D481}" emma:medium="tactile" emma:mode="ink">
          <msink:context xmlns:msink="http://schemas.microsoft.com/ink/2010/main" type="inkDrawing" rotatedBoundingBox="6531,4344 6844,7311 4653,7542 4341,4575" hotPoints="6744,6002 5441,7304 4139,6002 5441,4700" semanticType="enclosure" shapeName="Circle"/>
        </emma:interpretation>
      </emma:emma>
    </inkml:annotationXML>
    <inkml:trace contextRef="#ctx0" brushRef="#br0">131-757 498 0,'-32'4'53'0,"1"0"12"16,-1 4 23-16,1-8-25 16,5 8 32-16,26-8 14 15,-42 12-42-15,10 8-7 0,-5 11-4 16,1 8-10-16,-1 12-9 15,-5 16-6-15,5 8 42 0,-10 4 0 16,5 11 4-16,6 8-21 16,4 5 41-16,-5 7 13 15,11 8 5-15,-5 8-12 16,10 3-21-16,10-3 16 0,1 0-15 16,4 0 14-16,12-4-20 15,4-4-28-15,6 0 1 0,5-8 9 16,10-4-27-16,6-7 5 15,10-5 22-15,6 0-13 16,10-3 2-16,5-9-6 0,10-3 12 16,1-8-11-16,5-8-1 15,5-4-14-15,6-16-1 0,-1-8-10 16,11-15-5-16,-6-12-2 16,6-20-5-16,-5-11-1 15,0-17-4-15,-1-15 0 0,-4-20-5 16,4-3-2-16,-4-13-2 15,-6-7 12-15,-5-16-9 16,-6-4 2-16,-15-20 1 0,-16-19 0 16,-10-20 12-16,-21-16-9 15,-16-15-4-15,-16-5-1 0,-21-7-18 16,-15 12-4-16,-21 19 20 16,-11 32 10-16,-11 31-3 0,-10 27 0 15,-10 37 0-15,-6 18-12 16,1 25-24-16,-1 11-65 0,1 20-74 15,4 15-146-15,11 12-254 16,11 20-89-16</inkml:trace>
  </inkml:traceGroup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0T23:08:23.36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300C23B-0F61-4406-AEF2-69E9E7A65693}" emma:medium="tactile" emma:mode="ink">
          <msink:context xmlns:msink="http://schemas.microsoft.com/ink/2010/main" type="inkDrawing" rotatedBoundingBox="17213,9100 28490,8773 28503,9217 17226,9545" shapeName="Other">
            <msink:destinationLink direction="to" ref="{1ECEC956-5845-434F-BDEE-74668C5413DE}"/>
          </msink:context>
        </emma:interpretation>
      </emma:emma>
    </inkml:annotationXML>
    <inkml:trace contextRef="#ctx0" brushRef="#br0">0 1156 1002 0,'0'0'40'15,"42"-39"93"-15,21-4 63 0,10-1 11 16,27 1-46-1,26-4 0-15,31-4 10 0,48-4-31 16,57 0 2-16,47 7-18 16,53 9-22-16,47 8-9 0,47 7 1 15,32 12-14-15,31 12-27 16,27 8-22-16,9 0-4 16,6 0 16-16,6-4-34 0,-6 0 8 15,0-8-17-15,-10 4 17 16,-17-4-25-16,-35 4 16 0,-43-4-13 15,-42 0 2-15,-36-8-3 16,-48 0 3-16,-42 0-1 16,-41-3 0-16,-53-1 17 15,-37 0-13-15,-41 4 5 0,-32 5 49 16,-22 3 20-16,-25 0-25 16,-37 4-23-16,0 0-16 0,0 0-6 15,-37 19-4-15,-4 1-121 16,-7 8-185-16,1 7-226 0,5 8-205 15,-5 4-34-15</inkml:trace>
  </inkml:traceGroup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0T23:08:24.11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F59DCE0-4D07-4B14-A7E8-88056D5DC22E}" emma:medium="tactile" emma:mode="ink">
          <msink:context xmlns:msink="http://schemas.microsoft.com/ink/2010/main" type="inkDrawing" rotatedBoundingBox="16775,12164 28360,11857 28374,12352 16788,12658" shapeName="Other"/>
        </emma:interpretation>
      </emma:emma>
    </inkml:annotationXML>
    <inkml:trace contextRef="#ctx0" brushRef="#br0">115 631 428 0,'-42'-28'90'15,"11"1"18"-15,10 7-7 0,5 1-9 16,11 7 17-16,5 12 90 16,31-24-8-16,27 1 22 0,31-1 7 15,37 0-7-15,42-7-40 16,31 0 7-16,47-9-21 0,48 5-18 15,52-1-18-15,42-7 5 0,32-4-5 16,46 4-20-16,22 3-41 16,21 5-22-16,15 11 5 0,0 9 0 15,-4 3-11-15,-12 8-5 16,-10 4-1-16,-15 8 6 0,-27 7-18 16,-15 5 5-16,-22 0-6 15,-20-1-15-15,-17 1 10 0,-36-4-4 16,-20 4-1-16,-33-1-5 15,-31-7 0-15,-26 4-10 0,-26-12 12 16,-32 0-2-16,-25 0 7 16,-22-8-7-16,-16 0 0 0,-26-4 0 15,-5 0-3-15,-21-4 3 0,-16 8 0 16,-10-4 9-16,-37 8-2 16,31-8-2-16,-31 8-8 0,0 0 3 15,0 0 8-15,0 0-114 0,0 0-139 16,0 0-204-16,0 0-284 15,-15 63-148-15</inkml:trace>
  </inkml:traceGroup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0T23:08:26.58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06A6C7C-FEDE-4163-AC5C-F0CA9480169C}" emma:medium="tactile" emma:mode="ink">
          <msink:context xmlns:msink="http://schemas.microsoft.com/ink/2010/main" type="inkDrawing" rotatedBoundingBox="19010,4906 19106,4445 19550,4537 19454,4998" shapeName="Other"/>
        </emma:interpretation>
      </emma:emma>
    </inkml:annotationXML>
    <inkml:trace contextRef="#ctx0" brushRef="#br0">84 267 1315 0,'0'0'264'0,"0"0"-6"15,0 0-70-15,0 0-114 16,-21 0-23-16,21 0-7 0,0 0 78 15,-5 44-47-15,5-5 3 16,5-4-14-16,11-3 8 16,5-5-2-16,5-7 3 0,6 0-17 15,-6-16-2-15,0-4-7 16,0-4-10-16,-26 4-11 0,26-32-9 16,-10-11-17-16,-5-8 11 15,-11 0 1-15,0-1-17 16,-16-3 5-16,-5 4 0 0,-5 0-7 15,-1 12 10-15,1 7 5 16,26 32-16-16,-31-27 14 16,31 27-21-16,-32-4 12 0,6 20 3 15,26-16-3-15,-26 63 11 16,10 7-19-16,11-3 27 0,15-4-6 16,17-4 20-16,4-8-3 15,6-7 19-15,10-13-20 0,-5-3 15 16,5-13-30-16,-10-3 8 15,0-8-3-15,-6-8 25 0,-31 4-5 16,26-35-26-16,-10-13 10 16,-6-3-15-16,-10-8 8 15,-10-4-19-15,-6 4 26 16,-10 4 18-16,0 16 19 0,0 8-29 16,-6 15-1-16,1 16-27 15,-6 16 4-15,0 19 3 0,6 12-7 16,5 4 9-16,15 4-14 15,6-7 19-15,15-1-14 0,11-12 11 16,11-3-8-16,4-13 17 16,6-7-16-16,0-16 12 0,6-12-16 15,-6-11 8-15,-6-16-8 16,-4-9 0-16,-17 1 18 0,-4-4 18 16,-11 8 34-1,-16 4-1-15,-5 11 17 0,-16 5-15 16,-10 19-18-16,-5 16-27 15,-6 8 1-15,-10 19 10 0,16 8-26 16,4-7 11-16,12 3-22 16,4 0 16-16,16-3-9 0,11-5 6 15,5-31-11-15,21 39 13 16,5-11-15-16,6-12 0 0,-1-4-190 16,1-5-186-16,-32-7-276 15,47 8-322-15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15:04.324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0 163 533 0,'0'0'134'0,"0"0"16"0,0 0 11 16,0 0 26-16,40-45 3 16,-40 45 8-16,52-22-3 0,1 11-24 15,6 4-24-15,6 3-28 16,8 0-14-16,6 1-16 15,-1 3-7-15,1 0-11 0,7 0-16 16,-7 0 4-16,6 3 8 16,-6-6-3-16,0 3-19 0,6-4-1 15,-6 4-16-15,0 0-23 16,6 4 6-16,1-4 3 16,-1 0-5-16,1-4-1 15,-1 4 14-15,0 0-11 16,-6 0 0-16,0 0 3 0,0 0-4 15,-7-4-2-15,-6-3-15 16,0 3 24-16,-7-3-21 0,-7-1 24 16,-6 5-2-16,0-1 11 15,-6 4 14-15,-7 0 16 16,-33 0 3-16,52 0-4 0,-52 0-33 16,46 7 5-16,-6-3-15 15,-7 0-8-15,6-4-13 16,0 0 13-16,7 0-7 15,0 0 3-15,0-4-3 0,0 0 2 16,0 1 5-16,0-5-1 16,-6 5 28-16,-40 3 12 0,46 0 0 15,-46 0-4-15,46-4-9 16,-46 4-18-16,33 0 7 16,-33 0 5-16,0 0-5 0,0 0-6 15,0 0-4-15,46-7-7 16,-46 7-5-16,0 0 14 15,0 0-19-15,0 0 5 0,33-8 2 16,-33 8-2-16,0 0 0 16,0 0-5-16,0 0 0 15,0 0-47-15,0 0-125 16,0 0-113-16,0 0-152 0,0 0-258 16,0 0-135-16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0T23:08:29.81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037512F-DB04-42AE-B9B5-4E46DC4CE469}" emma:medium="tactile" emma:mode="ink">
          <msink:context xmlns:msink="http://schemas.microsoft.com/ink/2010/main" type="inkDrawing" rotatedBoundingBox="19401,2738 26064,3101 25955,5118 19292,4755" semanticType="callout" shapeName="Other">
            <msink:sourceLink direction="to" ref="{1A6CF42A-8A9C-498B-8870-5E0517D3909E}"/>
          </msink:context>
        </emma:interpretation>
      </emma:emma>
    </inkml:annotationXML>
    <inkml:trace contextRef="#ctx0" brushRef="#br0">0 1833 695 0,'26'-47'151'16,"6"-5"14"-16,5 1-20 0,10-4 2 16,10-4-36-16,6-11 15 15,16-5 33-15,15-8-16 0,22-15 41 16,20-20-74-16,32-20-50 15,31-15-41-15,32-8-7 16,31-1 25-16,21 9-1 0,21 19 7 16,27 32-15-16,4 27-32 15,6 36 41-15,-5 31 54 0,-6 28-11 16,-5 31-35-16,-5 20-35 16,-21 19-10-16,-26 12 15 0,-32 5 5 15,-26 3 32-15,-31 0-5 16,-22-8-1-16,-26-8-13 0,-25-11-7 15,-22-8-13-15,-16-8-1 16,-20-8-12-16,-17-8 9 0,-4 0-1 16,-11-4-3-16,-6 0 8 15,-15-47-5-15,11 67 9 16,-6-8-9-16,0-8-5 0,-5-4 0 16,0-47-8-16,6 63-3 15,-6-63 1-15,0 52 13 0,0-52 2 16,0 0 1-16,0 0 6 15,0 0-4-15,0 0 24 0,0 0 25 16,0 0-18-16,0 0-18 16,0 0-6-16,0 0-15 0,0 0-7 15,0 0 8-15,0 0-11 16,-37-48-31-16,6 1-38 0,-1 4-9 16,11-4-68-16,-5-8-18 15,10 0 6-15,6-4 47 16,-1-4 40-16,1 8 34 0,-1 3 20 15,11 52 21-15,-5-51 14 16,5 51-16-16,0 0 0 0,0 0 71 16,0 0 56-16,0 0 7 15,0 0 11-15,21 51 1 0,0 1-25 16,10 3-25-16,1 0-19 16,5 0-12-16,4-4-19 0,12-4-11 15,-6-4-5-15,-5-11-5 16,0-9-14-16,0-3 1 15,-42-20-11-15,42 16 10 0,-42-16 0 16,26 8-1-16,-26-8 3 16,0 0-6-16,0 0-2 0,11-36-9 15,-11 36 5-15,-11-39 8 16,11 39 7-16,0 0 34 0,-26-39 24 16,26 39 4-16,0 0-11 15,-37-16-21-15,37 16 9 0,-37 8 13 16,37-8 2-16,-47 27 12 15,47-27-4-15,-47 40-24 0,47-40-27 16,-47 39-7-16,10-12-3 16,37-27-4-16,-52 32-3 15,10-16-2-15,42-16-107 0,-58 19-175 16,6 1-191-16,-6 11-383 16,0 9-261-16</inkml:trace>
  </inkml:traceGroup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0T23:08:28.60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C0E84E4-FDDD-438E-B7C4-D88EDC4CCFB4}" emma:medium="tactile" emma:mode="ink">
          <msink:context xmlns:msink="http://schemas.microsoft.com/ink/2010/main" type="inkDrawing" rotatedBoundingBox="19223,3870 22670,3465 22788,4469 19342,4875" semanticType="callout" shapeName="Other"/>
        </emma:interpretation>
      </emma:emma>
    </inkml:annotationXML>
    <inkml:trace contextRef="#ctx0" brushRef="#br0">89 1220 701 0,'0'0'135'0,"0"0"22"0,0 0-3 16,0 0 50-16,-10-43-18 16,10 43-13-16,0 0-35 0,-21-40-6 15,21 40-25-15,-16-39-14 16,16 39-29-16,-16-39 7 0,16 39-46 16,-16-40 11-1,11-3-29-15,0 4 16 0,5-1 0 16,5-11-11-16,11 4 0 15,5-4-1-15,10-4 12 0,11-4-23 16,16 0 0-16,15 0 17 16,22-12 17-16,20 0 11 0,32-3 31 15,36-1 5-15,22 0-6 16,31 12-26-16,0 16-29 0,0 19 28 16,5 21 5-16,-5 11-10 15,-21 19-19-15,-26 13-5 0,-27 11-7 16,-25 8-7-16,-32 0 6 15,-21 0 6-15,-22 0 11 16,-25-8-5-16,-11 0 7 0,-10-7-2 16,-16 3-2-16,0-43 4 15,-5 43-15-15,5-43-15 0,0 0 6 16,0 0 1-16,-16 40-2 16,16-40 2-16,0 0 3 0,0 0 8 15,0 0-18-15,0 0 10 16,0 0-10-16,0 0 2 0,0 0-2 15,0 0-3-15,0 0 3 16,0 0-8-16,0 0 8 0,0 0-3 16,0 0 13-16,0 0-8 15,0 0 5-15,-21-44 0 16,11 9-2-16,-1-4-10 0,1 3-8 16,4-7 4-16,6 4 6 15,-5-9 3-15,0 5 0 0,5 0 6 16,-5 4-6-16,5 7-7 15,0 32 1-15,5-31 6 0,-5 31 0 16,0 0 0-16,0 0 0 16,0-32-5-16,0 32-4 0,0 0 9 15,0 0 0-15,0 0 0 16,31 39-5-16,-4 5 0 0,4-1 1 16,1-4 6-16,-1 1 5 15,1-1-7-15,-1-4 9 0,-31-35-1 16,37 40-5-16,-6-17-3 15,-31-23 3-15,0 0 9 16,0 0-9-16,26 28 0 0,-26-28-3 16,0 0-3-16,0 0-1 15,0 0 4-15,0 0 3 0,0 0-9 16,0 0 2-16,0 0 4 16,0 0-3-16,6-28 10 0,-6 28-3 15,0 0 0-15,-6-35 0 16,6 35-4-16,-10-32 0 15,10 32-8-15,-21-31 8 0,21 31 0 16,-26-35-8-16,26 35 8 16,-32-36 10-16,32 36-15 0,-26-35 12 15,26 35-7-15,-31-32 5 16,31 32-5-16,-27-27-6 0,27 27 6 16,0 0-5-16,0 0 0 15,0 0 2-15,0 0-9 0,0 0 9 16,-26-24-6-16,26 24 9 15,0 0-5-15,0 0 5 0,0 0 0 16,0 0 5-16,5 36 3 16,6-5-2-16,5 8 24 15,-1 1-5-15,1-1 20 0,-16-39 8 16,32 51-12-16,-6-8-11 16,-26-43-12-16,21 44-15 0,-21-44 6 15,0 0-7-15,21 39 17 16,-21-39-28-16,0 0 3 0,0 0 14 15,0 0-3-15,0 0 2 16,0 0 6-16,0 0-1 0,0 0-8 16,0 0-7-16,0 0 5 15,-42-16-2-15,10-7 4 0,1-1-4 16,-1-7 4-16,1 7-18 16,5-3 4-16,-1 3 12 0,27 24-2 15,-36-35 9-15,15 7-9 16,21 28 0-16,0 0 0 15,-21-31-5-15,21 31-3 0,0 0-3 16,0 0 3-16,0 0 1 16,0 0 7-16,0 0 0 0,0 0 3 15,0 0 5-15,0 0-8 16,26 35-3-16,5-4 3 0,-4-7 7 16,-1 0-7-16,0-5-5 15,6 5 2-15,-1-1-4 0,-5-3 7 16,-26-20 3-16,37 24 1 15,-37-24 1-15,0 0 7 16,0 0-10-16,26 15 9 0,-26-15-11 16,0 0-5-16,0 0 5 15,0 0 6-15,0 0-6 0,0 0-3 16,0 0 3-16,0 0 10 16,0 0-19-16,0 0 1 0,0 0 8 15,0 0-4-15,0 0-7 16,0 0-19-16,0 0-39 0,-31-19 6 15,5 7-1-15,-1-4 2 16,1-3 1-16,0-5-1 16,0 0 5-16,-6-7 17 0,6-1 2 15,0-3 11-15,0-4 35 16,-1-1-12-16,6 5 4 0,21 35-5 16,-21-39 5-16,21 39-7 15,0 0-3-15,0 0-5 0,0 0 10 16,0 0 16-16,0 0 48 15,21 39 16-15,6 4 3 0,-1 4-10 16,10 1 0-16,1-1-1 16,0-4-17-16,0 0-11 0,5-3 9 15,-1-9-10-15,-4-3-11 16,-5-1-2-16,-32-27-14 0,31 24 6 16,-31-24 16-16,0 0 49 15,0 0-24-15,0 0-25 16,0 0-14-16,0 0-7 0,0 0 1 15,-42-16-2-15,5 0 4 16,-10 8 4-16,5 1-7 0,-5-1 13 16,0 8-2-16,0 4-8 15,0 4 2-15,-1-1-12 0,12 5 8 16,-1 0-5-16,5 0-8 16,32-12-4-16,-36 19 1 0,36-19-35 15,0 0-161-15,-32 28-210 16,32-28-363-16,0 0-438 15</inkml:trace>
  </inkml:traceGroup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0T23:08:30.85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A751A4B-AF99-4EA8-B2A8-CCE945CE9E16}" emma:medium="tactile" emma:mode="ink">
          <msink:context xmlns:msink="http://schemas.microsoft.com/ink/2010/main" type="inkDrawing" rotatedBoundingBox="19631,4475 23302,7569 23015,7909 19345,4815" semanticType="callout" shapeName="Other">
            <msink:sourceLink direction="to" ref="{CA7EC175-4A2B-40F1-AFDC-6D1D71A675DA}"/>
          </msink:context>
        </emma:interpretation>
      </emma:emma>
    </inkml:annotationXML>
    <inkml:trace contextRef="#ctx0" brushRef="#br0">0 148 516 0,'5'-35'127'15,"6"-4"23"-15,-11 39 63 0,31-44 46 16,6 17-42-16,10 11-16 15,16 24 35-15,21 23-33 0,21 24-93 16,26 32-25-16,21 23 13 16,21 24-24-16,21 23 27 15,11 12-6-15,-1 8 3 0,-5 0 5 16,-10 4 2-16,-5-8-31 16,-1 0-18-16,-10 0-30 15,-5 4-6-15,-16-12-5 0,-5-7-3 16,-21-17 2-16,-16-19-11 15,-16-19 17-15,-15-17-7 0,-16-19 40 16,-21-16-6-16,-11-16 26 16,-4-11-4-16,-27-24 11 0,0 0-17 15,0 0-27-15,0 0 2 16,26 20-30-16,-26-20 6 0,0 0-10 16,0 0 1-16,0 0-11 15,0 0 6-15,0 0-6 16,0 0 6-16,0 0-32 0,21-32-69 15,-21 32-9-15,0 0-30 16,10-51 12-16,-4 4-25 16,-12 0 13-16,-4-4-4 0,-6-1 46 15,6 1 37-15,-1 0 54 16,-5 4-20-16,16 47 38 0,-15-55-30 16,15 55 62-16,0 0-13 15,-11-43 22-15,11 43 48 0,0 0 38 16,0 0-15-16,26 59 0 15,6 4-19-15,5 7 5 0,4 1-36 16,7 0-12-16,-6 0-17 16,5-8-18-16,-5-8 1 15,-6-8-24-15,-4-12 17 16,-6-11-15-16,-26-24 10 0,0 0-15 16,0 0 16-16,0 0-21 15,0 0-2-15,-42-12-74 0,-15-4-154 16,-22-3-151-16,-21 11-304 15,-20-4-197-15</inkml:trace>
  </inkml:traceGroup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0T23:08:31.73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ECEC956-5845-434F-BDEE-74668C5413DE}" emma:medium="tactile" emma:mode="ink">
          <msink:context xmlns:msink="http://schemas.microsoft.com/ink/2010/main" type="inkDrawing" rotatedBoundingBox="18973,7916 19109,4807 19641,4831 19505,7940" semanticType="callout" shapeName="Other">
            <msink:sourceLink direction="to" ref="{E300C23B-0F61-4406-AEF2-69E9E7A65693}"/>
          </msink:context>
        </emma:interpretation>
      </emma:emma>
    </inkml:annotationXML>
    <inkml:trace contextRef="#ctx0" brushRef="#br0">241-7 782 0,'0'0'147'0,"0"-43"55"0,0 43 74 15,0 0 48-15,0 0-20 16,32 59-31-16,-6 35-15 15,-5 36-30-15,-10 27-46 0,-1 24-5 16,-5 12-14-16,1 4-18 16,-12-1-23-16,1 1-33 15,5-4-11-15,-5-1 1 0,5-3-37 16,-5-8 0-16,-1-4-2 16,-4-20-24-16,-1-11-3 0,1-16 6 15,-6-24-3-15,6-20 16 16,-6-15-10-16,5-24 4 0,6-11 4 15,5-36-5-15,0 0 0 16,0 0 1-16,0 0-12 0,0 0-3 16,-26-24-7-16,16-15 0 15,4-16-4-15,12-16-17 16,4-16 3-16,0-11-21 0,-10-8-38 16,6-4-4-16,-12 7 4 15,-9 13 23-15,-1 4 2 16,-5 15 18-16,-5 16 20 0,5 11 10 15,21 44-8-15,-37-35-2 16,37 35-1-16,0 0 6 0,-31-24 5 16,31 24 0-16,0 0 4 15,0 0-1-15,-32 48-3 0,16-1-4 16,11 16-5-16,5 8 9 16,0 11 15-16,5 5-1 0,1 7-14 15,-1 0 3-15,5-7 2 16,1-12 23-16,-1-8 21 0,6-20-18 15,-11-4-3 1,-5-43 25-16,21 35 33 0,-21-35 2 16,32-4-26-16,-1-19-25 15,6-28-9-15,0-16-17 0,-1-8-3 16,6-11 0-16,-5 3 0 16,-5 8 0-16,-1 8-13 0,-5 16-14 15,-5 12 7-15,-21 39-48 16,37-20-261-16,-37 20-213 0,37 44-428 15</inkml:trace>
  </inkml:traceGroup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0T23:08:36.37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00B944E-11E5-4517-BDAD-D851297BCECD}" emma:medium="tactile" emma:mode="ink">
          <msink:context xmlns:msink="http://schemas.microsoft.com/ink/2010/main" type="writingRegion" rotatedBoundingBox="23936,17234 21873,17722 21489,16095 23552,15608"/>
        </emma:interpretation>
      </emma:emma>
    </inkml:annotationXML>
    <inkml:traceGroup>
      <inkml:annotationXML>
        <emma:emma xmlns:emma="http://www.w3.org/2003/04/emma" version="1.0">
          <emma:interpretation id="{684027F2-E684-4BF2-B48A-A792B9B036C8}" emma:medium="tactile" emma:mode="ink">
            <msink:context xmlns:msink="http://schemas.microsoft.com/ink/2010/main" type="paragraph" rotatedBoundingBox="23936,17234 21873,17722 21489,16095 23552,156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78559E-41DC-44A2-A574-3C521D6F7BAE}" emma:medium="tactile" emma:mode="ink">
              <msink:context xmlns:msink="http://schemas.microsoft.com/ink/2010/main" type="line" rotatedBoundingBox="23936,17234 21873,17722 21489,16095 23552,15608"/>
            </emma:interpretation>
          </emma:emma>
        </inkml:annotationXML>
        <inkml:traceGroup>
          <inkml:annotationXML>
            <emma:emma xmlns:emma="http://www.w3.org/2003/04/emma" version="1.0">
              <emma:interpretation id="{35C450E7-A7AD-4398-B9BA-3EF4AF1CA5EC}" emma:medium="tactile" emma:mode="ink">
                <msink:context xmlns:msink="http://schemas.microsoft.com/ink/2010/main" type="inkWord" rotatedBoundingBox="23936,17234 21873,17722 21536,16292 23599,15805"/>
              </emma:interpretation>
            </emma:emma>
          </inkml:annotationXML>
          <inkml:trace contextRef="#ctx0" brushRef="#br0">1604 18 496 0,'0'0'74'0,"0"0"7"15,0 0 46-15,0 0 1 0,-26-20-6 16,26 20-3-16,0 0 33 16,0 0-26-16,0 0-12 0,0 0-10 15,0 0-18-15,0 0-4 0,0 0-27 16,0 0-42-16,0 0 7 15,0 0 46-15,0 0-19 0,0 0-1 16,0 36-36-16,5-13 7 0,6 1 13 16,-11-24-16-16,10 35 13 15,6-11-12-15,-16-24-11 16,11 31 12-16,-11-31 23 0,15 32-36 16,-15-32-8-16,0 0 5 0,0 0 19 15,0 0-11-15,0 0-8 16,-5 31 6-16,5-31-36 0,-26 24-18 15,-6-12-33-15,1-8-45 0,31-4 7 16,-47-12 48-16,10 0 20 16,37 12 45-16,-42-16-8 0,11 4-8 15,31 12 36-15,0 0-26 16,0 0 12-16,-27-11-7 16,27 11 2-16,0 0 11 0,0 0-18 15,0 0 12-15,0 0 5 0,0 0-2 16,0 0 4-16,0 0 4 15,0 0 9-15,27 19 32 0,-27-19-5 16,0 0 37-16,0 0 15 0,0 0-49 16,10 36 3-16,-10-36-29 15,-16 39-24-15,16-39 10 0,-26 31-4 16,0-7-12-16,0-4 12 0,-1-8-6 16,-4-9 0-16,5 1-6 15,26-4-31-15,-32-15 0 0,6-5-33 16,26 20 24-16,-26-31 24 15,26 31-5-15,-16-36 27 0,16 36-9 16,0 0 6-16,0 0 3 16,-16-31 12-16,16 31 42 0,0 0-2 15,0 0 4-15,-26-4-27 0,-5 12-14 16,-1 7 26-16,-10 1-18 16,-5 4 0-16,-11-5-5 0,1-7-2 15,-6 0 0-15,0-8 20 0,0-4-14 16,5-4-13-16,6-7 9 15,5 3-18-15,5-4-3 0,10 4 24 16,11 1-3-16,0 3-6 16,21 8 1-16,0 0-10 0,0 0 16 15,0 0 21-15,0 0 8 16,0 31 18-16,6 1 40 0,-1 3 12 16,-10 4-28-16,-6 1-4 0,-5 7-40 15,-5-4-25-15,-10 0 6 0,-1-3-27 16,-10-1 10-16,6-11-48 15,-6-5-156-15,-5-11-255 0,5-16-327 16,0-12 118-16</inkml:trace>
          <inkml:trace contextRef="#ctx0" brushRef="#br0" timeOffset="831.02">875-375 680 0,'0'0'131'16,"0"0"38"-16,0 0 25 0,-26-55-33 16,21 7-53-16,5 5-67 0,10-8 1 15,6-4-12-15,5 4 3 16,0-4-10-16,0 11 24 15,-21 44-47-15,42-51 22 0,-42 51-13 16,42-39 7-16,-5 19 39 0,-37 20 29 16,36 8 25-16,-36-8 4 15,0 0 4-15,37 51 0 0,-21-3-57 16,-16-1-24-16,0-47-17 0,-16 63-16 16,-5-16 0-16,21-47-219 0,-31 51-308 15,31-51-201-15</inkml:trace>
          <inkml:trace contextRef="#ctx0" brushRef="#br0" timeOffset="208.01">713-486 782 0,'0'0'212'15,"0"0"69"-15,37-7-53 0,-37 7-101 16,0 0-69-16,0 0-22 0,36-12-36 16,-36 12 7-16,0 0-102 15,37-16-227-15,-37 16-134 0</inkml:trace>
          <inkml:trace contextRef="#ctx0" brushRef="#br0" timeOffset="1459.81">613-887 781 0,'-21'55'183'15,"6"12"87"-15,9 0-63 16,6 12-58-16,6-1-85 0,-1 1-24 16,11-4-15-16,4 0-86 0,1-9-201 15,-5-7-143-15,-5-4-37 16</inkml:trace>
          <inkml:trace contextRef="#ctx0" brushRef="#br0" timeOffset="1251.71">529 411 519 0,'0'0'115'16,"0"0"20"-16,0 0-5 16,0 0 14-16,0 0-44 0,0 0-21 15,6-47-5-15,-1 4-13 0,5-1-15 16,1-7-13-16,-6-8-12 15,11-4-18-15,5 0 3 16,0 1-16-16,0 10 21 0,-21 52-29 16,26-55 29-16,-26 55-11 0,26-31 83 15,-26 31 101-15,37 0-52 0,-37 0 5 16,0 0 3-16,26 63-13 16,-10-12-9-16,-11 0-47 15,-10-8-22-15,0-3-28 0,-6-1 1 0,-5 0-22 16,-5-3 5-16,-5-1-67 15,-5-7-219-15,-6-9-217 16,6-11-74-16,-6-4 17 0</inkml:trace>
          <inkml:trace contextRef="#ctx0" brushRef="#br0" timeOffset="1963.13">94-155 1139 0,'0'0'272'16,"0"0"55"-16,32 0-64 0,-32 0-86 15,36 31-72-15,-10-3-69 0,-5-5 9 16,-21-23-24-16,21 36 1 0,-15-1-2 16,-6-3-20-16,0-32 13 15,-32 43-26-15,1-12 32 0,-11-3-30 16,0-8 17-16,0-5-2 15,5-3-4-15,-5-4 0 0,6-4-4 16,9 0 20-16,27-4-36 16,0 0 20-16,0 0-14 0,0 0 11 15,0 0 9-15,0 31-18 0,11 1 24 16,10 11 11-16,0 0 72 0,0 5 27 16,0 3 2-16,-6 4-20 15,-4-4 4-15,-6 0-15 0,-5-4 2 16,-16-4-36-16,-5-3-16 0,-10-13-22 15,-11-3-10-15,-5-8 3 16,-6-12-18-16,1-8 15 0,0-16-15 16,-1-8 14-16,11-19-14 15,5-16 11-15,6-15-13 0,15-13-1 16,6-15 14-16,15 0-11 16,11 0 10-16,10 3-25 0,16 5-42 15,0 4-160-15,5 11-256 0,6 0-327 16</inkml:trace>
        </inkml:traceGroup>
        <inkml:traceGroup>
          <inkml:annotationXML>
            <emma:emma xmlns:emma="http://www.w3.org/2003/04/emma" version="1.0">
              <emma:interpretation id="{E1338C62-47BA-48D2-A248-AF7A92535792}" emma:medium="tactile" emma:mode="ink">
                <msink:context xmlns:msink="http://schemas.microsoft.com/ink/2010/main" type="inkWord" rotatedBoundingBox="22389,17157 21951,17261 21812,16675 22251,16571"/>
              </emma:interpretation>
            </emma:emma>
          </inkml:annotationXML>
          <inkml:trace contextRef="#ctx0" brushRef="#br0" timeOffset="3475.79">-37-285 473 0,'0'24'138'16,"0"-24"80"-1,11 43 78-15,-1-4-14 0,0-3-44 16,1-1-36-16,5 4-10 0,-1-7-60 15,1-1-19-15,-5-3-35 16,-11-28-24-16,0 0-28 0,21 35 23 16,-21-35 10-16,5 32-22 0,-5-32-11 15,-5 23-4-15,5-23-16 16,-16 24-16-16,-5-8 18 0,21-16 2 16,0 0-10-16,-26 7-20 0,26-7-13 15,-21-7-25-15,21 7-25 16,-21-32-7-16,5 1-9 15,16 31 10-15,-16-55-2 0,11 7 46 16,-5 9 41-16,10 39-6 0,-16-43-13 16,16 43 27-16,-16-39 1 15,16 39-1-15,0 0-11 0,-42-20 21 16,5 16 21-16,6 16-12 0,31-12 17 16,-47 35 14-16,15 4 2 15,6 1 11-15,5 3-29 0,11-8-10 16,10 9-8-16,-6-5 6 0,6-4-7 15,0-35 5-15,11 40-2 16,-11-40-26-16,26 35 8 16,6-11 10-16,-1-12-14 0,6-9-5 15,-11-3 17-15,0-3-16 0,-26 3 1 16,26-8 3-16,-26 8 12 16,0 0-12-16,0 0 0 0,0 0 5 15,0 0-10-15,-31 39-112 0,-11-8-178 16,0 1-208-16,-5-5-154 15</inkml:trace>
        </inkml:traceGroup>
        <inkml:traceGroup>
          <inkml:annotationXML>
            <emma:emma xmlns:emma="http://www.w3.org/2003/04/emma" version="1.0">
              <emma:interpretation id="{27643D74-CE4F-4273-A9D5-97AD9E0C8D88}" emma:medium="tactile" emma:mode="ink">
                <msink:context xmlns:msink="http://schemas.microsoft.com/ink/2010/main" type="inkWord" rotatedBoundingBox="21820,16038 21790,16044 21786,16025 21815,16018"/>
              </emma:interpretation>
            </emma:emma>
          </inkml:annotationXML>
          <inkml:trace contextRef="#ctx0" brushRef="#br0" timeOffset="2135.82">-430-828 2147 0,'0'0'255'0,"-32"-4"60"15,32 4-98-15,0 0-113 0,0 0-60 16,0 0-140-16,0 0-394 0,0 0-468 16</inkml:trace>
        </inkml:traceGroup>
      </inkml:traceGroup>
    </inkml:traceGroup>
  </inkml:traceGroup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0T23:08:41.80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1870922-FE96-4D51-A932-7AE76958F6C7}" emma:medium="tactile" emma:mode="ink">
          <msink:context xmlns:msink="http://schemas.microsoft.com/ink/2010/main" type="writingRegion" rotatedBoundingBox="7798,15829 10426,15952 10330,17988 7703,17865"/>
        </emma:interpretation>
      </emma:emma>
    </inkml:annotationXML>
    <inkml:traceGroup>
      <inkml:annotationXML>
        <emma:emma xmlns:emma="http://www.w3.org/2003/04/emma" version="1.0">
          <emma:interpretation id="{0B6F62E8-334A-4033-B3D7-A3345F4C2035}" emma:medium="tactile" emma:mode="ink">
            <msink:context xmlns:msink="http://schemas.microsoft.com/ink/2010/main" type="paragraph" rotatedBoundingBox="7798,15829 10426,15952 10330,17988 7703,178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FA1202-71CE-4A11-9DC3-7F38B0E79650}" emma:medium="tactile" emma:mode="ink">
              <msink:context xmlns:msink="http://schemas.microsoft.com/ink/2010/main" type="line" rotatedBoundingBox="7798,15829 10426,15952 10330,17988 7703,17865"/>
            </emma:interpretation>
          </emma:emma>
        </inkml:annotationXML>
        <inkml:traceGroup>
          <inkml:annotationXML>
            <emma:emma xmlns:emma="http://www.w3.org/2003/04/emma" version="1.0">
              <emma:interpretation id="{2B849337-C232-434B-990C-6ED1623CDC8E}" emma:medium="tactile" emma:mode="ink">
                <msink:context xmlns:msink="http://schemas.microsoft.com/ink/2010/main" type="inkWord" rotatedBoundingBox="7798,15829 9369,15902 9304,17279 7734,17205"/>
              </emma:interpretation>
            </emma:emma>
          </inkml:annotationXML>
          <inkml:trace contextRef="#ctx0" brushRef="#br0">230 19 1583 0,'-68'32'223'0,"-5"-5"74"15,5 5 26-15,-11-1-46 0,5 1-89 16,-9-5-65-16,-1 5-66 0,0-1-33 16,-5-3-10-16,-6-1-6 15,-4 1-4-15,4-1-11 0,-4 1 17 16,9-1-14-16,7 1 4 0,9-1 4 15,11 9-13-15,5 7 9 16,6 8 4-16,15 16-12 0,1 4 13 16,15 4-19-16,10-5-13 15,11 1-117-15,21-4-225 0,5-12-245 16,11-12-120-16</inkml:trace>
          <inkml:trace contextRef="#ctx0" brushRef="#br0" timeOffset="161.08">-1128 413 2184 0,'0'-48'198'0,"21"-7"15"16,26-4-11-16,21-8-51 0,27-7-83 16,15-1-29-16,21 8-42 15,11 4-246-15,-1 8-370 0,6 8-278 16</inkml:trace>
        </inkml:traceGroup>
        <inkml:traceGroup>
          <inkml:annotationXML>
            <emma:emma xmlns:emma="http://www.w3.org/2003/04/emma" version="1.0">
              <emma:interpretation id="{B802B282-EBD6-404A-AC90-5764B7DAC3D7}" emma:medium="tactile" emma:mode="ink">
                <msink:context xmlns:msink="http://schemas.microsoft.com/ink/2010/main" type="inkWord" rotatedBoundingBox="9190,16035 10176,16082 10115,17401 9128,17354"/>
              </emma:interpretation>
            </emma:emma>
          </inkml:annotationXML>
          <inkml:trace contextRef="#ctx0" brushRef="#br0" timeOffset="-610.79">959 0 831 0,'16'35'209'16,"0"4"17"-16,-1-3-28 16,-4 3-40-16,-1 0-50 0,-4 1-13 15,-6-1-48-15,0-4-4 0,-6 1-28 16,-9-1 5-16,-6-3-25 15,0 3-25-15,-11-11-13 0,6-5-20 16,0-7-25-16,0-8-16 0,-1-8-4 16,27 4 1-16,-26-39 32 15,10 3 18-15,1 1 32 0,9 4 6 16,6 31 19-16,-10-36 7 0,10 36 39 16,0 0 122-1,0 0 46-15,0 0-44 0,0 0-51 16,-21 55-45-16,0 0-33 0,-10 4-16 15,-6 0-10-15,-5-4-1 16,0-3-5-16,0-9 3 0,0-4-12 16,11-11 0-16,-1-9 11 0,1-7-25 15,31-12-7-15,-27-16-3 16,17-15-16-16,10-12 14 0,5-5 4 16,11 9 3-16,-6 4 19 0,-10 35-5 15,0 0 49-15,32-20 116 16,-32 20 8-16,16 35-23 0,-16 13-24 15,-16 15-43-15,-10 7-13 0,-11 5-12 16,-5 4-12-16,-5-5-25 16,0-3-23-16,-6-8 7 15,11-12 4-15,0-7 0 0,11-17-56 16,5-11-125-16,26-16-151 0,0 0-250 16,-21-32-107-16</inkml:trace>
        </inkml:traceGroup>
        <inkml:traceGroup>
          <inkml:annotationXML>
            <emma:emma xmlns:emma="http://www.w3.org/2003/04/emma" version="1.0">
              <emma:interpretation id="{1726180E-E622-4351-9524-53A7A2C5DBFC}" emma:medium="tactile" emma:mode="ink">
                <msink:context xmlns:msink="http://schemas.microsoft.com/ink/2010/main" type="inkWord" rotatedBoundingBox="9955,17025 10375,17045 10330,17988 9911,17968"/>
              </emma:interpretation>
            </emma:emma>
          </inkml:annotationXML>
          <inkml:trace contextRef="#ctx0" brushRef="#br0" timeOffset="-315.05">807 1864 976 0,'-26'27'30'0,"26"-27"-8"16,0 0-9-16,0 0-16 15,21-47-97-15,5-8-176 0</inkml:trace>
          <inkml:trace contextRef="#ctx0" brushRef="#br0" timeOffset="-434.81">1232 967 1502 0,'0'0'228'0,"0"0"-6"0,0 0-128 16,0 0-70-16,0 0-153 0,0 0-209 15,5 36-95-15,0-5-2 16</inkml:trace>
        </inkml:traceGroup>
      </inkml:traceGroup>
    </inkml:traceGroup>
  </inkml:traceGroup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50:20.85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15 545 0,'0'0'12'0,"33"-8"1"15,-33 8-13-15,0 0-9 16,0 0 32-16,0 0 49 16,0 0-36-16,0 0-21 0,0 0-12 15,26-7-78-15,-26 7-145 16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50:41.24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7270 661 503 0,'0'0'159'0,"0"0"15"15,13-30 1-15,-13 30 59 0,0 0 38 16,0 0 6-16,0 0-20 16,0 0-59-16,20-18-37 0,-20 18-10 15,0 0 25-15,26 15-35 16,-12 7-44-16,12 11-24 0,0 8-33 15,-6 3-23-15,-7 0-8 16,13 1 2-16,1-1-17 16,-8 0 15-16,-6-3-18 0,14-8 13 0,-14-3-140 15,-13-30-131 1,0 0-157-16,0 0-102 0,26 37-34 16,-26-37 36-16</inkml:trace>
  <inkml:trace contextRef="#ctx0" brushRef="#br0" timeOffset="549">7901 520 646 0,'0'0'100'0,"0"-29"2"0,0 29-14 15,0-33-32-15,0 33-15 16,0 0-2-16,-33-34 14 0,-6 12 28 16,6 15-7-16,-6-4 10 15,-14 3-6-15,0 8-20 0,-12 8-25 16,-8 3 13-16,8 0-40 16,-8 4 37-16,1 7-38 0,6 4 14 15,1 0-17-15,6 7 5 16,-1 0 58-16,8 4 56 0,-7 4 18 15,19 3 6-15,-6 4-51 16,27 0-15-16,-1 8-19 0,7-1-3 16,6 4-24-16,14-4 16 15,13 1-28-15,12 3 27 0,14-4-42 16,14-3 8-16,12-8-8 16,13 1 23-16,7-12-21 0,13-3 16 15,-6-8-21-15,-1-15 11 0,-12-3-14 16,-1-12 13-16,1-6-6 15,-14-12-4-15,-13-11 10 0,0-15-19 16,-6-7 14-16,-14-15-8 16,-6-7 6-16,-7-8-9 15,-6-3 3-15,-13 3 0 0,-14 4-7 16,-6 8 12-16,-7 6-8 16,-6 12 9-16,-7 8-12 0,-19 14 16 15,12 3-20-15,-12 9-24 0,-1 6-150 16,-6 8-153-16,-7 0-186 15,7 7-48-15</inkml:trace>
  <inkml:trace contextRef="#ctx0" brushRef="#br0" timeOffset="1556">6048 875 607 0,'0'0'125'15,"0"0"17"-15,0 0-15 0,0 0-66 16,0 0 7-16,0 0-3 16,-46 26 45-16,46-26 21 0,0 0-3 15,-46-4-73-15,46 4 4 16,0 0-49-16,-26-48 19 0,13 0-32 16,19 0 8-16,14 4 8 15,0 0-34-15,-20 44 38 0,52-48-20 16,-6 14-1-16,-46 34 4 0,53-22 6 15,-7 11-24-15,-46 11 34 16,52 4-10-16,-52-4 53 0,46 18 93 16,-46-18 23-16,0 0-36 15,27 52 12-15,-14-8-56 16,-13-44-4-16,-13 52-42 0,-7-15-4 16,20-37-36-16,-66 44 10 15,7-7-19-15,-7-11 6 0,1-4 0 16,-8-7-6-16,8-8 8 0,6-7-19 15,-1-3 20-15,8-5-24 16,19-6 3-16,33 14-33 0,-53-34 1 16,40-3-20-16,0 0 23 15,13 4-8-15,0 33 33 0,20-48-9 16,-14 15 25-16,-6 33-5 16,0 0 12-16,46-37-21 15,-46 37 14-15,0 0-13 0,27 7 24 16,-27-7-20-16,0 0 21 0,33 48 16 15,-27-7 15-15,-6-41 1 16,-13 52-7-16,0-15-9 0,13-37-18 16,-40 37 2-16,-6-8-26 15,7-10 29-15,-7-5-28 0,7-3 30 16,-7-11-22-16,13-3 22 16,33 3-22-16,-53-15 5 0,53 15-11 15,-46-37-23-15,20-4-22 16,19-3-10-16,7-4-3 0,7 7 48 15,6 4-3-15,-13 37 24 16,13-33 0-16,-13 33-8 0,0 0 3 16,0 0-6-16,0 0 65 15,0 0-12-15,0 0 21 0,-33 45-10 16,7-5 2-16,26-40 2 16,-33 48 6-16,7-11-6 0,26-37 9 15,-46 41-2-15,46-41 33 0,-40 29-28 16,40-29 17-16,-39 19-20 15,39-19-9-15,-46 0-19 0,46 0-5 16,-46-19-10-16,46 19-9 16,-39-44 4-16,12 3-10 15,1-7 0-15,6-7-15 0,7-4 7 16,0-8 5-16,0-7-5 16,6 4 5-16,1-4-16 0,6 12 15 15,-7 6-19-15,7 8-23 16,0 7-108-16,0 41-119 0,0 0-210 15,-6-44-262-15,6 44-93 0</inkml:trace>
  <inkml:trace contextRef="#ctx0" brushRef="#br0" timeOffset="1745">5549 40 1833 0,'46'0'398'15,"-46"0"-93"-15,33 0-50 0,-33 0-111 16,0 0-57-16,32 0-55 16,-32 0-1-16,0 0-31 0,0 0-68 15,0 0-178-15,0 0-250 16,0 0-209-16,0 0-2 0</inkml:trace>
  <inkml:trace contextRef="#ctx0" brushRef="#br0" timeOffset="2344">4543 650 387 0,'0'0'91'0,"0"0"21"0,0 0 22 16,0 0-29-16,0 0 2 0,0 0 16 16,0 0 61-16,0 0 28 15,0 0-11-15,0 0-72 16,0 0-7-16,0 0-78 0,0 0 38 16,0 0-41-16,0 0 41 15,0 0-13-15,0 0-5 0,-39 11-17 16,39-11 9-16,-53 29 23 15,1-3-4-15,6-4-23 0,6 1-3 16,1-5-14-16,39-18-8 0,-46 19-18 16,46-19 2-16,0 0-14 15,0 0 11-15,0 0-22 0,0 0 27 16,0 0-13-16,0 40 6 16,0-40-13-16,46 30 10 15,0-12 2-15,6 1-5 0,1 3 23 16,-7-7 14-16,0 7 33 15,-46-22-29-15,46 29 6 0,-46-29-10 16,33 34 26-16,-33-34-18 0,0 44-3 16,0-44-21-16,-26 44 0 15,26-44-16-15,-60 37 17 0,1-11-3 16,13-15 6-16,-6-7-13 16,-1-11 20-16,7-5-8 0,-6-2 6 15,52 14-21-15,-66-45 5 16,20 5-14-16,0-8 7 15,26-4-15-15,-6 0 8 0,6-11-20 16,7 4-10-16,13 8-87 16,-7-5-129-16,7 12-140 0,0 44-243 15,7-56-119-15</inkml:trace>
  <inkml:trace contextRef="#ctx0" brushRef="#br0" timeOffset="2856">3203 665 1205 0,'0'0'162'16,"0"0"-4"-16,0 0 15 0,0 0-53 15,0 0-68-15,0 0-2 16,0 0 1-16,0 0 44 0,6-41-57 15,-6 41-15-15,27-55-15 16,-1 6 11-16,0-2-40 0,0 3 29 16,-6 11-23-16,-20 37 27 0,0 0-36 15,0 0 24-15,46-22-3 16,-46 22 8-16,40 18-5 16,-40-18-12-16,39 48 23 0,-19-4-20 15,-1-7 23-15,-19-37-19 16,14 45 16-16,-14-45 13 0,0 40 22 15,0-40 32-15,0 0-22 16,-33 37-2-16,33-37-15 0,-59 30 3 16,6-15-33-16,7-4 21 0,-7-8-35 15,7-3 27-15,-6-7-1 16,6 0 31-16,0-8-31 0,0-7 14 16,6-8-21-16,1-7 9 15,0-11-15-15,-1 0 6 16,7 0 16-16,7 0 27 0,6 0-19 15,7 11 7-15,0 0-36 16,13 37 9-16,-13-44-24 0,13 44 16 16,0 0-35-16,0 0-128 15,0 0-276-15,-13-33-242 0,13 33 2 16</inkml:trace>
  <inkml:trace contextRef="#ctx0" brushRef="#br0" timeOffset="3365">2375 236 1184 0,'0'0'265'0,"-7"-41"16"0,7 41-58 16,0 0-86-16,0 0-9 15,0 0 74-15,0 0-25 0,46 19-15 16,-6 14-67-16,-1 8-30 15,-6 3-45-15,0 8 4 0,-7-8-24 16,-6 0 14-16,-7-3-7 16,-13-41-7-16,0 44 5 0,0-44 5 15,-26 45-10-15,26-45-11 0,-60 33-16 16,8-18-12-16,-1-8 0 16,1-14-14-16,-1-1 31 0,7-10-17 15,0-8 36-15,7-3-14 16,39 29 22-16,-46-41-15 15,46 41 30-15,-40-33-14 0,40 33 23 16,0 0-26-16,0 0 42 16,0 0 16-16,0 0 43 0,0 0 1 15,0 0 21-15,-46 51 0 16,13-6-19-16,-6-5 6 0,0-3-20 16,-7-3-10-16,-7-5-18 0,-13 1 1 15,1-8-12-15,-14-4-15 16,0-3-23-16,-20-4 11 0,7-11-24 15,-6 0 9-15,-1-7-17 16,7-4 9-16,7-4-8 16,12-4-7-16,14-3-80 0,13-4-73 15,7-3-125-15,39 29-174 16,-26-41-291-16,39 1-109 0</inkml:trace>
  <inkml:trace contextRef="#ctx0" brushRef="#br0" timeOffset="3521">1284 306 1459 0,'52'0'357'16,"1"-11"-77"-16,13 4-70 0,6-8-115 16,27 0-28-16,6-3-102 15,13-1-306-15,0 1-411 0</inkml:trace>
  <inkml:trace contextRef="#ctx0" brushRef="#br0" timeOffset="5500">6101 0 661 0,'0'0'96'16,"0"0"47"-1,0 0 3-15,0 0-74 0,0 0 67 16,-7 36 43-16,7-36 20 16,7 34-21-16,-7-34-40 0,26 37-27 15,-26-37-28-15,39 33-51 16,-6-11-24-16,-6-14 25 0,-27-8-15 16,46-4-13-16,-14-4 15 15,-32 8-9-15,27-25 10 0,-27 25-2 16,13-34 36-16,0 1 7 15,-13 33-10-15,0-30 52 0,0 30-52 16,0 0-31-16,0 0-7 16,-26-18-8-16,-7 18 6 15,0 7-9-15,0 8-6 0,33-15-102 16,-46 22-197-16,46-22-320 16,-13 34-193-16</inkml:trace>
  <inkml:trace contextRef="#ctx0" brushRef="#br0" timeOffset="4312">7770 2408 701 0,'0'0'224'0,"0"0"91"0,0 0 15 16,13 37-68-16,-13-7-57 15,-13 3-65-15,13-33-32 0,-13 41-40 16,-14-4-32-16,-6-8-22 16,-6-3 8-16,0-4-11 0,-7-7-4 15,6-4-2-15,1-7 6 16,6-4-2-16,33 0-5 16,-33-22-9-16,33 22 16 0,-26-34-14 15,6-2 8-15,13 2 1 16,7 1-3-16,7 0-7 0,0 3 8 15,-7 30-12-15,6-29 8 0,-6 29-3 16,0 0 6-16,0 0 43 16,0 0 22-16,33 37-13 0,-7 3-16 15,-6 8-18-15,0 8-10 16,-1-1-8-16,8 4-8 0,-1-3 11 16,-6-5 3-16,6-6-9 15,-6-8-44-15,-20-37-101 16,26 37-75-16,-26-37-56 0,0 0-96 15,0 0-19-15,26 7 13 16,7-18 17-16</inkml:trace>
  <inkml:trace contextRef="#ctx0" brushRef="#br0" timeOffset="4761">7960 2227 877 0,'-6'-25'173'0,"6"25"-9"16,0 0-51-16,-40-41-43 16,40 41-58-16,-39-33 12 0,-14 10 55 15,1 5 77-15,6 11 23 16,-20 10-45-16,20 8 28 16,-13 12 24-16,0 10-11 0,-7 15-3 15,7 11-28-15,0 7-43 0,0 12-26 16,-7 11-21-16,20 3-19 15,-7 4-14-15,7 0-21 0,7-3-4 16,13-9 11-16,6-6 10 16,20-8 8-16,13 0 10 0,20-10 6 15,19-5 5-15,27-11-6 16,13-3-8-16,13-11-11 0,20-5-12 16,7-2-12-16,-1-16-1 0,-6-7 7 15,0-7 2 1,-20-8-12-16,7-11 1 0,-20-15 6 15,-13-14 9-15,-33-12-5 0,6-18-10 16,-26-14-3-16,-19-16 4 16,-20 1 10-16,-13 3-5 0,-20 4-6 15,-14 11 8-15,-12 7-45 16,-13 15-52-16,-14 11-65 0,1 15-152 16,12 11-214-16,-12 11-233 15</inkml:trace>
  <inkml:trace contextRef="#ctx0" brushRef="#br0" timeOffset="7404">6127 3025 545 0,'-26'34'123'15,"26"-34"14"-15,0 0 6 16,0 0 17-16,0 0 20 0,0 0-12 16,0 0 0-16,0 0-53 15,0 0-45-15,0 0-53 16,0 0 10-16,0 0-39 0,-13-37 33 16,19-4-45-16,1-7 41 15,6-11-39-15,20-4 33 0,-7 0-34 16,-13 4 39-16,20 11-19 15,-13 8 0-15,-7 14-15 0,-13 26 27 16,0 0-28-16,33-15 31 16,0 19-24-16,-33-4 39 0,39 29-40 15,0-3 33-15,-12 0-38 16,-27-26 33-16,39 29-15 16,-39-29 0-16,0 0 3 15,26 34 29-15,-26-34 60 0,0 0 45 16,7 37-36-16,-7-8-7 15,-13 1-10-15,-7 3-50 0,-13 0 6 16,7-3-21-16,-7-8-19 16,0 0 17-16,-6-3-1 0,-7-8 2 15,0-4 30-15,0-3 27 16,0-12-16-16,0 1-31 0,6-12 8 16,-6 1-11-16,7-8-23 15,-7-3 6-15,7-5 5 16,6-6-17-16,0-8 4 0,7-8 9 15,-1-7-15-15,8-3-3 16,-1-8 15-16,7 4-14 0,6 3 23 16,1 8-15-16,6 11 6 15,0 11-3-15,0 37 7 0,-7-33-10 16,7 33-20-16,0 0-33 16,0 0-177-16,0 0-166 15,0 0-149-15,0 0 40 0,-26 52 66 16</inkml:trace>
  <inkml:trace contextRef="#ctx0" brushRef="#br0" timeOffset="7953">5246 2431 597 0,'0'-45'175'0,"-6"5"64"0,6 40 42 15,-7-41-89-15,7 41-91 16,0 0 46-16,0 0 115 0,0 0-64 16,0 44-37-16,-6 8-46 15,-1 11-55-15,7 3-2 0,0-3-20 16,-6-7-31-16,-8-5 9 16,14-6-13-16,0-8 1 0,0-37 13 15,-6 33-22 1,6-33 8-16,0 0 12 0,0 0-13 15,0 0-10-15,-33 15 17 16,0-19-7-16,33 4-13 0,-39-26 7 16,-1-4-1-16,7-3-17 15,7-7 10-15,0 6 19 0,6-3-7 16,14 8-19-16,6 29 35 16,-14-26-16-16,14 26-10 0,0 0 2 15,0 0 12-15,0 0-4 16,0 0 48-16,0 0 67 0,-19 37 20 15,6 4-3-15,-14 3 6 16,1 4-21-16,-13-4-11 16,-7 4-11-16,-14-3-13 0,-12-8-9 15,-7-4 2-15,-6-4-14 16,-7-10-28-16,0-4-2 0,-7-12-16 16,1-6-7-16,6-8 8 15,6-4-7-15,1-11-15 0,19 0 13 16,0-4-26-16,14-10-109 15,6-1-87-15,6-3-104 0,14-4-144 16,13 0-196-16,13-4-100 16</inkml:trace>
  <inkml:trace contextRef="#ctx0" brushRef="#br0" timeOffset="8121">4090 2179 1526 0,'66'-14'180'0,"6"6"-84"15,7 1-31-15,6-1-53 16,1 5-292-16,-8-1-249 0</inkml:trace>
  <inkml:trace contextRef="#ctx0" brushRef="#br0" timeOffset="8688">3400 2298 813 0,'0'0'246'16,"0"0"44"-16,0 0 24 0,0 0-51 15,0 0-66-15,0 0-61 16,0 0-59-16,0 0-27 0,0 0 51 15,0 0 9-15,0 0-29 16,-59 51 5-16,0-3-24 0,-14-3 0 16,-12-5-12-1,-14 1-23-15,1-4-25 0,-7-8 20 16,-1-3-22-16,8 0-5 16,6-7 15-16,6-5-7 0,14-10-9 15,6 0 20-15,7-12-7 16,13-3-16-16,7 0 17 0,39 11-8 15,0 0-6-15,-40-22 13 16,40 22-7-16,0 0-10 0,0 0 6 16,0 0 7-16,0 0 11 15,0 0 36-15,-19 44 26 0,-1 4-19 16,7 0-7-16,0 4-9 16,0 0-27-16,-14-4 14 15,1-4-23-15,26-44-5 0,-39 56 5 16,39-56-116-16,-53 48-160 15,53-48-148-15,0 0-225 0,-59 22-15 16</inkml:trace>
  <inkml:trace contextRef="#ctx0" brushRef="#br0" timeOffset="8944">2210 2150 1696 0,'20'-45'218'0,"-20"45"-20"15,0 0-55-15,33-48-64 16,-33 48-57-16,53-37 21 0,-7 19 44 16,-7 3-17-16,-39 15-44 15,39-7-14-15,-39 7-5 0,0 0 0 16,0 0-13-16,0 0-96 15,14 59-117-15,-21-4-216 0,-19-3-49 16,-14 11-34-16</inkml:trace>
  <inkml:trace contextRef="#ctx0" brushRef="#br0" timeOffset="9293">1665 2649 900 0,'0'0'180'15,"0"0"19"-15,-46-26-2 16,46 26-28-16,0 0-54 0,0 0-62 16,-26-41 14-16,26 41-32 15,0-48-32-15,0 48 18 16,13-48-21-16,-13 48-16 0,0 0 16 15,39-37 36-15,-39 37-10 16,59-7 10-16,-19 7-10 0,-40 0-26 16,46 22 8-16,-46-22 52 15,0 0-8-15,39 52 63 0,-39-52 3 16,7 51-45-16,-27-3-47 16,-26 0 0-16,-6-7-26 0,-14 0-81 15,0-1-169-15,-6-7-168 16,0-3-49-16,6-4-24 0</inkml:trace>
  <inkml:trace contextRef="#ctx0" brushRef="#br0" timeOffset="9828">1442 2113 1446 0,'0'0'123'15,"0"0"-54"-15,0 0-8 16,-53 18-14-16,0 12 1 0,14 11 106 16,-14 7 20-16,14 3-25 15,-7-3-37-15,13 0-20 0,0-3-37 16,7-12-42-16,26-33 3 15,-26 44-3-15,26-44-17 16,0 37 12-16,0-37 5 0,0 0-18 16,59 19 12-16,-13-16-7 15,0-6 7-15,0-8-18 0,-13-1 2 16,-33 12 22-16,46-14-13 16,-46 14-17-16,0 0 17 15,0 0 5-15,33-4-11 0,-33 4 6 16,0 0 17-16,6 37-4 15,-12 7 60-15,-14 4 18 0,-6 8-4 16,-7-1 11-16,0 12-4 16,-13-5-22-16,6 1 3 0,1-4-20 15,6-3-22-15,0-1-3 16,14-7-15-16,19-48-4 0,-7 59 5 16,14-14-3-16,-7-45-13 15,52 37 20-15,7-15-9 0,14-15-21 16,-1-7 4-16,13-11-55 15,1-15-120-15,-1-11-126 16,7-7-209-16,0-11-194 0,0-1-10 16</inkml:trace>
  <inkml:trace contextRef="#ctx0" brushRef="#br0" timeOffset="10888">95 376 616 0,'0'0'90'0,"0"0"-22"0,0 0-12 16,0 0-18-16,0 0 4 16,0 0 57-16,0 0-2 0,0 0-25 15,0 0 3-15,6-37-25 16,1 4-55-16,-7 33 30 16,33-40-3-16,-14 6-1 0,-19 34 6 15,27-48 50-15,-14 11 22 16,0 8-33-16,-13-1 27 0,0 30 8 15,0-33-33-15,0 33 11 16,0 0-43-16,0 0-30 0,0 0 21 16,-40-7-12-16,1 18-24 15,39-11 30-15,-39 40 59 16,12 1 8-16,8 0-5 0,-1-1 23 16,13 8-34-16,1-3-5 15,12 3-44-15,1-8-21 0,13 5 11 16,-1-8-8-16,1-1-5 15,6 1 7-15,-6 0-43 0,0-7-128 16,-20-30-120-16,26 41-57 16,-6-4-14-16,-14 7 34 0,-6-4 30 15,-6 9 40-15,-1-1 36 16,-6-4 215-16,6 4-126 0,1-11 48 16,-7 0 42-16,13-37 26 15,-7 40 24-15,7-40 54 16,-13 41 40-16,13-41 28 15,0 0 26-15,0 0 1 0,0 0 26 16,-20 48 20-16,20-48-12 16,0 0-4-16,0 0-41 0,0 0-38 15,0 0-24-15,0 0 22 16,0 0-36-16,0 0 19 0,0 0 0 16,0 0 15-16,0 0 15 15,0 0-7-15,0 0-55 0,0 0-26 16,0 0-16-16,0 0-8 15,0 0-1-15,0 0 1 16,0 0 11-16,-19-37-9 0,19 37-15 16,0 0-5-16,0 0-6 15,0 0 11-15,0 0-22 0,0 0-121 16,0 0-111-16,0 0-74 16,0 0-85-16,-20 45-97 0,20-45 5 15</inkml:trace>
  <inkml:trace contextRef="#ctx0" brushRef="#br0" timeOffset="11640">62 2161 843 0,'0'0'155'0,"52"-4"55"0,-52 4-56 16,0 0-38-16,46-22 26 15,-46 22 20-15,0 0 21 0,40-44 24 16,-40 44-37-16,33-52-42 16,-14 11-43-16,-19 41-24 0,7-51-16 15,-7 10-7-15,0 41 3 16,-13-55-5-16,13 55 12 0,-27-52-15 16,27 52-13-16,0 0-15 15,-59-41 3-15,59 41-8 0,-59-15 0 16,59 15 4-16,-52 8 5 15,52-8-5-15,0 0 22 16,0 0-8-16,-40 55-5 0,27-7-6 16,13-48 8-16,20 59-9 15,6-11-4-15,7-3 12 0,6-8-17 16,1 0 16-16,-1-4-13 16,7-4 4-16,-6 1-7 0,-1 3-15 15,0-3-8-15,-39-30-32 16,53 51-53-16,-20-2-34 0,-7-1-43 15,-6-4-40-15,-1 4-83 16,-19-48-105-16,14 59 23 0,-8-11 79 16,-6-48 106-1,13 52 87-15,-13-52 44 0,13 51 44 16,-13-51 25-16,0 45 13 16,0-45 37-16,0 44 16 0,0-44-8 15,0 0 9-15,0 52 4 16,0-52 15-16,0 48 69 0,0-48-17 15,0 0 81-15,0 0 38 16,0 0 20-16,-6 44-28 0,6-44-11 16,0 0-35-16,0 0-44 15,0 0-65-15,0 0-34 0,0 0-19 16,0 0-18-16,0 0-186 16,0 0-268-16,0 0-221 15,0 0-36-15</inkml:trace>
  <inkml:trace contextRef="#ctx0" brushRef="#br0" timeOffset="26284">7927 4411 550 0,'0'0'116'15,"0"0"30"-15,0 0-42 16,0 0-15-16,0 0-52 0,0 0 0 15,0 0-5-15,0 0 38 16,0 0 12-16,0 0-22 16,0 0 9-16,0 0-31 0,0 0-11 15,-32 44-4-15,32-44-12 0,-40 30 0 16,40-30 6-16,-52 22-11 16,6-15-22-16,46-7 16 0,-40-3-19 15,40 3-7-15,-46-15 19 16,46 15 2-16,0 0 0 0,-26-52 18 15,13 8-13-15,6 3-26 0,20 0 28 16,-13 41-24-16,13-40 10 16,-13 40 24-16,0 0-7 15,20-37-17-15,-20 37 27 0,0 0 37 16,0 0 59-16,0 0-20 16,0 0 3-16,0 41 7 0,0-12-6 15,0-29-21-15,-13 41-21 16,-7-12-21-16,-6-3-23 0,-13-7 3 15,-7-8-4-15,0 0 9 0,-7-8-2 16,7-3-5-16,7-3-4 16,6-5 10-16,33 8-16 0,0 0-5 15,-53-33 0-15,53 33 0 16,-20-44 5-16,20 44 8 0,-13-33-4 16,13 33-12-16,0 0-6 15,0 0 4-15,0 0-5 16,0 0 25-16,0 0-10 0,7 33 15 15,-1 15 4-15,8 4 9 0,-8 7 26 16,7 7-22-16,7 4-2 16,0-3-14-16,-7-4 5 0,-7-4-24 15,8-4 8-15,-1-3-17 16,6-11 16-16,-12-8 9 0,6 0-60 16,-13-33-122-16,7 37-89 0,-7-37-69 15,0 0-13-15,13 33 6 16,-13-33-3-16</inkml:trace>
  <inkml:trace contextRef="#ctx0" brushRef="#br0" timeOffset="26880">8000 3986 305 0,'-53'-30'73'16,"-6"12"21"-16,0 11 7 0,13 3-38 16,-20 11 26-16,0 8 23 15,1 11 56-15,-21 3 7 0,14 12 34 16,0 3-22-16,-14 8-18 0,21 0-25 15,-8 0-1-15,1 3 1 16,6 0-9-16,1 5-29 0,12 2-25 16,1 5-21-16,-1 3-18 15,20 8-8-15,0 3 2 0,0 0 0 16,7 0 5-16,20 1-6 16,12-5 4-16,14 1 2 0,19-4 8 15,14-8 7-15,19-10-5 16,7-5-2-16,13-10-7 0,20-8-5 15,6 1-12-15,-6-9-16 16,6-2 0-16,-6-9 1 0,-14-6 4 16,1-5-1-16,-7-6 4 15,-13-5-4-15,-20-6-7 0,6-12-6 16,-12-4-3-16,-14-18-1 0,14-4-1 16,-20-18 1-16,6-15 10 15,-6-11-6-15,-7-18 0 0,7-5-8 16,-6-2-6-16,-14 10 17 15,0 11-9-15,-13 15 3 0,13 11 5 16,-26 11-8-16,0 8-27 16,0 11-53-16,-14 3-27 0,-6 8-20 15,-6 10-71-15,-7 9-66 16,0 3-37-16,-7 7-89 0,14-3 5 16,-7 3-18-16</inkml:trace>
  <inkml:trace contextRef="#ctx0" brushRef="#br0" timeOffset="28349">5772 5080 635 0,'0'0'142'16,"0"0"29"-16,0 0-29 15,0 0-11-15,0 0-19 0,0 0-38 16,0 0 12-16,0 0 10 16,0 0-45-16,0 0-26 15,0 0-38-15,0 0 18 0,0-41 7 16,13 8-8-16,0-4-1 15,1 0-3-15,-1 4-3 16,0-1-7-16,0 1 13 0,-13 33 3 16,26-37-24-16,-26 37 18 15,0 0-5-15,33-26 7 0,-33 26-6 16,33-15 8-16,-33 15 5 16,39-3-14-16,-6 3 2 0,-33 0 15 15,33 3-36-15,-33-3 18 16,46 8-7-16,-6-1 21 15,-40-7-8-15,52 8 0 0,-52-8-7 16,40 7 16-16,-40-7-25 16,39 4 19-16,-39-4 0 15,0 0-7-15,0 0 11 0,0 0 5 16,0 0-24-16,0 0 17 16,0 0 0-16,0 0 11 0,0 0 19 15,0 0 30-15,0 40 18 16,-13-6-7-16,13-34-16 0,-46 40 9 15,0-7-27-15,0-3-6 16,13-4-15-16,-20 0-18 16,7-8 18-16,0 1-18 0,-6-8-3 15,6 0 6-15,-7-4 1 16,14-7-2-16,-7-3 11 0,13-5 23 16,-6-7-2-16,12-3 2 15,27 18-7-15,-33-33-18 16,7-1-4-16,13 1-10 0,6-4 0 15,1 4 5-15,6 3-5 16,0 30-8-16,0-33 12 0,0 33-4 16,0-29 2-16,0 29-5 15,0 0 5-15,0 0 6 0,0 0-16 16,0 0 4-16,0-30 4 16,0 30 0-16,0 0 0 0,0 0 3 15,0 0-3-15,0 0-6 16,0 0 6-16,0 0-7 15,0 0 3-15,0 0 11 16,0 0-2-16,0 0-10 0,0 0 5 16,13-30 4-16,-13 30-12 15,13-33 4-15,-6 7 16 0,-7-3-9 16,6-1-3-16,-6-7 3 16,7-3-3-16,-7-5 0 0,0-3 0 15,0-7 3-15,6 3-11 16,-6 0 8-16,0 12 10 0,0 7-5 15,0 33-9-15,-6-30 4 16,6 30-3-16,0 0-40 16,0 0-136-16,0 0-189 0,0 0-130 15,0 0-64-15</inkml:trace>
  <inkml:trace contextRef="#ctx0" brushRef="#br0" timeOffset="28949">5049 4500 808 0,'0'0'97'15,"0"0"90"-15,0 0-61 16,0 0-15-16,-19 48 40 0,12-4 33 16,7 0-12-16,0 1-2 15,7-1-65-15,-7-3-48 0,19-1-13 16,-12-7-27-16,-7-33 21 16,0 37 19-16,0-37 11 15,0 34-38-15,0-34-9 16,0 0-7-16,0 0-3 0,-40 25-4 15,8-13 5-15,32-12-12 16,0 0 0-16,-40-15 0 0,40 15-6 16,-33-41 6-16,14 8 4 15,19 33-8-15,-20-41 8 0,20 41 4 16,0 0-21-16,-7-33 32 16,7 33 17-16,0 0 10 0,0 0 1 15,0 0 10-15,-59 11 13 16,0 8 16-16,0 6-11 0,-13 1 11 15,-1-7-11 1,-12-1-5-16,-1-7-23 0,8-3-1 16,-8-5-1-16,1-6-12 15,6-1-14-15,20 0-10 0,-7-3 1 16,13 0-6-16,7-1 2 16,14 4-1-16,32 4-5 0,-46-11 7 15,46 11-7-15,0 0 0 16,-40-18-55-16,40 18-125 0,0 0-135 15,0 0-171-15,-20-52-155 16,27 8 21-16,6 3 81 0</inkml:trace>
  <inkml:trace contextRef="#ctx0" brushRef="#br0" timeOffset="29129">3860 4367 1588 0,'52'-23'166'16,"1"5"-33"-16,13 3-51 15,-1 4-45-15,8 0-25 0,-1 4-98 16,7 3-272-16,-7-4-125 16,-6 1-33-16</inkml:trace>
  <inkml:trace contextRef="#ctx0" brushRef="#br0" timeOffset="30052">3091 4762 1396 0,'0'0'280'16,"0"0"-51"-16,0 0-77 0,0 0-77 16,0 0-38-16,-33 4-10 15,33-4-21-15,0 0 13 0,-26-45-31 16,13 1 12 0,6-4-25-16,14-4-37 0,-1 4 36 15,7 4 5-15,-13 44 4 16,27-52-40-16,-27 52 26 0,0 0 7 15,59-41 12-15,-13 27 7 16,-46 14-34-16,59 0-2 0,-6 7-45 16,-14 8 49-16,-39-15 15 15,59 22 7-15,-6-7 15 16,-53-15-13-16,52 11 20 0,-52-11-5 16,53 11-25-16,-53-11 23 15,0 0 33-15,0 0-41 0,0 0 16 16,0 0-3-1,0 0 20-15,0 0 30 0,0 0-40 16,0 0 8-16,0 0 29 16,0 0 18-16,-40 48 56 0,-12-4-15 15,-14-7 11-15,-6 4-11 16,-7-4-47-16,-6-4 6 0,-1 0-45 16,1-3 18-16,-1-8 10 15,14-7 14-15,6 0 14 16,7-12-21-16,7-6 4 0,12-5-32 15,40 8 0-15,-39-29-20 16,12-5-2-16,8-6-10 0,12-8 6 16,7-4-12-16,0-15 11 15,7-3-5-15,-1-7-5 16,1-8 11-16,6 7-12 16,0 1 9-16,-6 10-16 0,-1 12 22 15,-6 7-17-15,0 48 21 16,0-48-107-16,0 48-146 0,0 0-237 15,0 0-283-15</inkml:trace>
  <inkml:trace contextRef="#ctx0" brushRef="#br0" timeOffset="30285">3196 3801 1963 0,'40'8'199'0,"-40"-8"0"15,0 0-87-15,0 0-37 16,0 0-50-16,0 0-19 16,0 0-90-16,0 0-148 0,0 0-85 15,26 44-124-15,-26-44-11 16,0 0 26-16</inkml:trace>
  <inkml:trace contextRef="#ctx0" brushRef="#br0" timeOffset="30888">2132 4307 714 0,'0'0'-11'0,"0"0"51"15,0 0 16-15,0 0-24 0,0 0 21 16,0 0 148-16,0 0 146 16,0 0-27-16,0 0-47 15,0 0-49-15,0 0-46 0,0 0-47 16,0 0-39-16,0 0-12 15,0 0-48-15,-53-3 1 0,53 3 0 16,-66 26-22-16,20 3 28 16,-6 12-14-16,6 3 22 15,6 0-17-15,1 8 4 0,6-4-28 16,7-3 6-16,26-45-20 16,-13 55 15-16,-1-11-7 15,14-44 7-15,0 0-1 0,0 0-11 16,46 41 17-16,-46-41-19 15,46 11 14-15,-46-11 1 16,0 0-12-16,46-22 13 0,-46 22-17 16,0 0 8-16,14-56-3 15,-14 8-27-15,-14 4 18 0,14 44-3 16,-39-55 15-16,39 55-18 16,-72-52 18-16,6 26 2 0,7 15-7 15,0 15 13 1,0 10-5-16,6 12 24 0,0 11-12 15,14 0-3-15,0 11 2 16,6-7-19-16,13-1 18 0,0-3-16 16,20-37 18-16,7 41-15 15,-7-41 0-15,0 0-25 16,46 26-118-16,-46-26-128 0,59 7-172 16,-6-10-161-16,-53 3-37 15</inkml:trace>
  <inkml:trace contextRef="#ctx0" brushRef="#br0" timeOffset="31153">1553 3894 1242 0,'0'0'83'0,"0"0"-29"15,0 0-14-15,73-41 9 0,5 15-39 16,1 8 26-16,-6 7-59 16,-8-4-174-16,-12 0-66 15,-53 15-9-15,52-7-17 16</inkml:trace>
  <inkml:trace contextRef="#ctx0" brushRef="#br0" timeOffset="31764">265 4197 949 0,'0'0'84'0,"0"0"-8"0,66-37-38 15,-13 7 5-15,-1 8-19 16,1-4-16-16,-53 26-31 15,59-30 47-15,-59 30 0 0,52-48 16 16,-52 48 38-16,46-51-7 16,-46 51 1-16,27-67-7 0,-27 67-22 15,13-59-12-15,-13 59 27 16,-7-52-46-16,7 52 29 0,0 0-53 16,0 0 32-1,-65-3-3-15,-1 25 94 0,13 18-11 16,1 9 40-16,6 10-21 15,6-4-2-15,14 4-37 0,0-3 2 16,19-1-19-16,7-3 6 16,7 3-15-16,13-7-12 15,6 4-12-15,13-8-30 0,7 1 21 16,0-8-29-16,0-4-82 16,0-4-245-16,-46-29-265 0,46 34-90 15</inkml:trace>
  <inkml:trace contextRef="#ctx0" brushRef="#br0" timeOffset="31957">561 5227 2282 0,'0'0'174'16,"0"0"-31"-16,0 0-74 15,0 0-32-15,0 0-11 0,0 0-98 16,7 41-159-16,-7-41-317 16,0 0-188-16</inkml:trace>
  <inkml:trace contextRef="#ctx0" brushRef="#br0" timeOffset="120119">7842 6310 402 0,'0'0'84'0,"0"0"6"16,0 0-3-16,0 0-1 0,0 0 38 15,0 0 40-15,0 0 1 16,0 0-17-16,0 0-26 15,0 0-13-15,0 0-17 0,0 0-46 16,0 0-27-16,0 0-10 16,-33-8 16-16,33 8-36 0,-39 4 25 15,39-4-22-15,-27 15 11 16,27-15 14-16,0 0-4 0,-26 41-7 16,20-1 6-16,19-7-5 15,6 1 4-15,8 3-19 0,6-4 27 16,6-4-38-16,-6-3 41 15,-7-4-33-15,-26-22 26 0,40 26-21 16,-40-26 18-16,0 0 13 16,0 0 24-16,0 0 17 15,0 0-38-15,0 0-28 0,0 0 21 16,-46 0-26-16,-7-11 23 16,14 0-18-16,-21-11 0 0,21 0 8 15,-7 0-12-15,7-4 6 16,6 0-5-16,6-7 7 0,14-1-12 15,-6 5 11-15,5-1-3 16,14 30 6-16,0 0 18 0,-13-33-8 16,13 33 2-16,0 0-21 15,0 0 29-15,0 0-20 16,0 0 49-16,27 37 2 0,-8 4 31 16,1 10-20-16,0 5-13 15,-7-1 7-15,13 12-23 0,-13-4-12 16,0-1-7-16,-6-3 1 15,6 1-21-15,0-9 3 0,0-3 4 16,-6-7 3-16,0-4 1 16,6-4-23-16,-13-33-25 0,0 0-123 15,6 30-124-15,-6-30-131 16,0 0-64-16,0 0 6 0</inkml:trace>
  <inkml:trace contextRef="#ctx0" brushRef="#br0" timeOffset="121343">8243 6439 350 0,'0'-29'60'0,"0"29"1"16,0 0 25-16,0-30-1 15,0 30 25-15,0 0 1 16,-13-30-27-16,13 30 43 0,0 0-25 16,-27-40 16-16,27 40-11 15,-32-44-28-15,32 44-8 0,-27-41-11 16,27 41-19-16,-26-41-1 15,26 41 9-15,-33-37-22 0,33 37 5 16,0 0 2-16,-20-44 10 16,20 44 16-16,0 0-1 0,0 0-10 15,-32-33-41-15,32 33 10 16,0 0 1-16,-46-34-8 16,46 34-7-16,-46-18-4 0,46 18 0 15,-40-19-8-15,40 19 20 16,-39-7 9-16,39 7-12 0,-46-4-9 15,46 4 12-15,-46 8-2 16,13-5 11-16,-7 9-16 0,1 2-2 16,6 1 44-16,-6 0 9 15,-1 7-14-15,-6-3 6 0,0-1-14 16,0 0 10-16,7 1-8 16,-7 3-3-16,6 0-29 0,8-3 9 15,-8-1 2-15,14 4 3 16,26-22-11-16,-39 37 5 15,12-7 12-15,8 3 25 0,-1 4-18 16,7 4-10-16,0 3 17 16,-1 4-16-16,14 0-5 0,-6 0 2 15,6 4-7-15,0 0-9 16,6-1 24-16,1-3 1 0,0 4-9 16,6 0 0-16,0-4 8 15,-7 0-9-15,21 0-11 0,-14-7 8 16,7-1 0-16,-1-7-1 15,1 1-14-15,-7-5 14 0,-13-29 3 16,33 41 0-16,-7-12-13 16,-26-29-2-16,40 37 6 15,-14-11 10-15,7-4-13 0,0 1-8 16,-7-9-3-16,20 1 18 16,-13-4-2-16,0 0-10 0,-1-3-9 15,-5-1 3-15,19-7 18 16,-20 0-4-16,0 0-8 0,14-4 0 15,-21 1 9-15,8-8-4 16,6 0-8-16,-14-4-5 0,1-7 11 16,0-1 6-16,-1-2-4 15,1-5-11-15,-7 0 6 0,14 1 3 16,-8-4-3-16,1-1 0 16,0-3-7-16,6 8 1 15,-6-4-2-15,-7 3 8 0,0-3-9 16,13 7 14-16,-13-4-5 15,1 1 0-15,-1-1 0 0,0 4-3 16,-7-3 5-16,8-1 1 0,-1 4 2 16,-13-3-3-16,19 3-5 15,-5-4 3-15,-1 1-5 0,-7-1 5 16,1 1-5-16,6-1-1 16,-13 4 6-16,13-3 0 0,-13-1 10 15,7-3-13-15,-7 0 6 16,6 7-7-16,1 0 1 15,-7 26 3-15,0-41 10 0,-7 12-5 16,7 29-1-16,0-26 8 16,0 26 0-16,-6-30-8 0,6 30-4 15,0 0-4-15,0 0 4 16,0 0-7-16,0 0 7 0,0 0 12 16,0 0-12-16,0 0-8 15,0 0 0-15,0 0 8 0,-20-25 8 16,20 25-3-16,0 0-2 15,0 0-26-15,0 0-76 0,0 0-106 16,0 0-93-16,0 0-108 16,0 0-106-16,0 0 15 15,0 0 23-15</inkml:trace>
  <inkml:trace contextRef="#ctx0" brushRef="#br0" timeOffset="139808">6482 7252 702 0,'-13'33'174'16,"13"-33"-28"-16,0 0-44 15,0 0-61-15,-46 26-18 16,46-26 87-16,-46 7 7 0,13-10-26 16,33 3-71-16,0 0 0 15,-20-30-6-15,20-3-14 0,20-4 3 16,6 0 8-16,7 0-21 15,6 4-4-15,14 7 14 16,-20 8-9-16,13 6 20 0,-20 9-6 16,-26 3-18-16,0 0 59 15,26 37 64-15,-19 7 0 16,-20 0 21-16,-7 4-27 0,-6 0-47 16,-7-3 4-16,-6-5-23 15,-7-3-22-15,0-3 1 0,-7-9-11 16,0-6-96-16,7-4-210 15,-6-12-194-15,6-6-100 0</inkml:trace>
  <inkml:trace contextRef="#ctx0" brushRef="#br0" timeOffset="141548">6002 6986 1090 0,'0'0'208'0,"0"0"-62"15,0 0-56-15,0 0-51 16,0 0 12-16,0 0 8 0,0 0-23 16,-13-30-4-16,6-3-17 15,7-8-23-15,14-3 29 16,5-8-21-16,14 4-18 0,13 0 18 15,-6 8 3-15,6 3-31 16,-7 11 8-16,-39 26 20 0,46-11-3 16,-46 11 0-16,39 7 36 15,-39-7 58-15,14 41-15 0,-21-4 27 16,-6 3-8-16,-13-3-40 16,-7 0-1-16,0-3-21 0,-13-5 13 15,0-3-39-15,0-8 27 16,-7-3-26-16,7-4 0 15,-6-7-21-15,6-8 26 16,0-3-23-16,6-8 29 0,7-3-42 16,33 18 4-16,-39-37-27 15,13-4 7-15,19 4-10 0,1 0 22 16,6 4-6-16,6 3 17 16,-6 30 24-16,7-40-22 0,-7 40 0 15,13-30 20-15,-13 30-3 16,0 0-13-16,0 0 0 0,0 0 22 15,0 0-33-15,0 0 37 16,0 0-24-16,0 0 16 0,0 0-16 16,0 0 12-16,0 0-13 15,33-3 21-15,-33 3-24 16,0 0 23-16,0 0-21 16,0 0 17-16,0 0-25 0,0 0 36 15,0 0 7-15,0 0-25 16,0 0-5-16,0 0 19 0,0 0 6 15,0 0 26-15,0 0-19 16,0 0 30-16,0 0-43 0,0 0 28 16,0 0-42-16,0 0 18 15,0 0-24-15,0 0 21 0,0 0-34 16,0 0 38-16,0 0-26 16,0 0 17-16,0 0-23 15,0 0 21-15,0 0-8 0,0 0-5 16,0 0-1-16,0 0 18 15,0 0-22-15,0 0 23 0,26 7-24 16,-26-7 20-16,0 0-20 16,0 0 24-16,0 0-9 0,0 0-4 15,0 0 0-15,0 0-9 16,0 0 15-16,0 0-11 0,0 0 13 16,0 0-8-16,0 0 9 15,0 0 2-15,0 0 77 16,7 37-44-16,-7-37 2 15,0 33-33-15,0-33-9 0,-14 37-4 16,14-37 9-16,-6 33 4 16,6-33-24-16,0 0 4 0,0 0 25 15,0 0-9-15,0 0-25 16,-13 30 24-16,13-30 7 0,0 0-21 16,0 0 9-16,0 0 4 15,0 0-18-15,0 0-10 0,0 0 26 16,0 0 10-16,0 0-25 15,0 0 10-15,0 0 9 0,-13 29-16 16,13-29 3-16,0 0 14 16,-20 30-4-16,20-30-6 15,0 0 26-15,-33 37 18 0,33-37-20 16,-39 29-4-16,6-3 1 16,-7 0-9-16,7-11-22 0,-6-4 34 15,0 0-21-15,-7-3-9 16,0-5 6-16,0 1 10 0,6-4-7 15,1 0-8-15,6-7 12 16,0-1-1-16,33 8-16 16,-46-22 13-16,46 22 4 0,-20-33-11 15,1-1-22-15,12 5 26 16,0-4-6-16,21-4-9 16,-1 3 15-16,13-2-19 0,0 6 24 15,-26 30-2-15,46-33-11 16,-13 14 5-16,-33 19 3 0,33-15-15 15,-33 15 11-15,26 0 10 16,-26 0-2-16,33 12-16 0,-33-12 7 16,0 0 11-16,0 0-6 15,0 0-9-15,0 0 9 0,0 0 9 16,0 0-5-16,0 0-17 16,0 0 25-16,0 0-3 0,0 0-14 15,0 0-7-15,0 0 22 16,0 0-4-16,0 0-6 0,-39 11-9 15,39-11 15-15,-40 7-16 16,40-7 5-16,-46 11 9 16,13 4-7-16,-6 0 8 0,19 7-5 15,20-22-19-15,-39 26 32 16,6 0-7-16,33-26-6 16,-39 37-8-16,39-37 16 0,-33 33-8 15,33-33-13-15,0 0 23 16,-33 26 6-16,33-26-10 0,0 0-16 15,-33 11 23-15,33-11-8 16,-33-8-22-16,33 8-15 0,0 0-3 16,-33-40-35-16,0-1 28 15,33-7-1-15,-6 4-8 16,-1 7 46-16,7 37 12 0,0-41-10 16,0 41 3-16,0 0 5 15,0 0 15-15,0 0-5 0,-46-4 45 16,-6 15 10-16,-7 12-12 15,-7 3 14-15,-6-1-7 0,-14 1-38 16,1-4 12-16,-7-3-16 16,0-8 14-16,0-4-3 0,-7-7-21 15,7-11-20-15,0 0 19 16,0-15-7-16,7 0-8 0,-1-7 11 16,1-4-4-16,13-3-56 15,6 3-111-15,7-11-122 16,13 0-198-16,19-4-156 15,27 0 10-15</inkml:trace>
  <inkml:trace contextRef="#ctx0" brushRef="#br0" timeOffset="141728">5726 5763 1090 0,'0'0'208'16,"59"19"-99"-16,-59-19-66 0,53 22-17 16,-53-22-42-16,39 33-211 15,-39-33-127-15,27 44-36 0</inkml:trace>
  <inkml:trace contextRef="#ctx0" brushRef="#br0" timeOffset="141908">4149 7252 1542 0,'0'0'96'0,"0"0"-36"0,53 7-43 15,12-10-178-15,14-12-212 16,7-7-36-16</inkml:trace>
  <inkml:trace contextRef="#ctx0" brushRef="#br0" timeOffset="142136">3347 6025 1943 0,'46'-33'17'16,"27"7"-10"-16,19 8-250 16,13 7-290-16,0 0 3 0</inkml:trace>
  <inkml:trace contextRef="#ctx0" brushRef="#br0" timeOffset="143044">2329 6051 1272 0,'0'0'40'15,"-53"37"-44"-15,53-37 42 16,-46 59-50-16,46-59 12 0,-20 67 12 16,14-15 17-16,6-52-16 15,6 51 37-15,-6-51-17 0,0 0 43 16,60 37-23-16,-8-22-8 15,-6-19-24-15,13-14-21 0,0-12-8 16,-6-3 0-16,0-4 27 16,-53 37 26-16,52-52 49 15,-52 52 84-15,33-48-30 16,-33 48-31-16,0 0-43 0,0 0-53 16,0 0 1-16,-59-18-11 0,-13 25-7 15,-1 8-18 1,8 7 27-16,-8 4-32 0,14-4 23 15,7 0 19-15,-1-11-23 16,53-11 2-16,-39 15-7 0,39-15-9 16,0 0 7-16,0 0-9 15,0 0 29-15,-20 45-13 0,20-45 12 16,6 51-10-16,-6-51-2 16,7 63 0-16,-7-15-15 0,0-48 22 15,-20 56 1-15,20-56 5 16,-46 51-3-16,-6-14-2 15,6-11-4-15,-7-11-27 16,7-8 28-16,46-7-5 0,-59-7-11 16,13-4-1-16,46 11-27 15,0 0-24-15,-46-67-15 16,20 16 27-16,19-1 22 0,7 52-20 16,-6-45 44-16,6 45-7 15,0 0-12-15,0 0 32 0,0 0 23 16,0 0 0-16,0 0 11 15,0 67-6-15,-14-4 20 0,-5-4-2 16,-14 0-37-16,-13-7-14 16,0-4 26-16,-13-11-4 0,6-4 0 15,-6-11-5 1,6-7 6-16,7-8-18 0,7-3-8 16,39-4-11-16,-53-19 11 15,53 19 6-15,-26-51-42 0,26-8 2 16,20-8-3-16,6-3 17 15,20 11 20-15,-6 15-11 0,-40 44-10 16,52-34 4-16,-52 34 10 16,53 8-4-16,-53-8 19 15,26 59 9-15,-26 0 7 0,-20 4-11 16,-13 3-13-16,-13-3 8 16,-13 3-22-16,0-10 5 15,-7-1-32-15,-6-7-127 16,6-7-128-16,1-11-85 0,6-8-78 15</inkml:trace>
  <inkml:trace contextRef="#ctx0" brushRef="#br0" timeOffset="143228">995 7274 1486 0,'46'41'290'0,"-46"-41"-116"16,59 33-103-16,-7-15-12 0,14-6-28 16,-7-12-31-16,-6-8-213 15,-1-7-195-15,-6-18-109 16</inkml:trace>
  <inkml:trace contextRef="#ctx0" brushRef="#br0" timeOffset="143472">837 5493 1375 0,'0'0'120'0,"0"0"67"0,0 0-84 16,-26 52-22-16,26 11-38 15,6 3-15-15,7 8-34 16,-6 0-2-16,13 0-12 0,-14-4-18 16,7-7-163-16,-6-4-139 15,0 0-126-15</inkml:trace>
  <inkml:trace contextRef="#ctx0" brushRef="#br0" timeOffset="144063">173 6424 1196 0,'0'0'199'15,"0"0"-65"-15,14-48-35 16,-14 48-4-16,0 0-29 0,6-44-6 15,-6 44-34-15,20-48-14 16,-20 48 9-16,33-55 35 16,6 7-10-16,7-4-29 15,0 0 0-15,0-7-20 0,7-8-1 16,-1 1-15-16,-6 3 13 16,-6 4 35-16,-14 7-2 15,-26 52 9-15,13-51-28 0,-13 51-8 16,0 0 0-16,0 0-8 15,-72-23 15-15,13 27-12 0,-7 11-4 16,7 11 5-16,6 3 1 16,53-29 6-16,-65 48 4 0,65-48-16 15,-53 63 27 1,27-11 1-16,26-52-11 0,-13 70 22 16,19-18-11-16,7-4-4 15,7-8-23-15,-20-40 18 0,53 63-10 16,-7-18 0-16,-46-45-226 15,52 51-221-15,-6-14-64 16,-13 4 10-16</inkml:trace>
  <inkml:trace contextRef="#ctx0" brushRef="#br0" timeOffset="144244">325 6683 997 0,'-27'44'233'0,"27"-44"-12"15,0 0-16-15,0 0-71 16,0 0-29-16,-13 45-8 16,13-45-58-16,0 0-21 0,0 0 12 15,0 0-88-15,0 0-182 16,0 0-224-16,0 0-156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53:11.61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1775 517 525 0,'0'0'108'0,"0"0"-33"0,0 0 14 16,0 0 6-16,0 0 48 15,0 0-8-15,0 0-31 16,0 0-4-16,0 0-1 16,0 0-24-16,0 0 51 0,0 0 9 15,0 0-33-15,0 0-4 16,46 19-18-16,-20 3-2 0,7 4-4 15,0 0-18-15,0 7-15 16,6 1 22-16,-6 3-3 0,7 4-14 16,6-8-10-16,-14 4-13 15,8 0-4-15,-7-11 2 0,-6 0-30 16,-27-26 12-16,26 29 15 16,-26-29-26-16,0 0 3 15,33 30 16-15,-33-30 8 0,0 0-10 16,13 29-2-16,-13-29 18 15,0 0 9-15,0 0-16 0,0 0-25 16,-46 33 18-16,20-18-1 16,26-15-16-16,-47 11-3 0,8-7 26 15,-7-4-13-15,19 0-4 16,-19 0 0-16,20-4 4 0,-7 1-7 16,-6-5-8-16,39 8 5 15,-40-11 16-15,40 11-15 16,-33-26-6-16,33 26 5 0,-32-29-4 15,32 29-14-15,-20-37-3 16,7 11 20-16,13 26 13 0,0 0-6 16,-20-33-14-16,20 33 11 15,0-30 11-15,0 30-8 0,0 0-15 16,0 0 15-16,-13-29 9 16,13 29-9-16,0 0-12 0,0 0 8 15,0 0 12-15,0 0-8 16,0 0-12-16,0 0 7 0,0 0 11 15,0 0-22-15,0 0 8 16,0 0 26-16,0 0-18 16,0 0 0-16,13 37-6 15,0-8 17-15,-13-29-5 0,7 33-6 16,-7-33 3-16,0 0 6 0,6 34-6 16,-6-34 13-16,0 0 2 15,0 0 2-15,0 0-15 0,0 0-5 16,-39 18 5-16,39-18 0 15,-39-4-25-15,6-7 1 0,33 11-8 16,-33-26-13-16,33 26-29 16,-26-37 30-16,26 37 29 0,-27-33 1 15,27 33-1 1,0 0-8-16,0 0 21 0,0 0-10 16,0 0 7-16,0 0-6 15,0 0 21-15,0 0-15 0,0 0-17 16,0 0 17-16,0 0 13 15,0 0-13-15,0 0-6 0,0 0-2 16,0 0 22-16,0 0-4 16,0 0 11-16,-33 19-33 0,33-19 6 15,-39 3 25-15,39-3-13 16,-39-3-3-16,39 3-14 0,0 0 15 16,-46-19-4-16,46 19 6 15,0 0-12-15,0 0-1 0,0 0 4 16,0 0 7-16,0 0-15 15,0 0-3-15,0 0 3 16,0 0 19-16,0 0-5 0,0 0-24 16,0 0 27-16,0 0 25 15,0 0-17-15,0 0-14 0,-14 37 17 16,14-37 18-16,0 0-22 16,-32 37-13-16,32-37 37 0,0 0-33 15,-46 26-16-15,46-26 15 16,-47 11 9-16,47-11-6 0,-40-4-18 15,40 4-1-15,0 0 18 16,-39-26-27-16,39 26-26 16,-27-36 23-16,27 36 13 0,-13-37-16 15,13 37 30-15,0 0 2 16,0 0-9-16,0 0-18 0,0 0 23 16,0 0 5-16,0 0-12 15,0 0 1-15,0 0 16 0,0 0 4 16,0 0-37-16,0 0 29 15,0 0 9-15,-19 37 15 0,19-37-19 16,0 0-6-16,-53 29 4 16,53-29-2-16,-33 15-18 0,33-15 11 15,-52 7 10-15,52-7-7 16,-40-15-3-16,40 15-12 16,0 0 19-16,-46-22-19 0,46 22-6 15,0 0 18-15,0 0 8 16,0 0-14-16,0 0-18 0,0 0 27 15,0 0 2-15,0 0-15 16,0 0 6-16,0 0 11 0,-33 11 9 16,33-11-16-16,0 0-14 15,0 0 27-15,-39 45-5 0,39-45 2 16,-33 40 4-16,33-40 3 16,-53 41-26-16,21-11 5 0,-21-8 30 15,14-11-11-15,-7-4-11 16,0-7-1-16,-7-3 21 0,-6-1-11 15,12-7-11-15,-6 0 1 16,7 0 8-16,-6 3-9 16,12-3-13-16,-6 0 18 0,7 7 2 15,39 4-12-15,-40-3-3 16,40 3-1-16,-52 7 17 0,52-7-10 16,0 0 16-16,0 0 50 15,-33 44-14-15,33-44-33 0,-7 48-13 16,14-11 11-16,13 0 7 15,-20-37-19-15,46 41-10 0,-7-8 11 16,7-14-6-16,-46-19-61 16,53 18-63-16,-14-10-82 0,-39-8-97 15,46-12-167 1,-46 12-41-16,40-29-23 0</inkml:trace>
  <inkml:trace contextRef="#ctx0" brushRef="#br0" timeOffset="213">367 502 781 0,'0'0'95'16,"0"0"-47"-16,59-7-27 0,1 11-14 15,-1-1-3-15,0 5 12 16,7-1-19-16,0-7-185 0,6-3-92 16</inkml:trace>
  <inkml:trace contextRef="#ctx0" brushRef="#br0" timeOffset="689">2630 0 582 0,'0'0'142'0,"33"37"-14"0,-20 0-10 16,-13-37-10-16,-13 48 15 15,13-48-17-15,-26 48-41 0,26-48-30 16,-59 44-3-16,0-18-21 16,6-7-1-16,0-12-10 0,-12 0-5 15,12-7 25 1,1-3-34-16,-2-8-22 0,54 11 48 16,-53-26-70-16,53 26 3 15,-32-48 28-15,18 11 7 0,14-4-20 16,14 8 15-16,-14 33 25 15,13-41-3-15,-13 41-1 0,0 0-1 16,0 0 5-16,0 0 60 16,0 0 34-16,0 0 17 0,0 0 7 15,0 0 31-15,-33 37-1 16,-7-4-24-16,-6-3-61 16,-6-4-33-16,6-4 3 0,-7 0-10 15,1-3-23-15,6-8-4 16,46-11-18-16,-66 11-52 0,66-11-269 15,-52 11-158-15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53:45.80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355 188 513 0,'0'0'-30'16,"0"0"18"-16,0 0 33 0,0 0 24 16,0 0 35-16,0 0 35 15,0 0 7-15,-39-37 0 16,39 37-8-16,0 0-20 16,0 0 31-16,0 0-5 0,0 0-21 15,0 0-17-15,0 0-23 16,0 0 40-16,0 0 7 15,0 0 8-15,0 0-29 0,0 0-10 16,0 0-16-16,0 0-3 16,0 0-18-16,0 0-18 0,0 0-20 15,0 0-4-15,0 0 16 16,0 0 13-16,0 0 16 16,0 0-23-16,0 0-4 0,0 0-9 15,6-37-5 1,-6 37 0-16,46-33 9 0,0 15-3 15,0 3-11-15,0 4-10 16,-6 0 18-16,-7 3 9 0,0 1 5 16,-7 0-17-16,-26 7-10 15,39-4 30-15,-39 4 44 16,0 0 12-16,0 0-21 0,0 0-15 16,0 0-17-16,0 0-3 15,-52 15 1-15,6-4-17 0,-13-4 5 16,6 4-12-16,-6 0 11 15,0 0-4-15,0-7 17 16,-7 0 16-16,20 0 10 0,-7-4-18 16,7 3-3-16,7-3-7 15,39 0 15-15,-40 0-4 16,40 0-4-16,0 0-15 16,0 0-6-16,0 0-5 0,0 0 8 15,0 0-1-15,0 0-11 16,33-26-9-16,7 15 16 15,-1 0-7-15,1 4 13 0,-1 3 1 16,-6 4-10-16,0 0 6 16,0 4 2-16,-33-4 1 0,32 11 4 15,-32-11 5-15,33 11-14 16,-33-11-10-16,0 0 17 16,0 0-26-16,0 0 27 15,0 0-12-15,0 0 5 0,0 0-73 16,0 0-120-16,0 0-233 15,0 0-289-15,0 0-96 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15:05.696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0 236 414 0,'33'-11'87'15,"-33"11"40"-15,33-9 0 0,1 9-13 16,5 0-18-16,-6-3 18 16,7-1-39-16,-7 0-22 15,7 1 40-15,-7-1 39 0,7 4-19 16,-1-4 26-16,1 1-15 16,-7 3-17-16,7-5-58 0,-6 5 15 15,-1-4-5-15,6 0 7 16,2 1 10-16,-2-5-16 15,1 5 12-15,7-2-28 16,-1 1 38-16,-7 4-18 0,8-3-1 16,-8 6-11-16,1-3 3 15,-7 0-31-15,1 4 13 0,-34-4-23 16,39 5 1-16,0-2-10 16,1 1-9-16,7 0 18 15,5-4-14-15,1 0 13 0,1 0-6 16,-2-4 2-16,2 4 11 15,-2-4 20-15,1 1-6 0,1 3-3 16,-8-5-26-16,0 10 13 16,8-10-26-16,-8 1 23 15,14 1-29-15,-7-1 23 16,-1 0-9-16,2 4-8 0,5-3 16 16,-5 3-2-16,-2-4-3 15,7 4-3-15,1-4 8 0,0-4-2 16,-7 1-6-16,0 0-6 15,-1-1-2-15,-5 4 3 0,-7-3 8 16,-1 3-3-16,2-4 4 16,-8 0 9-16,0 4-1 15,-6 1 2-15,5-1 1 0,-4 4-4 16,5-4-11-16,-33 4 5 16,39 0-13-16,-6 0 1 15,1-3 26-15,-8-1-8 0,-26 4-7 16,33-9 12-16,-33 9 31 15,33-3-8-15,-33 3-19 0,39-4 5 16,-39 4-15-16,34-4 2 16,-34 4 4-16,33-3-2 15,-33 3-3-15,26-4 9 0,-26 4-11 16,0 0-9-16,0 0 2 16,33 0 2-16,-33 0 9 0,0 0 6 15,0 0 15-15,0 0-7 16,0 0-3-16,0 0-1 15,0 0-13-15,0 0-7 16,0 0-3-16,0 0-11 0,0 0 11 16,0 0-5-16,0 0-61 15,0 0-89-15,0 0-118 0,0 0-117 16,0 0-122-16,0 0-112 16,-46-23 19-16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53:57.32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3293 824 513 0,'0'0'0'15,"0"0"5"-15,0 0-18 0,0 0-10 16,0 0-9-16,0 0 18 15,0 0 6-15,0 0-3 16,0 0-28-16,0 0-36 0,0 0-48 16</inkml:trace>
  <inkml:trace contextRef="#ctx0" brushRef="#br0" timeOffset="742">2695 868 584 0,'0'0'174'0,"0"0"-12"16,0 0-16-16,0 0-61 0,0 0-15 16,0 0 22-16,0 0 48 15,0 0 11-15,0 0-24 16,0 0-25-16,0 0-44 15,0 0-35-15,0 0-33 0,0 0 12 16,0 0 13-16,0 0-15 16,0 0-41-16,-7-44-16 15,7 44-12-15,33-56 19 0,0 12 8 16,-33 44 16-16,52-33 19 16,-52 33-22-16,53-19 29 0,-53 19 6 15,0 0 5-15,0 0-14 16,0 0 35-16,33 63 29 15,-27-11 22-15,-12-11-6 0,-14-1 3 16,0-3-9 0,-13 0 8-16,-6-4-25 0,-7-3 4 15,-13-4-15-15,-13-4 7 16,-7-4-12-16,0-10-21 0,0-1-17 16,0-3 9-16,0-11-9 15,0-5 9-15,14-2 2 16,6-5-24-16,6-3-54 0,14 0 67 15,39 22-279-15,-53-44-106 16,20 10-59-16,33 34 3 0</inkml:trace>
  <inkml:trace contextRef="#ctx0" brushRef="#br0" timeOffset="974">2570 381 983 0,'52'-12'77'0,"-6"1"-26"15,7 0-20-15,-1 0-24 16,-6 0-92-16,0 4-59 0,-46 7-33 15,60-15-79-15</inkml:trace>
  <inkml:trace contextRef="#ctx0" brushRef="#br0" timeOffset="1403">1853 1075 1208 0,'0'0'106'16,"-46"8"12"-16,46-8-69 0,0 0-32 16,0 0-108-16,0 0-17 15,-39-41 38-15,26-7 1 0,13-8 21 16,20-10 17-16,6-4 14 15,7 7 13-15,0 4 11 16,-1 11 21-16,-32 48 0 0,60-37-35 16,-14 26 27-16,-46 11 19 15,46 22 20-15,-46-22 19 16,26 59 6-16,-20-7 87 16,-19-4 26-16,-13 0-17 0,-7-4-14 15,-19 0-26-15,-8 1-23 16,-12-12-15-16,-13 0-33 15,-7-11-25-15,6 1-20 0,-6-9-21 16,13-6-3-16,7-4-3 16,13-12-8-16,6-14-115 0,53 22-189 15,-52-55-196-15,26-5-63 16</inkml:trace>
  <inkml:trace contextRef="#ctx0" brushRef="#br0" timeOffset="1651">1689 0 1212 0,'0'0'170'16,"0"0"21"-16,0 0-19 0,-6 63 0 15,-14 14-43-15,0 8-52 16,-6 0-49-16,6 4-1 16,14-4-30-16,-1-4-148 15,14-11-250-15,-1-7-98 0,1-11-43 16</inkml:trace>
  <inkml:trace contextRef="#ctx0" brushRef="#br0" timeOffset="2239">986 1060 1577 0,'0'0'263'0,"0"0"-96"16,-53-3-44-16,53 3-68 0,0 0-55 15,0 0-83-15,-6-52 51 16,26 8-3-16,12 3 29 16,-32 41-1-16,66-52 7 0,-7 15-3 15,-13 11 15-15,-46 26 22 16,53-14-20-16,-53 14 3 0,46-4-13 16,-46 4 2-1,0 0 5-15,0 0-8 0,6 52 36 16,-6-52 49-16,-46 59-1 15,0-11 9-15,0-8 14 0,-6-3 0 16,-7 8-37-16,6-5-18 16,1 12-30-16,-8 4 3 15,8 3 23-15,6 0 14 0,0 7-25 16,6 1-23-16,14-4-11 16,0 3 5-16,6-7-5 15,0-7 2-15,7-8 24 0,0-7 30 16,13-37 21-16,-20 37-1 15,20-37-7-15,-46 30-22 16,0-16-5-16,7-6-14 16,0-16-11-16,-7-3 0 0,6-11-3 15,1-4-2-15,6-14-21 16,7-19-5-16,6-12 1 0,20-6 7 16,6-8 5-16,8 7 3 15,12 1-16-15,7 10 0 16,6 12-35-16,14-1-86 0,-1 8-126 15,1 4-191-15,-1 3-248 16,1 4-103-16</inkml:trace>
  <inkml:trace contextRef="#ctx0" brushRef="#br0" timeOffset="2432">0 938 1984 0,'0'0'127'0,"53"23"-63"0,6-16-34 16,13-3-260-16,1-12-491 15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54:13.76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3465 960 355 0,'0'0'28'0,"0"0"26"16,13-37 13-16,-13 37-4 15,0 0 4-15,0 0 36 0,0 0 21 16,0 0 6-16,0 0 4 16,0 0-33-16,0 0-39 0,0 0-42 15,0 0-8-15,0 0 20 16,0 0 98-16,0 0-86 16,0 0-3-16,-20 67-7 0,1-4-21 15,-1-4-13-15,0-7-22 16,0-4 22-16,20-48-9 15,-32 55 25-15,32-55-10 16,-53 41 28-16,53-41-22 0,-54 29-15 16,54-29-25-16,-39 0 32 15,39 0-4-15,0 0 26 16,-39-59-26-16,19 0-5 0,20 4-2 16,0 7 2-16,0 48-1 15,6-49 6-15,-6 49 4 16,0 0-18-16,0 0 4 0,0 0-7 15,0 0 17-15,0 0 32 16,0 0-32-16,0 0 0 0,0 0 17 16,0 0 60-1,-19 45 40-15,19-45 30 0,-20 44 17 16,20-44-38-16,-46 44-45 16,0-14-27-16,0-11-21 0,-13-5-4 15,0-3-13-15,-7-7-3 16,7 0-13-16,-8-8 4 15,8-7 4-15,6-4 4 0,7-3-12 16,7-1-4-16,6 1 4 16,33 18 17-16,-33-30-3 15,33 30-10-15,0 0-21 0,0 0 1 16,0 0-78-16,-26-44-163 16,26 44-192-16,0-48-63 0,13 11 7 15</inkml:trace>
  <inkml:trace contextRef="#ctx0" brushRef="#br0" timeOffset="240">3570 535 792 0,'46'8'32'0,"-46"-8"22"16,0 0-7-16,59 7-15 15,-19-7-40-15,-40 0-11 0,52 0-45 16,-52 0-26-16,53-18 90 16,-20-1-210-16,-33 19-20 15</inkml:trace>
  <inkml:trace contextRef="#ctx0" brushRef="#br0" timeOffset="517">4123 0 649 0,'0'0'48'16,"0"0"22"-16,0 0 67 16,0 0-5-16,0 0 7 0,-72 51 14 15,6-2 3-15,-6 2-36 16,-7 1-72-16,-8 0-34 16,-5-4 21-16,0 0-42 15,-6-8-123-15,-7-6-151 0,0-1-81 16,-2-4-44-16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54:22.49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2622 77 135 0,'0'0'6'0,"0"0"17"0,0 0 8 16,0 0-22-16,0 0 2 15,0 0 13-15,0 0 5 0,0 0-4 16,0 0 14-16,0 0 9 16,0 0-19-16,0 0-1 15,0 0 18-15,0 0-19 0,0 0 10 16,0 0 9-16,0 0 2 16,0 0-6-16,0 0 24 15,0 0-7-15,0 0-21 0,0 0-10 16,0 0-7-16,0 0-12 15,0 0-3-15,0 0 7 16,0 0 24-16,0 0 41 0,0 0 39 16,0 0-26-16,20 41-59 15,-20-41 14-15,13 66 23 0,0-3-34 16,-6-11-13-16,-1 3 1 16,1-3-10-16,0-8-7 0,-1 1 7 15,1-5-8-15,-7-40-27 16,0 48 34-16,0-11-22 0,0-37 10 15,0 37 12 1,0-37-18-16,0 0-9 0,0 0-62 16,-13 41-36-16,13-41-9 15,0 0 17-15,0 0-5 0,0 0-58 16,0 0-41-16,0 0-55 16</inkml:trace>
  <inkml:trace contextRef="#ctx0" brushRef="#br0" timeOffset="821">2412 343 363 0,'0'0'100'0,"0"0"17"0,0 0-37 15,0 0-44-15,0 0 12 0,0 0 37 16,0 0-6-16,-13 41-10 15,0-4 9-15,-7 0-31 16,20-37 29-16,-39 55-12 16,6-14 6-16,33-41-65 0,-53 44 15 15,1-11 66-15,6-10-14 16,-7-9-32-16,7-6 3 0,-13-5-40 16,26-6-7-16,33 3 12 15,-66-11 22-15,27-8-26 0,39 19-4 16,0 0 17-16,-46-51-34 15,13 6 22-15,33 45 15 0,-13-48-35 16,13 48 25 0,0 0 13-16,0 0-27 0,-13-40 4 15,13 40 0-15,0 0-30 16,0 0 37-16,0 0 25 0,0 0-42 16,0 0 44-16,0 0 3 15,0 0-34-15,0 44 15 0,0-44 40 16,-13 55-12-16,13-55 14 15,-20 52 20-15,20-52-24 0,-33 52 0 16,0-12-20-16,33-40 22 16,-52 41-39-16,12-15 2 0,7-4 12 15,33-22-23 1,-46 15 50-16,46-15 30 0,0 0-49 16,-39 0-10-16,39 0-3 15,0 0-6-15,-46-30-17 0,46 30 11 16,-26-51-16-16,13 10 27 15,-7 0-16-15,20-7-16 0,0 0 34 16,13-4-37-16,-6 1 20 16,6-5-2-16,-7 5-29 0,14-5 19 15,-7 8 4-15,7 0 3 16,0 7-19-16,-7 5 15 0,0 2-3 16,-13 34-18-1,20-40-26-15,-20 40-28 0,0 0-14 16,13-37-58-16,-13 37-105 15,0 0-98-15,0 0-47 0,0 0 45 16,0 0-7-16</inkml:trace>
  <inkml:trace contextRef="#ctx0" brushRef="#br0" timeOffset="1097">1288 986 746 0,'7'37'113'15,"-7"-37"3"-15,0 0-10 16,0 0-17-16,33 33-31 0,-33-33-30 16,52 15 70-16,-52-15-21 15,53 4 7-15,-7-8-57 16,0-7 26-16,-13 0 24 0,13-8-27 15,-13-3-29-15,-33 22-33 16,46-33-77-16,-46 33-174 0,39-37-58 16,-39 37-18-16,20-44-6 15</inkml:trace>
  <inkml:trace contextRef="#ctx0" brushRef="#br0" timeOffset="1369">1702 96 801 0,'0'0'101'0,"0"0"-48"16,0 0 31-16,0 0 1 0,0 0-12 15,0 0-40-15,60-22 25 16,-8 14-18-16,1 8-26 0,-7-4 11 16,-46 4 0-16,46-3-23 15,-46 3-75-15,39-11-159 0,-39 11-17 16,40-15-27-16</inkml:trace>
  <inkml:trace contextRef="#ctx0" brushRef="#br0" timeOffset="2005">0 561 789 0,'0'0'165'0,"0"0"56"16,0 0-32-16,0 0-49 0,0 0-14 15,60-22-55-15,-14 7 4 16,6 8-54-16,1-4-24 16,-1 0 22-16,7 7-3 0,1-3-46 15,-8 3-93-15,7 0-103 16,-13 4-75-16,0 0-39 0,-6 0-16 16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54:33.69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3029 174 299 0,'0'0'101'0,"-13"-45"3"15,13 45-27-15,0 0-53 0,0 0 2 16,0 0-5-16,0 0-4 15,0 0-11-15,0 0-14 16,0 0-3-16,0 0 21 0,0 0 12 16,0 0-15-16,0 0 6 15,0 0 2-15,46 26-5 16,-46-26 11-16,0 0-4 0,0 0-31 16,0 0 6-16,0 0 28 15,0 0-4-15,0 0 3 16,0 0 13-16,0 0-17 15,0 0-10-15,26 45-3 0,-26-45 32 16,0 0-27-16,-26 44-17 16,26-44 20-16,-52 45-25 15,-1-8 35-15,53-37-7 0,-59 33-9 16,59-33-4-16,-59 34 10 16,59-34-15-16,-46 25 15 0,46-25 12 15,0 0 25-15,0 0 0 16,-40 56-25-16,40-56 12 15,-26 55-7-15,26-55 3 0,-7 56-11 16,1-8 7-16,6-48-11 16,0 55 22-16,6-10 25 15,-6-45 25-15,-6 49 2 16,6-49-5-16,-20 40-4 0,20-40-33 16,-39 33-47-16,39-33 10 15,-53 19 1-15,7-8 11 16,46-11 13-16,-52 0 11 0,12-7 1 15,40 7 17-15,-39-34-7 16,12-3-3-16,21-3-29 16,-1-2-18-16,14-2 2 0,6-1 21 15,0-3-22-15,7 0-13 16,6 8-13-16,7-1 15 16,-33 41-5-16,46-55 0 15,-7 10 0-15,-39 45 5 0,60-51-61 16,-60 51-40-16,52-45-111 15,-52 45-73-15,0 0-74 0,46-30 4 16,-46 30 34-16</inkml:trace>
  <inkml:trace contextRef="#ctx0" brushRef="#br0" timeOffset="296">2891 915 571 0,'0'0'62'15,"0"0"19"-15,46-12-23 16,-6 1 6-16,-1 4 7 0,1-4 30 16,-40 11 18-16,52-4 22 15,-6 8 29-15,-46-4 8 16,40 22-30-16,-40-22-32 0,13 44-63 15,0 4-30-15,-20-3-1 16,-6-5 28-16,-13 5-33 16,0-8-13-16,-7 3-53 15,33-40-116-15,-73 49-135 0,8-19-111 16,-1-8-19-16</inkml:trace>
  <inkml:trace contextRef="#ctx0" brushRef="#br0" timeOffset="809">2063 122 405 0,'0'0'63'0,"0"0"18"15,0 0 6-15,0 0-42 0,0 0 105 16,0 0 27-16,0 0 9 16,0 0-14-16,46 48-33 15,-19-4-3-15,-8 5-40 0,-6-1-60 16,-6 0 9-16,0 4-23 15,-7-4 5-15,-14-4 26 16,-5-3-17-16,-1-4-32 16,20-37-4-16,-46 41 2 0,7-12-6 15,-1-10-19-15,-12-8-141 16,6-8-142-16,0-10-27 16,0-8-68-16</inkml:trace>
  <inkml:trace contextRef="#ctx0" brushRef="#br0" timeOffset="1073">1715 393 725 0,'0'0'118'15,"0"0"28"-15,-13 59-46 16,-7-8 19-16,0-3-19 0,20-48-10 16,-46 60 13-16,14-16-37 15,-8-7-9-15,1-11-15 16,-1-3-31-16,40-23-86 0,-65 18-188 16,5-14-54-16,8-4-49 15</inkml:trace>
  <inkml:trace contextRef="#ctx0" brushRef="#br0" timeOffset="1708">1373 11 443 0,'0'0'51'0,"27"-41"15"0,-27 41-12 15,0 0-22-15,0 0-25 16,0 0 118-16,0 0 20 0,0 0-44 16,0 0-28-16,39 60-9 15,-19-5-2-15,-7-7 4 16,-13-48 6-16,13 59-17 0,-13-59-40 15,7 48-9-15,-7-48 47 16,0 0 52-16,0 0 28 16,0 0-44-16,0 0-58 0,0 0-39 15,-53 38 8-15,53-38 22 16,-59 15-10-16,13-8-22 16,46-7 10-16,-53 8-8 15,53-8-1-15,-46 14 25 0,46-14-11 16,-52 45-1-16,12 3 36 15,7 4 24-15,7 3-6 0,0 0 11 16,6 4-13-16,7 4-4 16,0 1-25-16,-7-5 19 15,7-7 17-15,-7-4 3 0,1-4-11 16,-8-10-10-16,27-34-16 16,-39 40-32-16,-1-14 3 15,40-26 24-15,-46 7-17 0,46-7 33 16,-39-33-24-16,13-15-5 15,13-18-1-15,13-16-7 16,13-10-19-16,6-9 24 16,8 9-4-16,-1 18-11 0,7 7 1 15,0 16-3-15,-33 51 9 16,33-45 0-16,-33 45-27 0,52-22-160 16,-52 22-127-16,53 4-169 15,-7 7-40-15,-46-11 16 16</inkml:trace>
  <inkml:trace contextRef="#ctx0" brushRef="#br0" timeOffset="1985">1183 1381 1166 0,'0'0'143'0,"-13"-48"-50"0,13 48 11 16,19-37-12-16,-19 37-38 15,46-26 43-15,-6 23 10 16,-1 6 8-16,-39-3 33 16,46 19 1-16,-46-19-46 0,0 0-36 15,33 51-45-15,-13-10-9 16,-20-41-35-16,-13 44-137 0,13-44-211 15,-40 41-234-15</inkml:trace>
  <inkml:trace contextRef="#ctx0" brushRef="#br0" timeOffset="4141">0 407 307 0,'0'0'56'16,"0"0"15"-16,0 0 0 16,0 0-17-16,0 0 4 0,0 0 14 15,0 0 10-15,0 0 2 16,0 0 6-16,0 0-13 0,0 0-20 15,0 0-20-15,0 0 7 16,46-33-22-16,-46 33 8 16,59-26-21-16,-13 8-20 0,-46 18 32 15,46-19-12-15,-46 19 11 16,46-14-28-16,-46 14-7 16,0 0 2-16,0 0 18 0,0 0 18 15,0 0-15-15,0 0-38 16,46-12 33-16,-46 12-9 15,0 0-20-15,0 0-44 16,0 0-35-16,0 0-53 0,0 0-39 16,0 0-16-16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57:40.80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4665 192 490 0,'0'0'81'16,"0"0"-22"-16,0 0 0 16,0 0 36-16,0 0-24 15,0 0 5-15,0 0 22 0,0 0-19 16,0 0 81-16,0 0 21 15,0 0 6-15,0 0-36 16,0 0-114-16,0 0 14 16,0 0-23-16,0 0-22 0,0 0 3 15,33-41-5-15,-33 41 26 16,0 0 5-16,0 0-2 0,0 0-19 16,0 0-39-16,0 0 32 15,0 0-1-15,0 0-30 16,0 0 13-16,0 0-141 0,0 0-237 15,0 0-148-15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58:21.21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7724 729 281 0,'0'0'60'16,"0"0"-21"-16,0 0-8 15,0 0 53-15,0 0-1 0,26 3 21 16,13 16-19-16,-39-19-33 15,33 48 6-15,0 4-33 16,0-1-19-16,0-3 15 0,0 8-10 16,-7-1-16-16,0-7 0 15,7 4 11-15,-7-8-16 0,1 1 0 16,-1-8 10-16,-13-8 0 16,-13-29 10-16,20 33-4 15,-20-33-6-15,0 0 16 0,0 34-2 16,0-34 17-16,0 0 3 15,0 0-2-15,0 0-7 0,0 0-22 16,-33 3-11-16,-6-6 19 16,39 3-18-16,-33-23 2 15,33 23 16-15,-40-29-20 0,14-1-7 16,26 30 11-16,-26-37 18 16,6 4-32-16,20 33 16 0,-13-33 16 15,13 33-21-15,0 0 11 16,-13-26 7-16,13 26 1 0,0 0-32 15,0 0 13-15,0 0 20 16,0 0-32-16,0 0 17 0,0 0 18 16,0 0-15-16,0 0-9 15,0 0 18-15,-40 41-1 0,21-12-14 16,19-29 6-16,-27 41 11 16,27-41-31-16,-26 37 17 15,26-37 16-15,0 0-13 16,-33 26-4-16,33-26 4 0,-39 14 16 15,-7-6 0-15,46-8-32 16,-27-8 22-16,27 8 13 0,-32-22-10 16,32 22 1-16,-14-40 30 15,14-5-25-15,0 5 7 0,14-5 4 16,5-6-30-16,-6 3 19 16,14 0-11-16,-8 3-1 0,1 5 13 15,-7 3-11-15,-13 37 8 16,20-34-13-16,-20 34 0 15,0 0-6-15,0 0 17 0,0 0-24 16,0 0 0-16,0 0-14 16,33-40-122-16,-7 10-68 0,-26 30-45 15</inkml:trace>
  <inkml:trace contextRef="#ctx0" brushRef="#br0" timeOffset="583">8184 496 242 0,'-40'-30'57'0,"7"8"-2"16,-13 0 52-16,0 7 87 15,-6-7 34-15,-20 4-81 0,12 10-36 16,8 8-51-16,-7 4 18 16,-14 18 12-16,1 15 41 0,0 18-49 15,-14 16-17-15,14 3-28 16,0 7-11-16,6 0 9 0,7 4-4 16,13-4-17-16,13 4 33 15,20-3-18-15,13-5-8 16,13 1-21-16,7-1-3 0,26-6 9 15,6-5 8-15,21-7-17 16,-1-11 10-16,27-11 3 0,-7-7-13 16,6-12 3-16,7-7 0 15,-13-11-11-15,7-7 11 0,-14-8 0 16,14-7 11-16,-20-11-11 16,0-4 11-16,-20-11 2 0,13-4-22 15,-19-15 21-15,-7 5-15 16,-7-5 3-16,-6 1 2 15,-7 3-6-15,-6 4 17 0,-7 3-8 16,-13 8 2-16,0 4-11 16,0 3-3-16,-13 4-8 0,0-3 15 15,-7 6 6-15,20 34-15 0,-26-48 3 16,6 15-2-16,20 33 25 16,-26-44-17-16,26 44 0 0,-27-41-53 15,27 41-61-15,-19-37-74 16,19 37-75-16,0 0-101 0,-40-33-31 15</inkml:trace>
  <inkml:trace contextRef="#ctx0" brushRef="#br0" timeOffset="1236">6127 936 412 0,'0'0'77'0,"0"0"-20"16,0 0-20-16,0 0 9 0,0 0 10 15,-13 48 37-15,13-48-16 16,-26 44 6-16,6-7-40 0,20-37 20 16,-46 37-15-16,46-37 5 15,-46 37 6-15,6-19-17 0,40-18 29 16,-46 19 10-16,46-19-27 15,-39 7 72-15,39-7-2 0,0 0 12 16,-39-18-14-16,39 18-16 16,-33-41-7-16,13-3-24 0,13-4-29 15,1-15-23-15,6-7-14 16,6-1 3-16,1-2-8 16,0 2 4-16,-7 5 8 0,0 14 9 15,-7 4-16-15,7 11 1 16,0 37-10-16,-13-37-22 0,13 37-61 15,0 0-104-15,0 0-86 16,0 0-94-16,-53-29-53 0,53 29 4 16</inkml:trace>
  <inkml:trace contextRef="#ctx0" brushRef="#br0" timeOffset="1449">6042 699 712 0,'0'0'82'15,"0"0"7"-15,52 4-6 16,1-4-23-16,-7 7 3 16,-7-3-33-16,7-4-33 0,-46 0-4 15,59 0-14-15,-59 0-132 16,53-4-71-16,-53 4-60 0</inkml:trace>
  <inkml:trace contextRef="#ctx0" brushRef="#br0" timeOffset="2187">5253 873 552 0,'0'0'116'0,"0"0"-7"15,0 0 8-15,0 0-1 16,0 0 9-16,0 0-19 0,0 0-11 15,0 0-19-15,0 0-29 16,0 0 37-16,0 0 29 0,0 0-47 16,0 0-26-16,0 0-19 15,13 51-12-15,0-10-9 0,-6 0 0 16,-7-4 4-16,0-37 4 16,-20 48 10-16,20-48 9 15,-20 44-8-15,20-44 7 16,-52 41-9-16,-1-12-21 0,1-14-3 15,-1-4-2-15,1-7 6 16,-1-4-6-16,0-8 16 0,7 1-13 16,-6-4-12-16,52 11 13 15,-33-33 5-15,33 33-4 0,-26-41 8 16,13 0-24-16,13 41 23 16,6-37-14-16,-6 37 4 0,0 0-7 15,0 0 14-15,0 0-5 16,0 0 15-16,0 0-1 15,0 0-9-15,0 0 20 0,0 0-13 16,-20 37-2-16,-6 4-2 16,0 0-32-16,-7-1 22 0,-6-3 7 15,-1 4 0-15,1 0-13 16,6-5 21-16,-7-2-14 0,8 3 1 16,32-37-13-16,-40 55 25 15,20-11-15-15,7-3 29 0,7 3-8 16,6-7 10-16,6 4 11 15,1 0 17-15,13-4 12 0,-7-4 7 16,-13-33-15-16,33 37-17 16,6-8-22-16,7-10-2 0,-7-8-17 15,7-4 14-15,0-10 1 16,0-5-10-16,0-7-30 16,-6-7-107-16,6-7-97 0,-7-5-122 15,1 1-35-15,-1-7-18 16</inkml:trace>
  <inkml:trace contextRef="#ctx0" brushRef="#br0" timeOffset="2384">5082 1508 1035 0,'0'0'179'16,"0"0"-46"-16,0 0 6 0,0 0-63 15,0 0-27-15,0 0 27 16,0 0-25-16,0 0-18 0,0 0-14 16,0 0-48-16,0 0-142 15,26-33-161-15,-26 33-64 0</inkml:trace>
  <inkml:trace contextRef="#ctx0" brushRef="#br0" timeOffset="3131">3571 1057 392 0,'0'0'4'15,"0"0"-4"-15,0 0 2 0,0 0 19 16,0 0 23-16,0 0 64 16,0 0 73-16,0 0 4 0,0 0-27 15,0 0 12-15,0 0-44 16,0 0 0-16,0 0-45 16,0 0-31-16,0 0-10 0,0 0-31 15,0 0-15-15,0 0 20 16,0 0-22-16,13-55 1 0,7 11 13 15,-1 3-11-15,8-7 0 16,5-4 11-16,8 4 1 0,-40 48-10 16,46-51 5-16,-46 51-18 15,0 0 9-15,0 0-1 0,0 0 12 16,52-19 4-16,-52 19-2 16,0 0-25-16,0 0 19 15,53 63 0-15,-20-15 9 0,-33-48-12 16,20 52 22-16,-20-52-27 15,13 48-7-15,-13-48 38 0,0 0-23 16,0 0 34-16,0 0 0 16,-7 44-12-16,7-44 17 0,0 0-2 15,0 0-30-15,-66 41 36 16,7-15-34-16,13-15 37 0,7-4-18 16,39-7 18-16,-46 0 12 15,0-4 1-15,46 4 13 0,-40-14-10 16,40 14 17-16,-46-23-33 15,46 23 0-15,0 0 4 16,0 0-6-16,-32-33-1 0,32 33 3 16,-20-41-28-16,20 41 11 15,-7-48-22-15,7 4 11 0,7 0-18 16,-1-4 10-16,8-4-10 16,-1 0 10-16,-7 1-21 0,7 6 20 15,-13 45-6-15,0 0 3 16,7-48 3-16,-7 48-21 0,0 0 12 15,0 0 0-15,0 0-22 16,0 0-34-16,0 0-101 0,0 0-91 16,0 0-100-16,0 0-152 15,0 0 32-15</inkml:trace>
  <inkml:trace contextRef="#ctx0" brushRef="#br0" timeOffset="3340">3551 1501 895 0,'0'0'64'0,"0"0"-53"0,0 0-8 15,0 37 9-15,0-37-12 16,0 0-31-16,0 0-69 0,0 0-61 15,0 0-40-15,0-33-40 16</inkml:trace>
  <inkml:trace contextRef="#ctx0" brushRef="#br0" timeOffset="4231">3275 511 590 0,'0'0'46'0,"0"0"-13"16,0 0 0-16,0 0-13 15,0 0 105-15,0 0 10 0,0 0 56 16,0 0-10-16,0 0-14 15,-39 51-45-15,19-6 19 0,20-45-48 16,-20 59-10-16,14-7-26 16,-8-4 24-16,1 0-34 15,-6-4 8-15,-8 0-28 0,-12 1-14 16,-7-5-5-16,-13 1 2 16,-7-8 4-16,-6 0-17 0,-7-10 12 15,-7-5-20-15,14-7 25 16,-7-7-30-16,7 0 3 0,6-12 22 15,-6-3-14-15,13-7 8 16,6-5-14-16,1-6 21 0,12-4 6 16,40 33-27-16,-59-45 27 15,59 45-24-15,0 0 13 0,-46-33 10 16,46 33-15-16,0 0 6 16,0 0-16-16,0 0 10 15,0 0 14-15,0 0-17 0,0 0 8 16,0 0-11-16,0 0 10 15,-20 44 12-15,20-44-28 0,0 48 23 16,0-48-23-16,0 45 27 16,0-45-24-16,0 0 29 0,-6 40 6 15,6-40-15-15,-46 26 1 16,-7-7-8-16,7-8-4 0,-6-8 9 16,6-3-29-16,0-7 12 15,6-8-4-15,1-7-16 0,39 22 22 16,-46-48-9-16,20 4 20 15,26 44-19-15,-33-56 33 16,33 56-36-16,0 0 14 0,-20-44-2 16,20 44-10-16,0 0 26 15,0 0-11-15,0 0 3 0,0 0 20 16,7 37-35-16,-1 4 12 16,1 7 11-16,-1 7 36 0,7 4-24 15,-13-3 40-15,0 6-22 16,-6 1 30-16,-14-4-28 0,-6 4 13 15,-14-4-25-15,-6-3-3 16,-19-5-16-16,-1-6-5 16,0-5 0-16,-6-10 1 0,0-8-1 15,6-11-7-15,0-7 20 0,14-12-1 16,12-6 0-16,7-5-7 16,7-14-2-16,6-11 0 15,14-8-6-15,6-7 1 0,6-8-5 16,1-3-22-16,6-4-33 15,7 0-83-15,0 8-98 0,-1-1-132 16,14-3-110-16,7-4-85 16</inkml:trace>
  <inkml:trace contextRef="#ctx0" brushRef="#br0" timeOffset="4463">2539 145 1609 0,'0'0'11'0,"0"0"-14"0,0 0-2 15,0 0-90-15,39 41-161 16,-39-41-4-16,0 0 38 0,14 48 8 15,-14-48-65-15</inkml:trace>
  <inkml:trace contextRef="#ctx0" brushRef="#br0" timeOffset="4907">2217 710 719 0,'0'0'113'0,"0"0"-37"0,0 0-23 15,0 0 2-15,0 0-3 16,0 0 21-16,0 0 69 0,0 0 17 16,0 0-73-1,0 0-12-15,39-48 46 0,-39 48-39 16,0 0 3-16,0 0 10 15,46-15-64-15,-46 15 4 0,0 0-8 16,53 23-15-16,-53-23-17 16,0 0 6-16,39 48-3 0,-39-48-82 15,0 0-83-15,20 48-127 16,-26-8-42-16,-8-3-2 0,-12 0-35 16</inkml:trace>
  <inkml:trace contextRef="#ctx0" brushRef="#br0" timeOffset="5128">1757 1582 826 0,'0'0'104'15,"0"0"41"-15,0 0 11 0,0 0-22 16,0 0-72-16,26 37 0 15,-26-37-35-15,40 15-13 0,-40-15-5 16,52-8-58-16,-12-3-122 16,-40 11-45-16,39-44-43 15,-13 3-51-15</inkml:trace>
  <inkml:trace contextRef="#ctx0" brushRef="#br0" timeOffset="5388">1422 455 1164 0,'0'0'34'0,"0"0"19"16,0 0-10-16,0 0-24 0,0 0 57 15,0 0-16-15,0 0-22 16,0 0 18-16,0 0 8 0,0 0-39 16,0 0-21-16,0 0-126 15,0 0-150-15,0 0-143 0</inkml:trace>
  <inkml:trace contextRef="#ctx0" brushRef="#br0" timeOffset="6171">108 400 662 0,'0'0'53'0,"0"0"-31"15,0 0 34-15,0 0 7 16,0 0-36-16,0 0 27 0,0 0 42 16,65-11 0-16,-12-11-3 15,-7-12-13-15,0-6-6 0,-7-8-59 16,1-8 23-16,-7 5 25 15,-14-1 65-15,-6 11-72 0,-13 41 0 16,0 0-34 0,-6-40-6-16,6 40-32 0,-59-12-3 15,-7 20 19-15,0 10-6 16,1 4 9-16,12 12-6 0,1 3-24 16,52-37 27-16,-46 55 11 15,13-7 2-15,20 0-24 0,13 4 48 16,6 0-15-16,7 3 15 15,7 8-11-15,6 3-7 0,7 1-6 16,-7-1-30-16,7-3 33 16,0-4-4-16,-7 0-22 0,1-7 12 15,-14-11-5-15,-7-1-9 16,-6-40-9-16,7 45-140 16,-7-45-102-16,0 0-26 0,-13 37-44 15</inkml:trace>
  <inkml:trace contextRef="#ctx0" brushRef="#br0" timeOffset="6508">22 1497 552 0,'7'30'75'0,"-7"-30"-11"16,0 0-9-16,13 33 0 0,-13-33-5 16,0 0 38-16,0 0 95 15,0 0 77-15,0 0-105 0,0 0-19 16,0 0-10-16,0 0-20 16,26-48 15-16,-13 11-33 0,-13 7 6 15,0 30 4-15,0-29-43 16,0 29-39-16,0 0 2 0,0 0-12 15,0 0-23-15,0 0 27 16,0 0-25-16,0 0-90 16,0 0-64-16,0 0-57 0,0 0-173 15,0 0-86-15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03:50.33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5316 374 319 0,'0'0'40'0,"0"0"16"15,0 0 20-15,0 0 24 16,0 0 13-16,0 0 4 16,0 0 24-16,0 0-20 0,0 0-30 15,0 0-17-15,0 0-58 0,0 0 23 16,0 0 10-16,0 0-49 16,-13 37 47-16,-14 0-47 0,1 4 31 15,-7 3-24-15,20 1 13 16,0-5-9-16,6-3-19 0,1 0 21 15,6-4 1-15,0-3 0 0,0-30-21 16,26 37-6-16,-26-37 8 16,40 22 13-16,-1-14-1 0,-6-12 3 15,0-7 0-15,6-8-19 16,1-10 9-16,6-5-8 0,-7 1-2 16,-6-4 19-16,-33 37 0 15,52-44-12-15,-19 11 43 0,-33 33 46 16,0 0 1-16,0 0-29 0,0 0-20 15,0 0-20-15,0 0-4 16,0 0 3-16,0 0 12 0,-46 44-23 16,7 0 6-16,6 1 26 15,7 3 72-15,-1 0-22 0,-5 11 1 16,-8-4-5-16,14 1-35 0,6-5-10 16,-6-3-27-16,0-3-18 15,19-5 20-15,-13-6-20 16,20-34 9-16,-6 33-3 0,6-33-17 15,0 0 14-15,0 0-26 0,0 0-191 16,0 0-104-16,0 0-71 16,0 0-54-16,0 0-15 0</inkml:trace>
  <inkml:trace contextRef="#ctx0" brushRef="#br0" timeOffset="812">5697 138 318 0,'0'-33'63'0,"0"33"3"16,0 0-22-16,0 0 33 16,0 0-28-16,-26-45 14 0,26 45-5 15,0 0-17-15,-40-33-8 0,40 33-28 16,-52-18 11-16,19 7 30 16,33 11-9-16,-59 0 1 15,13 7-20-15,-7 8 6 0,14 0 39 16,-7 10 7-16,0-2-21 0,0 6-26 15,6 4 83-15,-6 4-34 16,-6 4-30-16,19 3 4 0,-20 4-10 16,14 8-30-16,-7 3 6 15,13 4 2-15,0 7 14 0,0 8 16 16,14-1 35-16,-1 12-38 0,7-1-19 16,6-6 58-16,7 3-46 15,20-8-5-15,6-7-4 0,14-3-10 16,12-8-2-16,7-4-17 0,20-10 4 15,0-8 14-15,6-15-9 16,7 4-8-16,-6-15 3 16,6-7 4-16,-7-4-12 0,-6-11 15 15,0-8-7-15,-13-7-3 0,-14 0 7 16,1-11 4-16,-20-7-18 16,0-11 13-16,-20-8-6 0,0-15 3 15,-13-7-18-15,0-15 30 0,-20-10-26 16,0-9 14-16,1 1-6 15,-8 15 12-15,8 3 2 0,-21 15 6 16,14 19-18-16,6 10-7 0,-6 12 22 16,26 44 3-16,-39-37-14 15,39 37-24-15,-40-22 24 16,-6 11 5-16,7 14-12 0,39-3 7 16,-53 11-23-16,1 0-226 0,12 4-113 15,7 0-103-15</inkml:trace>
  <inkml:trace contextRef="#ctx0" brushRef="#br0" timeOffset="1752">3785 563 623 0,'0'0'100'0,"26"-19"-42"0,-26 19 43 16,20 4 0-16,19 7-25 15,-39-11 17-15,33 45 31 0,0-8-37 16,0 3-20-16,-13-3-5 16,-1 4 4-16,-12-4 9 0,-1 3-32 15,-12-6-11-15,6-34-32 16,-7 37 7-16,7-37 11 16,-19 36-18-16,19-36 3 0,-40 30 10 15,7-15-1-15,33-15-20 0,-39-4-9 16,39 4-6-16,-46-29 11 15,13-5 7-15,0-3-29 0,0-7 22 16,7 0 18-16,0 3-13 16,6 4 1-16,7 8 20 0,13 29-3 15,0 0-8-15,-13-30-13 16,13 30-2-16,0 0 8 0,0 0 14 16,0 0 0-16,0 0-2 0,0 0-14 15,26 18-1-15,7-3-2 16,-33-15 2-16,39 11 7 15,-39-11 15-15,33 11-4 0,-33-11-24 16,26 4 6-16,-26-4 18 16,0 0-17-16,0 0 17 0,0 0 21 15,0 0-13-15,0 0-16 0,0 0 13 16,-26 0-7-16,-13 4-19 16,-7-1-7-16,6 9 14 0,1-1 11 15,6 7 4-15,0 1-12 16,33-19 2-16,-46 33-15 0,20-4 13 15,0 1 73-15,-7 0 1 16,26-5-32-16,-6 1-27 16,13 0 10-16,-7 0-18 0,7 0 9 15,-6 3 91-15,6 1-45 0,0-4-6 16,-7 0-2-16,1 3 2 16,-1-3-13-16,-13 0 5 0,1-4-37 15,-8 0-15-15,1 0 13 16,-13-7-9-16,6 7-9 0,0-7 9 15,-6-7 13-15,-1-5-13 0,20-3-64 16,20 0-125-16,0 0-115 16,-32-33-93-16,12-11-111 0</inkml:trace>
  <inkml:trace contextRef="#ctx0" brushRef="#br0" timeOffset="1949">3312 386 909 0,'0'0'208'0,"0"0"-48"15,0 0-64-15,0 0-64 0,0 0-28 16,0 0 20-16,0 0-21 0,0 0 8 16,0 0-33-16,0 0-25 15,0 0-166-15,0 0-64 16,0 0-56-16</inkml:trace>
  <inkml:trace contextRef="#ctx0" brushRef="#br0" timeOffset="2328">2944 641 488 0,'0'0'71'0,"39"3"0"16,1 16-29-16,-8 7-42 16,-12 3 14-16,13 1 3 0,-13 3 5 15,-20-33-13-15,6 37 3 0,-6-37 19 16,-6 37 29-16,6-37-22 16,-27 33-14-16,1-14-16 0,26-19-12 15,-46 7 32-15,7-3-2 16,-1-15-1-16,1-1-2 0,6-6 15 15,0-1-10-15,0 1 32 0,0 3 37 16,1 0 47-16,32 15-43 16,-40-11 21-16,-6 11-5 0,26 15-23 15,-19 4-10-15,6-1-40 0,33-18-17 16,-39 44-12-16,12-10-1 16,1-1-9-16,13-4-12 15,13 1-87-15,0-30-256 0,-7 44-108 16,7-7-28-16</inkml:trace>
  <inkml:trace contextRef="#ctx0" brushRef="#br0" timeOffset="2508">2490 1608 1454 0,'0'0'231'15,"0"0"-91"-15,40 26-69 16,6-15-26-16,6-11-37 0,1-7-41 16,-1 0-224-16,1-4-184 0,-7-8-79 15</inkml:trace>
  <inkml:trace contextRef="#ctx0" brushRef="#br0" timeOffset="2729">2464 245 1239 0,'0'0'32'15,"0"0"13"-15,0 0-62 0,0 0 11 16,0 0-12-16,0 0-35 15,0 0-123-15,0 0-60 0,0 0-62 16</inkml:trace>
  <inkml:trace contextRef="#ctx0" brushRef="#br0" timeOffset="3292">1781 785 684 0,'-20'37'115'16,"13"-8"-7"-16,7-29-35 15,7 37-19-15,-7-37-25 0,26 33-19 16,-26-33-10-16,0 0 0 0,0 0 15 16,40 15-5-16,-14-11-1 15,7-15-4-15,-33 11-5 16,33-26-5-16,-1-4 2 0,-12-3-5 15,0-4-4-15,-14-4 12 0,1 1 0 16,-7 10 0-16,0 1 6 16,0 29 24-16,0 0 38 0,0 0 16 15,0 0 65-15,-59 18-3 16,0 19-10-16,0 15 18 0,-7 0 11 16,0 7-22-16,-6 3 1 0,-20-2-50 15,0 2-46-15,-7-3 5 16,7-3-12-16,-6-12-29 0,6 1-9 15,6-12 13-15,7-11-7 0,14-4-9 16,6-10-5-16,6-8 24 16,7-8-37-16,7-10 4 15,6-4 5-15,0-11 13 0,7-4-15 16,-1 0 5-16,8 7 11 16,19 30 2-16,-14-33-18 0,14 33 3 15,0 0 16-15,0 0 0 0,0 0-16 16,0 0 19-16,0 0-11 15,-26 37 21-15,6 0-24 0,1 0 18 16,-1 0-7-16,-6 0-3 0,-1-4 6 16,-12 4-23-16,0 0 26 15,-7-4-22-15,0 4-77 0,0-4-158 16,0-3-153-16,6-1-77 16,1-3-30-16</inkml:trace>
  <inkml:trace contextRef="#ctx0" brushRef="#br0" timeOffset="3464">52 1860 1060 0,'53'29'327'16,"-1"-14"-93"-16,8-15-74 0,5 4-85 15,1-8-38-15,19 0-3 16,1-3-41-16,-1-4-158 15,-6 3-306-15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04:02.98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0 805 491 0,'0'0'112'16,"0"0"-15"-16,0 0-18 15,0 0 26-15,0 0-27 0,0 0 25 16,0 0 2-16,26-14-37 0,-6-5 14 16,-20 19-56-16,33-44 17 15,0 3-27-15,-7 0-8 0,-6-3-2 16,-1-4-9-16,8-4 23 16,-8-10-13-16,1-5-12 15,6-7 5-15,-6 4 26 0,-7 11 29 16,-6 7-26-16,-7 15 5 15,-7 4-3-15,7 33-22 0,-19-30-9 16,19 30 11-16,-46-14-15 0,13 10 0 16,0 11 12-16,0 12-15 15,7 3 7-15,26-22-4 0,-40 48-1 16,21 0 5-16,5 4 21 16,14-1-11-16,7 9 16 0,6-1-6 15,7 0 5-15,6 4-2 0,0-1-6 16,14-6 6-16,-7-4-33 15,0-4 15-15,6-4 4 0,-6-3 10 16,-7-8-31-16,0-4 3 16,1 1 25-16,-27-30-33 15,13 33-133-15,0-11-105 0,-13-22-86 16,7 34-3-16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04:03.36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88 55 722 0,'0'0'188'0,"0"0"-6"16,0 0 16-16,0 0 80 16,-8 35-1-16,8-35-68 0,0 0-22 15,0 0-30-15,0 0-1 16,0 0 10-16,0 0-48 0,0 0-23 15,0 0 2-15,0 0 11 16,0 0-16-16,0 0-39 0,0 0-15 16,0 0 2-16,0 0 33 0,-37-35-24 15,37 35 51-15,-21-23-14 16,21 23 0-16,0 0-29 0,0 0-27 16,0 0-16-16,-22-32-9 0,22 32 7 15,0 0-20-15,0 0 11 16,0 0-6-16,0 0 8 15,0 0-14-15,0 0 12 0,0 0-29 16,0 0-49-16,0 0-80 0,0 0-57 16,0 0-33-16,0 0-44 15,0 0-100-15,0 0-109 0,0 0-47 16,0 0 26-16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04:10.54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24 1541 1557 0,'-34'26'359'0,"34"-26"-46"16,0 0-81-16,0 0-76 0,34 26-71 16,-8-8-35-16,-26-18-17 0,0 0-31 15,34 8-8-15,-34-8-112 16,0 0-120-16,0 0-119 0,0 0-139 15,0 0-84-15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16:09.00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3846 1085 883 0,'0'0'196'0,"0"0"-25"15,0 0-38-15,-13-26 57 16,13 26-27-16,0 0-34 0,0 0 4 16,0 0-30-16,0 0 7 15,0 0-35-15,0 0-10 0,0 0 8 16,0 0-16-16,0 0-19 15,0 0-23-15,0 0-12 16,0 0 2-16,0 0 3 16,0 0-14-16,0 0 15 0,0 0 4 15,0 0 12-15,0 0 21 16,0 0-9-16,33 22 13 0,-33-22-6 16,39 41-16-16,-6-8 26 15,0-4-18-15,-13-3-10 0,-20-26 22 16,46 34-12-16,-46-34-20 15,33 33 10-15,-33-33 5 0,0 0 4 16,0 0 25-16,0 0 3 16,0 0-39-16,0 0-6 15,0 0-4-15,-33 7-14 0,-13-3 8 16,20-8-13-16,-7-7 5 16,33 11 3-16,-27-18-6 0,27 18 6 15,0 0-8-15,-26-37-24 16,20 3 0-16,6 5 10 0,6-1 1 15,1 5 13-15,-7 25 5 16,0 0-12-16,6-30 6 0,-6 30 12 16,0 0-17-16,0 0 21 15,0 0 9-15,0 0-2 16,0 0 28-16,0 0 10 16,-19 37 1-16,19-37-2 0,-27 37-10 15,27-37-27-15,-33 29 4 16,33-29-3-16,-39 19-18 0,0-8 3 15,12-11 4-15,27 0-12 16,-39-4 9-16,6-7 3 0,33 11-16 16,-33-22 9-16,33 22-5 15,-26-33-5-15,19 7 10 0,7 26-4 16,-6-30-10-16,6 30 14 16,0 0-7-16,0 0 1 0,0 0 2 15,0 0 4-15,0 0 3 16,0 0 13-16,0 0-8 15,0 0 12-15,-40 34 8 16,40-34-13-16,-46 40 8 0,46-40-14 16,-46 30-4-16,7-12-1 15,39-18-9-15,-40 11 10 0,40-11 2 16,0 0-12-16,-46-3 7 16,46 3-13-16,0 0-2 0,0 0-24 15,-32-48-12-15,12 7 17 16,20 4 12-16,6 4 0 0,1 7 16 15,-7 26 8-15,0 0-18 16,0 0 14-16,0 0-5 16,0 0 1-16,0 0 13 0,0 0 1 15,0 0-14-15,0 0 11 16,-46 37-4-16,46-37-7 0,-39 33 12 16,39-33 8-16,-46 33 2 15,46-33 16-15,-46 23 4 0,13-16 4 16,0-7 31-16,33 0 7 15,-40-15-6-15,40 15 21 0,-32-33-17 16,5-4-4-16,8-7-27 16,5-8-11-16,1-11-24 0,7-7-5 15,6-8 4-15,6 1-11 16,-6 3 6-16,7 11-11 0,-7 8 13 16,-7 7-14-16,1 7-1 15,6 11-10-15,0 30-134 16,-13-33-98-16,13 33-84 15,0 0-145-15,-53-4-270 0,7 16-99 16</inkml:trace>
  <inkml:trace contextRef="#ctx0" brushRef="#br0" timeOffset="475">2217 542 1330 0,'6'-41'299'0,"1"11"-17"16,-7 30-18-16,6-33-36 15,-6 33-52-15,0 0-38 0,0 0 0 16,0 0 12-16,0 0-12 16,0 0-36-16,27 45-17 0,-8 10-8 15,1 8 3-15,6 7 1 16,1 4-21-16,5 0-32 0,8 0-8 15,-7-12 0 1,0-2-4-16,-14-12-19 0,1-11 5 0,-20-37 14 16,0 0-9-16,7 40-3 15,-7-40 11-15,0 0-15 16,-46 19 4-16,-14-19 4 16,8-8-8-16,-1-7-10 0,1 1 10 15,6-1 8-15,-7 0-12 16,7 0 0-16,-6 8 9 0,-1 3-5 15,0 4 5-15,-6 8 45 16,-6-1 42-16,12 8-26 0,7 0-23 16,46-15 2-16,-39 25-7 15,39-25-13-15,-20 41 4 0,20-41-20 16,6 33-6-16,-6-33-11 16,0 0-126-16,53 34-125 15,-53-34-76-15,39 18-140 0,-39-18-274 16,0 0-132-16</inkml:trace>
  <inkml:trace contextRef="#ctx0" brushRef="#br0" timeOffset="797">646 501 1668 0,'-20'-37'343'0,"20"37"-61"16,0 0-26-16,0 0 1 0,0 0 13 16,13 30 0-16,7 10-32 15,6 16 7-15,7 6 17 0,0 12-25 16,7-3-48-16,6 2-64 15,-7-6-57-15,7-8-34 0,-13-7-28 16,-33-52-15-16,39 48-187 16,-39-48-220-16,27 37-30 15,-27-37-86-15,0 0-237 0,0 0-149 16</inkml:trace>
  <inkml:trace contextRef="#ctx0" brushRef="#br0" timeOffset="1284">1060 246 1496 0,'0'-44'377'0,"-7"7"-66"16,7 37-22-16,-19-41-100 16,19 41-63-16,-33-33-44 15,0 11-33-15,-6 14-3 0,-7 12 9 16,-7 11 12-16,-13 11 18 15,-13 14-3-15,1 12 2 0,-14 18-10 16,0 12-10-16,6 3-13 16,1 7 9-16,6-3 14 15,7-1-6-15,19-3-23 0,20 0 7 16,13-4 4-16,34-3-11 16,18-4-3-16,28 0 11 0,18-8-16 15,14-3-17-15,14-7 3 16,5-12-14-16,1-11-12 15,6-14 15-15,-13-12-12 0,-6-14 0 16,0-8-5-16,-7-15 5 16,-7-10-10-16,0-19-10 0,-12-15-1 15,-8-15-12-15,-5-18 4 16,-8-11-1-16,-26-4 14 0,-12 3-7 16,-21 9-4-16,-26 10 17 15,-19 7 10-15,-27 12-19 0,-7 7-14 16,-19 15-31-16,-7 7-51 15,-6 8-30-15,0 15-10 0,0 3-37 16,12 11-85-16,8 8-75 16,-1 7-128-16,14 11-122 0,13 3-12 15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08:53.32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209 472 268 0,'0'0'94'0,"0"0"14"16,0 0-5-16,20 26 24 15,-20-26 28-15,0 0-13 0,0 0 49 16,0 0 36-16,0 0-37 16,0 0-44-16,0 29-35 0,0-29-40 15,0 0-46-15,-40 19-12 16,1-12 5-16,6-11-18 0,33 4-4 16,-39-14 6-16,12-5 17 15,27 19-19-15,-33-52-19 16,20 4 13-16,7-7 6 0,12-12-3 15,7 8-20-15,1-3 23 16,5 2-7-16,1 12-3 0,0 11-9 16,-20 37 40-16,39-22-33 15,-6 15-3-15,-7 18 29 0,7 15 2 16,-7 11-8-16,1 11 1 16,-8 7 7-16,8 4-13 0,-8 8 14 15,1 10 47-15,0 1-11 16,6 3-37-16,-6 1 20 0,0 3 16 15,6-4 66-15,0-4-51 16,7-3-31-16,6-4-23 16,-6-7 22-16,-6-11-35 15,-1-8-5-15,-26-44 5 0,33 45 14 16,-33-45-27-16,0 0 3 16,0 0 25-16,0 0-4 0,0 0-3 15,33 33-4-15,-33-33 3 16,0 0 0-16,0 0-2 0,0 0-12 15,0 0-14-15,39-44-108 16,-13 7-168-16,-6 3-199 0,-13-3-92 16</inkml:trace>
  <inkml:trace contextRef="#ctx0" brushRef="#br0" timeOffset="493">1122 99 356 0,'0'-30'78'0,"0"30"-11"15,0 0 45-15,0 0 3 16,0 0 22-16,0 0-15 0,0 0 21 16,0 0-3-16,0 0-67 15,0 0-40-15,0 0-1 0,0 0-10 16,0 0 5-16,0 0 4 15,0 0 79-15,0 0 27 0,33 33-13 16,0 1-39-16,-7 14-12 16,-6 0-19-16,13 3-6 15,-7 5-40-15,-6 3 10 16,6 0-18-16,1 0 18 0,5 4 14 16,-5 0 3-16,-1 0-6 15,7-8-16-15,-7 0-20 0,7-7 7 16,-13 0 22-16,-1-3-8 15,1-5-18-15,-20-40-134 0,20 48-288 16,-7-14-147-16</inkml:trace>
  <inkml:trace contextRef="#ctx0" brushRef="#br0" timeOffset="1104">1556 1547 535 0,'33'48'107'0,"-33"-48"76"0,0 0 24 15,53 48-16-15,-53-48-19 16,46 37 10-16,-46-37-27 15,46 22-51-15,-46-22-45 0,0 0-18 16,52 19-7-16,-52-19-17 16,0 0 44-16,0 0-8 0,46-4-27 15,-46 4-5-15,0 0 5 16,0 0-8-16,20-44-25 0,-20 44 16 16,0-41 8-16,0 41 11 15,-13-37-24-15,13 37 15 0,0 0 4 16,0 0-3-16,-46-30-27 15,46 30 14-15,0 0 5 0,-40 0-10 16,40 0-18-16,0 0 16 16,0 0 12-16,0 0-15 15,0 0-16-15,0 0 25 0,0 37 14 16,0-37-13-16,40 22-20 16,-1-10 4-16,1-9 30 0,-1-10-13 15,0-1-16-15,-39 8 1 16,33-14 29-16,-33 14-10 0,0 0-8 15,0 0-19-15,0 0 41 16,0-37-5-16,0 37-8 0,0 0-13 16,-52-26 17-16,6 15-1 15,0 11-26-15,6 7 10 0,40-7 3 16,-39 11 10 0,39-11-19-16,0 0-4 0,0 0 13 15,0 0 17-15,0 0-20 16,0 0-20-16,-13 37 20 0,13-37-169 15,0 0-259-15,0 0-177 16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12:21.52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7355 1216 837 0,'-13'-33'177'0,"13"33"89"0,0 0-78 15,0 0-36-15,0 0 20 16,0 0-29-16,0 0-62 16,0 0-39-16,0 0 41 0,0 0 9 15,0 0-30-15,0 0-31 16,46 33-5-16,-7 4-10 15,7 0 1-15,-7 1-24 0,7-1 7 16,-6-4-3-16,-40-33 17 16,39 37-3-16,-39-37-6 0,0 0-5 15,0 0 8-15,7 41-3 16,-7-41-37-16,0 0-20 16,-59 7-17-16,13-14 4 15,46 7-4-15,-40-33 12 0,7-4 21 16,20-4 12-16,13 4 3 15,0 37-16-15,13-45 21 16,-13 45 37-16,20-37-5 0,-20 37-21 16,0 0-23-16,0 0 40 15,0 0 29-15,0 0-4 16,0 0-7-16,-39 4-7 0,-1 10 25 16,1 5-9-16,39-19-16 15,-46 42-6-15,46-42-13 16,-40 40 13-16,40-40 7 15,-19 37-30-15,19-37 12 0,0 0-6 16,19 41 18-16,-19-41-3 16,46 22-15-16,-6-11-6 0,-40-11 1 15,46 0 1-15,-46 0 19 16,33-7-4-16,-33 7-11 16,0 0-16-16,0 0 32 0,0 0 20 15,26-41 30-15,-26 41 32 16,0 0 6-16,-33-11 27 15,-13 18 9-15,-6 8-48 16,-8 11 2-16,1 4-18 0,-6 6 1 16,5 1-22-16,-5-3-21 15,12-1-18-15,-6 0 2 16,6-7-7-16,14-4-11 0,-7-3-34 16,7-5-136-16,-1-6-159 15,40-8-223-15,-59-4-200 0,6-7-3 16</inkml:trace>
  <inkml:trace contextRef="#ctx0" brushRef="#br0" timeOffset="660">6277 1239 1211 0,'0'0'252'0,"0"0"-51"16,-20 40-40-16,20-40-34 15,0 0-18-15,0 0-9 16,0 0-12-16,0 0-48 16,0 0-21-16,0 0-7 0,0 0-8 15,40-37-45-15,-7-7-42 16,-1 0 22-16,1-8 10 15,-6 8 17-15,-1 3 14 0,-26 41-7 16,33-41 24-16,-33 41 9 16,0 0-26-16,46-18 16 0,-7 14 30 15,-39 4-20-15,46 11-14 16,0 0 13-16,-13 4 13 0,-33-15-11 16,46 15-10-16,-46-15 23 15,46 11 1-15,-46-11-21 16,39 7 8-16,-39-7 17 15,0 0 13-15,0 0 23 0,0 0-10 16,0 0 25-16,0 0-24 16,0 0-10-16,0 0 14 15,-52 45-13-15,-1-19 1 0,-6-4 1 16,0 0 7-16,0-7 2 16,0-1-8-16,0-6-1 0,-1 3 2 15,1-4-8-15,13-10-15 16,7 3 12-16,-1-4 9 15,8-7-2-15,-1 0-22 0,33 11-17 16,-40-37 8-16,14 0 0 16,0-4-7-16,-1-7-5 0,1-7-7 15,13-4 3-15,0 0-1 16,0 3 5-16,0 4 2 16,6 1-6-16,0 6-2 15,7 45-3-15,-6-40-3 0,6 40-50 16,0 0-130-16,0 0-132 15,0 0-160-15,0 0-119 0,0 0 42 16</inkml:trace>
  <inkml:trace contextRef="#ctx0" brushRef="#br0" timeOffset="1277">5718 629 775 0,'0'0'150'0,"0"0"-1"16,0 0 112-16,0 0 81 15,0 0-54-15,0 0-63 16,-6 41-50-16,12 7-36 0,1 0-28 16,6 0-52-16,0-4-27 15,7-3-3-15,-13-4-4 0,-7-37-16 16,0 0-3-1,13 40-6-15,-13-40 19 0,0 0-1 16,0 0-25-16,0 0 11 16,0 0 8-16,0 0-12 0,-46 19-5 15,0-19 5-15,6-4 0 16,-6-3-7-16,7-1-9 0,-1 5 9 16,1 3 16-16,39 0-21 15,-39 7-7-15,39-7 29 16,-40 22-6-16,40-22-18 0,-20 37 27 15,20-37 0-15,0 48-10 16,14-7-13-16,-14-41 14 0,39 48 10 16,-6-11-26-16,-33-37 6 15,46 44 18-15,-46-44-4 16,39 41-8-16,-39-41 29 16,20 38 33-16,-20-38-9 0,0 0-26 15,-20 40-12-15,20-40 14 16,-52 37-7-16,12-15-10 15,-6-3 0-15,7-15 40 0,-1-1-11 16,1-10-18-16,6-12 1 16,-6-3 10-16,12-15-17 0,1-7-5 15,6-9 2-15,7 2 12 16,7-1-23-16,-1 4 14 0,7 7-10 16,0 8-7-1,7 7 4-15,-7 26-15 0,0 0-53 16,6-33-159-16,-6 33-222 15,0 0-358-15,13-45-74 0</inkml:trace>
  <inkml:trace contextRef="#ctx0" brushRef="#br0" timeOffset="1497">4982 522 1628 0,'0'0'160'15,"0"0"-6"-15,0 0-48 0,0 0-62 16,0 0-17-16,66-30-12 16,0 12-31-16,-7 10-181 15,-13-3-249-15,-46 11-86 0</inkml:trace>
  <inkml:trace contextRef="#ctx0" brushRef="#br0" timeOffset="2045">4306 950 1052 0,'0'0'268'16,"-20"45"-53"-16,20-45-30 0,20 40-82 16,-20-40 9-16,46 37-18 15,6-7-62-15,-6-15 17 16,0-4-54-16,-13-4 31 16,-33-7-29-16,46-7 18 0,-46 7-26 15,39-26 22-15,-39 26-40 16,33-41 32-16,-20 1 1 0,-6-5-14 15,-14 8 25-15,1-3-15 16,6 40 63-16,-33-34 15 16,33 34-5-16,-53-14 28 0,1 21-25 15,-1 12 21-15,-6 10 5 16,7 8 12-16,-1 7 2 0,7 4-32 16,0 8 5-16,7-1 0 15,6 1-13-15,0-5 1 0,13-3 0 16,7-10 0-16,0-4-23 15,13-34 9-15,-20 37-1 16,20-37 10-16,0 0 22 16,0 0-30-16,0 0-20 0,0 0-14 15,-39 11-27-15,39-11 10 16,-40-34-10-16,14-10 5 16,6-12-3-16,14-3-5 0,6-4 14 15,0 7-4-15,13 1-15 16,0 7 2-16,7 4-20 0,-1 7-58 15,8 11-144-15,-27 26-135 16,0 0-246-16,33-41-389 0</inkml:trace>
  <inkml:trace contextRef="#ctx0" brushRef="#br0" timeOffset="2821">3680 755 703 0,'0'0'174'15,"0"0"82"-15,0 0 82 0,0 0-19 16,0 0-57-16,0 0-33 16,0 0-67-16,7 48-3 15,-7-8-37-15,0-3-33 16,0 0-21-16,0-7-5 0,-7 3-3 16,7-33-25-16,-39 41-35 15,-1-8 16-15,-6-4-5 16,0-10-21-16,-6-4 13 0,6-8-3 15,6-11-28-15,40 4-7 16,-46-22-23-16,46 22-27 0,-26-44 8 16,20 11 50-16,6 33 8 15,32-37 14-15,-32 37-3 16,60-26 2-16,-21 18 1 0,0 16 24 16,-39-8 10-16,40 33 25 15,-40-33 38-15,33 56 23 16,-20-5 1-16,-13 1-3 15,-20-8-39-15,-6 1-41 0,-20-1-16 16,-7-2-6-16,1-13-52 16,-14-3-163-16,0-8-147 0,7-10-187 15,13-19-186-15</inkml:trace>
  <inkml:trace contextRef="#ctx0" brushRef="#br0" timeOffset="3021">3437 500 2090 0,'46'-4'180'16,"0"0"-61"-16,20-3-60 15,6 0-40-15,7 3-14 0,-7 0-11 16,2-3-266-16,-22 3-324 15,-6 0-65-15</inkml:trace>
  <inkml:trace contextRef="#ctx0" brushRef="#br0" timeOffset="3257">3135 307 2118 0,'0'0'397'0,"0"0"-96"15,6 62-121-15,8 10-68 16,5-10-49-16,-6 5-30 0,1 3-10 16,-8-3-37-1,1-5-140-15,-7-2-186 0,-13-9-385 16,-1-6-169-16</inkml:trace>
  <inkml:trace contextRef="#ctx0" brushRef="#br0" timeOffset="3628">2879 803 2041 0,'-14'44'275'0,"14"-44"-85"16,0 52-95-16,7-12-38 0,-7-40 2 16,0 45 1-16,0-45-40 15,-7 44-4-15,-6-11 4 16,13-33-20-16,-33 19-28 0,33-19-55 16,-46-4-11-16,46 4-30 15,-39-41-35-15,13 4 66 0,6-3 45 16,7 7 19-16,13 33 16 15,0 0 22-15,0 0 58 16,0 0 102-16,0 0 4 0,0 0-25 16,-40 37-15-16,8 11-23 15,-1 3-29-15,-7 5-19 16,1-1-27-16,-1-7-28 16,-6-7 6-16,0-8-81 0,7-10-167 15,0-12-234-15,39-11-281 16,-33-19-17-16</inkml:trace>
  <inkml:trace contextRef="#ctx0" brushRef="#br0" timeOffset="3829">2583 500 2440 0,'0'0'237'0,"0"0"-66"15,0 0-53-15,39 11-67 0,-39-11-20 16,0 0-15-16,0 0-13 16,0 0-69-16,33 18-230 0,-33-18-167 15,0 0-160-15,0 0-120 16</inkml:trace>
  <inkml:trace contextRef="#ctx0" brushRef="#br0" timeOffset="4569">1808 792 1154 0,'0'0'228'16,"0"0"61"-16,0 0-34 16,0 0-50-16,0 0-43 0,0 37-6 15,0-37-2-15,-7 48-52 16,-6-11-41-16,13-37 6 15,-20 44-30-15,20-44 6 16,-39 40-25-16,39-40-3 0,-46 30-4 16,46-30-11-16,-40 15 32 15,40-15-3-15,0 0-5 16,0 0 4-16,-33-41-22 0,14-7 12 16,19-4-7-16,0-7-11 15,6-11 9-15,1 0-19 0,-1 0 20 16,8 14-10-16,-8 8 13 15,-6 15-6-15,0 33-12 0,0 0 5 16,0 0-32-16,0 0-132 16,0 0-217-16,-33 48-283 15,7 4-73-15</inkml:trace>
  <inkml:trace contextRef="#ctx0" brushRef="#br0" timeOffset="4749">1584 1380 2046 0,'7'41'325'0,"-7"-41"-70"15,0 0-117-15,19 37-57 0,-19-37-46 16,0 0-26-16,0 0-13 16,0 0-214-16,0 0-228 15,0 0-147-15,0 0 3 16</inkml:trace>
  <inkml:trace contextRef="#ctx0" brushRef="#br0" timeOffset="5124">1039 522 1962 0,'0'0'219'15,"0"0"-47"-15,-7 66-28 0,14-3 13 16,-7-7 7-16,0-5 6 16,-7 1-66-16,-13-4-35 0,-6-4-41 15,-13 1-2-15,-7-8-22 16,-7-8 9-16,1-7-3 16,-8-7-20-16,1-7 14 0,0-16 2 15,7-14-13-15,-1-8-2 16,7-14 5-16,0-4-6 0,7 4 13 15,6 7-10-15,6 4 7 16,27 33 3-16,0 0-11 0,0 0 16 16,-32 3 5-1,32-3-11-15,-33 45 6 0,6-1 1 16,-5 4-9-16,-1 0-13 16,-7 0-84-16,1-4-123 0,-1-7-164 15,40-37-184-15,-46 30-111 16</inkml:trace>
  <inkml:trace contextRef="#ctx0" brushRef="#br0" timeOffset="5329">408 85 2177 0,'33'-33'265'16,"6"3"-69"-16,1 15-85 15,-1 8-49-15,7 14-27 0,0 12 19 16,-46-19 9-16,39 55-32 16,-6 4-17-16,-20 8-28 0,1-4-100 15,-8-1-279-15,1 5-352 16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12:56.61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3331 676 384 0,'0'0'99'16,"0"0"13"-16,0 0 75 0,0 0-14 16,0 0-2-16,0 0 15 15,0 0-27-15,0 0-55 0,0 0 68 16,0 0 13-16,0 0-60 15,0 0-21-15,-6 37-42 16,6-37-29-16,-7 51 0 16,7-10-21-16,0-41 7 0,0 44 13 15,0-44 16-15,-13 45-3 16,13-45-32-16,0 0 13 16,-20 40-5-16,20-40-3 0,-39 30-14 15,39-30-4-15,-53 22-10 16,7-15 16-16,46-7 7 15,-46-11-13-15,46 11-14 0,-39-26 5 16,39 26-7-16,-33-48 5 16,20 4-22-16,6-4 5 0,7 7 5 15,7 1-1 1,-7 40 2-16,13-41 27 0,-13 41-5 16,7-37 10-16,-7 37-17 15,0 0-5-15,0 0-12 0,0 0 24 16,0 0 16-16,0 0-12 15,0 0-4-15,0 0-6 16,0 0-12-16,0 0 35 0,19 41-7 16,-19-41-13-16,13 37 5 15,-13-37-2-15,0 0-3 16,7 40 12-16,-7-40 8 0,0 0 0 16,-7 37-11-16,7-37-6 15,0 0 10-15,0 0 9 16,0 0-19-16,-52 37 3 15,6-11-3-15,6-15-8 0,1 0 18 16,0-3-14-16,39-8 1 16,-40 18-10-16,40-18 13 0,-46 22 6 15,46-22-6-15,-39 34-17 16,39-34 12-16,-33 48 9 16,13-11-8-16,20-37 12 0,-13 44-2 15,13-44 4-15,-13 48-2 16,0-7 24-16,13-41 3 15,-13 33 45-15,13-33 0 16,-20 33-29-16,20-33-18 0,0 0 10 16,-53 22-16-16,7-11 4 15,7-7-2-15,6-8 15 16,33 4-6-16,-39-22-11 0,39 22 9 16,-40-44-10-16,20 3 1 15,7 4-14-15,7-3 4 0,6 3-15 16,6-8 3-16,7 5-5 15,14-1 0-15,6-3-9 16,-1 3 9-16,14 0 0 0,7 1-12 16,6 7-42-16,0-1-106 15,0 12-164-15,-6 4-222 16,-7 14-131-16</inkml:trace>
  <inkml:trace contextRef="#ctx0" brushRef="#br0" timeOffset="205">2819 1433 1018 0,'0'0'123'0,"0"0"-2"0,59 26-43 16,-7-15-48-16,1-11-33 15,0-11-15-15,-7-8-71 0,6-10-211 16,1-8-101-16</inkml:trace>
  <inkml:trace contextRef="#ctx0" brushRef="#br0" timeOffset="421">4054 0 1429 0,'0'0'248'15,"-66"25"-19"-15,1 12-45 16,6 0-25-16,-14 8-26 0,-6 10-30 16,1 0-51-16,-8 5-37 15,-6-5-132-15,0-3-274 0,0-1-315 16</inkml:trace>
  <inkml:trace contextRef="#ctx0" brushRef="#br0" timeOffset="680">2010 243 1530 0,'0'0'121'0,"0"0"-26"15,0 0 0-15,0 0 15 16,0 0-49-16,-46 52-26 0,20 0-4 16,13 7-54-16,13 4 29 15,0-4-124-15,0-7-186 16,0-1-158-16,0-6-86 15</inkml:trace>
  <inkml:trace contextRef="#ctx0" brushRef="#br0" timeOffset="1111">1669 580 950 0,'0'0'151'0,"0"0"-87"16,0 0 34-16,0 0-15 0,13 48-38 15,-13-48 68-15,13 44-4 16,-13-44-23-16,0 0-42 0,0 44-7 16,0-44 18-16,0 0-23 15,0 0-25-15,0 0-20 16,-46 26 32-16,46-26 3 0,-53-4-16 15,1-7-29-15,52 11 30 16,-53-22 87-16,7 7 50 0,0 4-2 16,7 8-10-16,-14 6 5 15,1 8-40-15,-7 4 26 16,-1 7-31-16,-5 1-2 16,-1 2-26-16,-6-2 11 15,-7 2-21-15,-7-6-17 0,-6-4-8 16,0-8-26-16,0-3 16 15,7-8-19-15,13 4 0 0,-1-11 6 16,8 0-6-16,6-4-47 16,13 0-115-16,0-3-170 0,46 18-227 15,-46-41-205-15</inkml:trace>
  <inkml:trace contextRef="#ctx0" brushRef="#br0" timeOffset="1313">374 369 1582 0,'0'0'95'16,"0"0"0"-16,53 18-9 16,-7-10-64-16,0 3 0 0,6-7 3 15,1-1-7-15,-7-3-18 16,6 4-238-16,-12 0-196 15,-40-4-72-15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13:52.85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144 396 797 0,'0'0'65'0,"0"0"-40"15,0 0 33-15,0 0 19 16,0 0 38-16,0 0-7 0,-32 33-4 15,5-3 18-15,1 3-45 16,26-33-20-16,-26 37 27 0,26-37-16 16,-20 33-41-16,20-33 2 15,0 0 13-15,-13 30-35 0,13-30 39 16,0 0 5-16,0 0-10 16,0 0 23-16,0 0 4 0,0 0-56 15,0 0 6-15,26-23-1 16,7-10-24-16,20-4 14 15,-7-7-1-15,19-12-22 0,-6-6 11 16,7-9 5-16,0 1 9 16,-7 7-13-16,-13 8-20 0,-13 14-143 15,0 4-207-15,-33 37-127 16,0 0-31-16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13:53.52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0 122 399 0,'0'0'81'0,"0"0"-2"15,0 0-1-15,0 49-29 16,0-49 18-16,0 0 40 0,6 52 24 16,-6-52 23-16,0 0-20 15,0 0 24-15,0 0 2 0,0 0-2 16,66 44-50-16,-6-29-65 15,-7-4 17-15,7-15-19 16,-8-3-47-16,8-8 11 0,-7-7 11 16,0-8-8-16,0-7-6 15,0-4-5-15,-14 0 3 0,-39 41 9 16,54-52-31-16,-54 52 2 16,33-44-95-16,-33 44-203 0,0 0-118 15,0 0 17-15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13:54.46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2092 499 621 0,'0'0'149'0,"0"0"-5"0,0 0-4 16,13-41 3-16,-13 41 50 16,0 0 10-16,0 0-41 0,0 0-36 15,0 0-25 1,0 0-30-16,0 0-39 0,-65 15-3 16,-2 3-15-16,1 12-2 15,0 3-1-15,6 8-3 0,14-4-14 16,7 0 13-16,39-37-18 15,-33 44 44-15,20-3-43 0,13-41 23 16,20 37-35-16,-20-37 42 16,59 22-12-16,-13-15-8 15,1-3 0-15,-1-8 0 0,-46 4 2 16,33-4 5-16,-33 4 10 16,0 0-17-16,0 0 37 15,0 0 9-15,0 0-9 0,0 0-24 16,0 0 4-16,-73-3-17 15,0-5 13-15,1 1 23 0,6 0 41 16,6-4-45-16,14-1 10 16,0 1 9-16,46 11 5 15,-47-22-14-15,47 22-33 0,-33-40 16 16,20-5-33-16,13-7 23 16,6-7-10-16,14-3-17 0,0-12 23 15,7 3-14-15,6-6 6 16,0-1 5-16,0 8-23 0,-7 11-2 15,0 11-125-15,-26 48-103 16,0 0-116-16,0 0-116 0,0 0 21 16,0 0 23-1</inkml:trace>
  <inkml:trace contextRef="#ctx0" brushRef="#br0" timeOffset="700">969 595 680 0,'0'0'60'15,"0"0"-28"-15,0 0 15 0,0 0 13 16,0 0-15-16,0 0-6 16,0 0-4-16,0 0-1 0,0 0 37 15,0 0-11-15,0 0 6 16,0 0-9-16,0 0-42 15,7 48 8-15,-7-48-13 0,0 0-10 16,0 0 7-16,0 0 1 16,0 0-5-16,0 0-47 0,0 0 12 15,0 0 44-15,-7-45-5 16,14 1 2-16,-7 44-9 0,26-52-8 16,-26 52 3-1,0 0 11-15,0 0 0 0,0 0 59 16,0 0 43-16,0 0-53 15,0 0-27-15,0 0-22 0,0 0 11 16,-53 60-8-16,7-20-9 16,46-40 0-16,-60 37 11 0,1-18-19 15,13-8 23-15,46-11 2 16,-46 0 28-16,46 0-40 0,0 0 27 16,-47-34-46-16,47 34 47 15,-13-66-26-15,19-1 1 0,22 1-8 16,-2-4-15-16,7 3 31 15,0 12-16-15,-33 55 22 16,39-63-25-16,-39 63 10 16,0 0 12-16,0 0 87 0,0 0-60 15,20 48-6-15,-20 7-13 16,-13 1-7-16,-14 3-4 0,-12-7-2 16,-7-1-20-16,-1-3 18 15,1-7 36-15,-13-8 10 16,6-7 4-16,-7-7-29 0,8-5 4 15,-8-2 4-15,0-1 59 16,14 3-40-16,-6 1 10 0,12 4-23 16,6 7 22-16,2 3-23 15,5 8 7-15,8 0-35 0,12 7 17 16,14 1-24-16,12-5-6 16,8 5 1-16,12-8-45 15,8-8-95-15,-1-3-206 16,0-11-236-16,0-8-85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14:10.67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1972 1014 574 0,'0'0'65'0,"0"0"29"0,0 0 9 16,-46 11-22-16,46-11 15 15,-39 48 25-15,12-3-22 16,8-5-45-16,6 5-22 15,6-1 6-15,0-11 5 0,7-33 0 16,14 45-15-16,-14-45 0 16,0 0-24-16,39 33 1 0,0-22 30 15,-39-11-8-15,53-11-51 16,-20-11 44-16,0-8 1 16,-14 1 57-16,-5-5-45 0,-8-6 7 15,1 3 71-15,-14 0 3 16,-13 11-13-16,20 26-62 0,-39-15-16 15,-7 15 3-15,0 19-22 16,-7 10-1-16,-6 12 11 0,6 0-14 16,7-1-3-16,19 1 15 15,27-41-12-15,-26 44 13 16,26-44-24-16,7 41 15 16,-7-41 22-16,46 22-23 0,7-22-3 15,-7-7 0-15,0-8-12 16,0-7 23-16,-6-4-3 0,-14-4 5 15,0 4-2-15,-26 26-1 16,7-48-20-16,-7 48 25 0,-13-40-15 16,13 40 4-16,0 0-4 15,-53-19-5-15,7 12 5 0,13 14 0 16,-6 1-6-16,39-8 8 16,-46 22-16-16,46-22-37 15,-41 22-129-15,41-22-120 16,0 0-69-16,0 0 8 0,0 0 38 15,-6 29 13-15</inkml:trace>
  <inkml:trace contextRef="#ctx0" brushRef="#br0" timeOffset="964">1748 1291 322 0,'0'0'111'16,"0"0"-3"-16,0 0-15 0,0 0-22 16,0 0 16-16,0 0 2 15,0 0-1-15,0 0-25 0,0 0-27 16,0 0 2-16,0 0-13 16,0 0 8-16,0 0 29 0,0 0 59 15,40 15 33-15,-40-15-51 16,53 8-2-16,-7-5-34 0,0-3 23 15,-7 0 21-15,7 0-4 16,0 0-35-16,0 0-10 16,7 0 16-16,6 4 16 15,7-4 21-15,12 4-51 0,8-1 45 16,19-3-46-16,-7 0-21 16,1 4-27-16,-14-4-1 0,-6 4-14 15,-13-4 10-15,-13 0-6 16,-7 3-1-16,-14-3-3 0,-32 0 4 15,40 4-12-15,-40-4 15 16,33 4-17-16,-33-4 22 0,0 0-19 16,33 4 18-16,-33-4-17 15,0 0 14-15,0 0-19 0,0 0 18 16,0 0-12-16,0 0 17 16,26 0-27-16,-26 0 27 15,0 0-19-15,0 0 10 0,0 0-3 16,0 0 3-16,0 0-3 15,0 0-24-15,0 0 42 16,39 0-23-16,-39 0 14 0,40 3-23 16,-14-3 29-16,-26 0-26 15,39-3 25-15,-6 3-17 0,-33 0 13 16,33-4-24-16,-33 4 27 16,0 0-19-16,0 0 27 0,33-8-17 15,-33 8 4-15,0 0-13 16,0-29 13-16,0 29-15 15,-33-37 12-15,0 11-12 0,-6 4 11 16,-1 0-10-16,-6 0 11 16,7 3-22-16,-7 1 22 0,7 3-1 15,-1-4-4-15,7 5 0 16,33 14 0-16,-33-23-12 0,33 23 21 16,0 0-23-16,0 0 21 15,0 0-28-15,0 0 28 0,0 0-17 16,0 0 20-16,0 0-23 15,0 0 25-15,40 30-15 0,-1-4 13 16,7 0-17 0,0 0 19-16,0-4-32 0,0 0 34 15,0-7-26-15,0-1 28 16,-6-6-26-16,-7-1 24 0,-33-7-14 16,0 0 12-16,0 0-10 15,32 4 9-15,-32-4-11 0,0 0 9 16,0 0-9-16,0 0 25 15,0 0-13-15,0 0 0 0,-39-4-23 16,-7 15 23-16,-7 15-18 16,-12 7 17-16,6 4-15 0,-7 4-2 15,7 0 3-15,0 4 6 16,6-8-116-16,0 0-146 16,14-11-204-16,0-4-175 0,-1-4-57 15</inkml:trace>
  <inkml:trace contextRef="#ctx0" brushRef="#br0" timeOffset="1939">1570 1210 183 0,'0'0'68'0,"0"0"-7"16,0 0-3-16,0 0 39 0,0 0-17 15,0 0 27-15,0 0 15 16,0 0 36-16,0 0 32 0,0 0 28 15,0 0-26-15,0 0-84 16,0 0 9-16,-52 37 1 0,-7-15 2 16,-7-7-24-16,-13 0-41 15,-6-4 21-15,-14 0 25 0,-13-4 6 16,1-3-15-16,-14-4 9 16,0 0-18-16,7 0-22 15,6-4-24-15,13 4-12 0,20-3-12 16,20-1-18-16,13 0-1 15,46 4 17-15,-39-3-3 0,39 3-8 16,0 0 0-16,0 0-5 16,0 0-9-16,0 0 14 0,0 0-4 15,0 0 20-15,0 0-11 16,0 0-3-16,0 0-14 0,0 0 6 16,0 0 17-16,0 0-11 15,0 0 9-15,0 0-6 0,0 0 1 16,0 0-19-1,0 0-7-15,39 0-10 0,1-12-8 16,-1-6-14-16,14-8 1 16,6-3 18-16,-7-1-3 0,1 4 8 15,-7 4 18-15,-7 7 15 16,-39 15 3-16,0 0-6 0,0 0 7 16,40-22-21-16,-40 22 7 15,0 0-4-15,0 0 11 0,0 0-8 16,0 0 8-16,0 0 0 15,-26 37 3-15,-7 0 4 0,-7 4-13 16,-6-4 0-16,-6-1 6 16,-1 5 12-16,-6 0 1 15,-7-4-6-15,14-8-4 0,-1-2-3 16,7-5-6-16,46-22 41 16,-39 19-3-16,39-19-17 0,0 0-8 15,0 0-18-15,0 0-5 16,0 0 24-16,13 40 6 0,-13-40-4 15,66 45-5-15,-7-12-5 16,6-3-4-16,8-5-10 0,-8-2 14 16,8-1 7-16,-14-4-43 15,0-7-149-15,-6-3-187 16,-1-12-172-16,-6-7-32 16</inkml:trace>
  <inkml:trace contextRef="#ctx0" brushRef="#br0" timeOffset="2956">1695 1243 727 0,'0'0'145'0,"0"0"15"16,0 0 31-16,0 0 15 15,0 0-3-15,0 0-13 16,0 0-35-16,0 0-66 0,0 0-43 16,0 0-8-16,-33-40-2 15,33 40 5-15,-6-52-3 0,-1 4-25 16,14-4-18-16,-1-3 25 15,-6-15-7-15,13-16-18 0,-6-10 1 16,0-8-2-16,-1-3 6 16,1-4 8-16,-7 8-29 0,0 9 30 15,-7 17-14-15,7 18 22 16,-13 11 17-16,13 48 7 16,-7-41-20-16,7 41-15 0,0 0-6 15,0 0 2-15,0 0-8 16,0 0 1-16,0 0-13 0,0 0 22 15,0 0-4-15,0 0 8 16,0 0-2-16,0 0-1 0,0 0 18 16,0 0-33-16,-26 44-8 15,26-44 11-15,0 0 11 0,-20 37-13 16,20-37 17-16,0 0 0 16,0 0-1-16,0 0-3 0,0 0-1 15,0 0-1 1,-13 45-15-16,13-45 6 0,0 0 3 15,0 0 23-15,0 0 0 16,0 0-13-16,0 0 0 0,0 0-6 16,0 0-17-16,0 0 13 15,0 0-5-15,0 0-4 0,0 0 3 16,-33 48 25-16,33-48-6 16,-52 62-4-16,19-14-5 0,33-48-14 15,-39 57 17-15,39-57-3 16,-33 52 8-16,33-52-1 0,0 0-7 15,-33 44 3-15,33-44-8 16,0 0 5-16,0 0 14 16,0 0-3-16,0 0-5 0,0 0-4 15,0 0-2-15,0 0 0 16,52-44 0-16,-6-4 0 0,0 0 0 16,-13 2-3-16,0 6 3 15,-7 3-5-15,-26 37 5 0,0 0-11 16,27-37 2-16,-27 37 9 15,0 0 11-15,0 0-6 0,0 0 2 16,0 0 2-16,6 51-3 16,-6-6-6-16,7-1-3 0,-7-44-1 15,6 57 4-15,8-13-30 16,-14-44-91-16,0 0-182 16,39 55-189-16,-5-10-48 15</inkml:trace>
  <inkml:trace contextRef="#ctx0" brushRef="#br0" timeOffset="3887">1768 1325 272 0,'0'0'98'0,"0"0"22"16,0 0-6-16,0 0 27 15,0 0 3-15,0 0 35 0,0 0 11 16,0 0 25-16,0 0-9 16,0 0-28-16,0 0-53 15,0 0-3-15,0 0-34 0,0 0 66 16,0 0 13-16,0 0-57 16,-40 55-40-16,14 4-44 0,6 5-5 15,-6 6 2-15,-1 4 17 16,1-4-9-16,0 0-1 0,6 1-12 15,0-9 10-15,-6-2-7 16,6-5-9-16,7-6-7 0,13-49-12 16,-13 52 2-16,13-52 14 15,-13 48 0-15,13-48-2 0,0 0-7 16,0 0 0-16,0 0 0 16,0 0 0-16,0 0-5 15,0 0-4-15,0 0 5 0,0 0-27 16,0 0-38-16,0 0-29 15,0 0-19-15,0 0-35 0,0 0-31 16,0 0 3-16,0 0 4 16,0 0 7-16,0 0 4 0,0 0 64 15,0 0 10-15,0 0 69 16,-46-41-12-16,46 41 45 0,0 0-38 16,-46-48 39-16,46 48-12 15,0 0 5-15,-46-48-20 16,46 48 33-16,0 0 9 15,-39-45 2-15,39 45 24 0,0 0 24 16,0 0 52-16,0 0-27 16,0 0-27-16,0 0-27 0,0 0-29 15,0 0 29-15,0 0 60 16,0 0 7-16,0 0-29 0,0 0-27 16,6 64-19-16,-6-13-18 15,13-3-11-15,-6-7-2 0,-7-41 14 16,13 59-16-16,-13-59-7 15,13 52 3-15,-13-52-3 16,0 0 9-16,0 0 18 0,0 0 13 16,0 0-4-16,46 22 3 15,-46-22-15-15,46-7-6 0,-46 7-11 16,59-34 5-16,-6 1-15 16,-1 0-6-16,-12 0 19 0,-40 33-16 15,39-34 14-15,-39 34-1 16,40-29-5-16,-40 29-8 0,0 0-106 15,0 0-204-15,0 0-191 16,46-33-78-16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14:17.39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51 55 0,'60'-29'-24'15,"5"7"9"-15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14:19.96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5099 237 135 0,'66'-55'3'16,"0"2"-3"-16,6 5-8 16,7 4-4-16,-7 7 17 15</inkml:trace>
  <inkml:trace contextRef="#ctx0" brushRef="#br0" timeOffset="2583">5283 1227 711 0,'0'0'135'0,"0"0"65"15,0 0 57-15,0 0 88 16,0 0-75-16,0 26-21 16,0-26-15-16,-13 29-35 0,13-29-42 15,-13 26-27-15,13-26-62 16,-39 22-38-16,6-7-4 15,-13-4-17-15,-7-7-3 0,7-4 7 16,7-4-11-16,-1-7-6 16,7-4 8-16,33 15 7 0,-39-33-20 15,26 0-8-15,13-8 1 16,6 1 16-16,21 3-3 0,6 3 0 16,-7 8 0-16,13 3 3 15,-6 12-5-15,0 4 0 16,-7 7 0-16,-26 0 5 0,40 15-4 15,-40-15 4-15,33 29 0 16,-33-29 0-16,13 38-3 16,-7-5 5-16,-6-3 5 0,-13 3 8 15,0-3 4-15,0-4-1 16,-7 0 4-16,0-4 4 0,-6-4-9 16,-7 1-17-16,0-5 3 15,1-3 2-15,-14-3-5 0,6-1 8 16,-12-7 0-16,-1-3-2 15,7-9-2-15,0-2-4 0,7-5-10 16,-1 1 10-16,1-4-5 16,6-4 10-16,33 26-8 15,-26-37-11-15,12 4-2 16,14 33-6-16,-6-30-2 0,6 30 11 16,6-26 16-16,-6 26-3 15,0 0 8-15,20-29-8 0,-20 29-3 16,0 0-12-16,40-12 15 15,-40 12 0-15,26 4 9 0,-26-4-9 16,0 0-7-16,33 30 10 16,-33-30 11-16,6 33 16 0,-6-33 3 15,0 37-3-15,-13-4-9 16,13-33-11-16,-39 41 7 0,-1-12 0 16,-6-3-8-16,0-4 3 15,0-7-8-15,0 0-4 16,7-7-9-16,6 0 13 15,0-8 0-15,33 0 7 0,-33-16-15 16,33 16-6-16,-26-33 0 16,19 3-3-16,1-3 2 0,6 33 4 15,13-52 7-15,-13 12 0 16,0 40-6-16,0 0 1 0,0 0 1 16,13-34 7-16,-13 34-1 15,0 0-10-15,0 0 3 0,0 0-6 16,0 0 5-16,0 0 15 15,0 0 0-15,0 0-6 16,-39 41-13-16,-1-8 13 0,7-11 0 16,33-22 10-16,-39 23 1 15,39-23-2-15,-39 18 1 16,39-18 8-16,-27 7-7 0,27-7 12 16,0 0-7-16,0 0-14 15,-33-22 5-15,33 22 0 0,-19-37 5 16,12-3-6-16,1-1-3 15,6 0-6-15,6-3 0 0,1-5-4 16,-1-6 9-16,-6-8-1 16,7 0 3-16,-1 4-4 15,-6-1-11-15,7 8 8 0,-14 0-6 16,7 8-4-16,-6 3-5 16,-7 4-39-16,13 37-33 0,-27-48-35 15,27 48-57-15,-32-41-118 16,32 41-139-16,-33-37-95 15,33 37-20-15</inkml:trace>
  <inkml:trace contextRef="#ctx0" brushRef="#br0" timeOffset="3407">4948 426 396 0,'0'0'86'0,"0"0"24"16,0 0-3-16,0 0 5 15,0 0 36-15,0 0 36 16,0 0 102-16,0 0-142 0,0 0-54 16,0 0-3-16,0 0-18 15,20 37-30-15,-20-37-26 0,0 0 5 16,0 0 6-16,0 0 17 15,0 0 23-15,39 19-22 0,-39-19-24 16,40-7-11-16,-40 7 2 16,0 0-1-16,33-27 7 15,-33 27 6-15,0 0-21 0,19-37-13 16,-19 37 13-16,0 0 5 16,0 0 14-16,0 0 4 0,-46-11-15 15,7 11-8-15,39 0-9 16,-46 19 28-16,46-19-5 15,0 0-2-15,-33 44-7 0,33-44-5 16,7 41 13-16,-7-41-2 16,32 26-4-16,8-7 8 0,-1-12-10 15,-6-3-5-15,-33-4 0 16,46-15 0-16,-46 15 14 0,40-26-4 16,-40 26-7-16,19-33-11 15,-19 33-11-15,0-42 24 16,-13 9-13-16,13 33 13 0,-59-22 9 15,6 15-14-15,1 7-10 16,6 7 16-16,0 8 13 0,6 0 11 16,40-15-6-16,-39 29-18 15,39-29-6-15,0 0-5 16,-7 42 5-16,7-42 12 0,0 0 4 16,46 33-10-16,0-18-9 15,-6-12-6-15,-1-6 9 0,-39 3 16 16,40-19-5-16,-40 19-5 15,0 0-10-15,33-33-1 16,-33 33-2-16,0 0 7 0,0 0 5 16,0 0-12-16,0 0-9 15,-46-27-1-15,46 27-82 0,-46-4-166 16,46 4-173-16,-46 15-129 16</inkml:trace>
  <inkml:trace contextRef="#ctx0" brushRef="#br0" timeOffset="3828">4416 741 949 0,'0'0'198'0,"0"0"-6"16,-20 45-122-16,20-45-10 0,0 0-8 15,7 52-22-15,-7-52-4 16,0 0-26-16,0 0 22 0,0 0 27 16,0 0-14-16,46 26-5 15,-46-26-11-15,0 0-13 16,0 0-27-16,0 0 38 0,39-44 7 15,-39 44 1-15,13-57-17 16,-13 57 2-16,-13-48 35 0,13 48 13 16,0 0 12-16,-66-29 14 15,20 25-17-15,0 11-8 0,46-7-45 16,0 0-4-16,-52 48-10 16,52-48 8-16,-26 45 9 15,26-45-44-15,0 0-182 0,0 0-190 16,32 49-60-16,-32-49-30 15</inkml:trace>
  <inkml:trace contextRef="#ctx0" brushRef="#br0" timeOffset="4568">3660 1082 507 0,'0'0'90'0,"0"0"-25"16,0 0-3-16,20-37 40 0,-20 37 28 15,0 0 46-15,0 0 67 16,0 0-43-16,39-41-22 16,-39 41 7-16,0 0-6 0,0 0-2 15,0 0-71-15,0 0-66 16,0 0-18-16,0 0 1 16,-52 11 4-16,-1 8-11 0,1 7 23 15,-8 3 29-15,8-2-13 16,6-1-13-16,0 0-26 0,46-26-9 15,-33 37-14-15,7-8 7 16,26-29 15-16,-13 34-1 0,13-34-5 16,6 33-4-16,-6-33 0 15,33 29 0-15,0-10 7 0,-7-1-7 16,7-3-5-16,0 0-4 16,-33-15 1-16,33 27 3 0,-33-27 14 15,33 29-4 1,-33-29 14-16,26 30 30 0,-6-4 11 15,-20-26 15-15,-7 33-19 16,-6-3-24-16,-7-5-3 0,-6 1-8 16,-14 0 13-16,-6-4-20 15,0 0 0-15,-6-7-3 0,-7-4-11 16,0-2 12-16,6-2-2 16,-6-11-4-16,6-8 14 0,1 1 24 15,6-11-10-15,6-8-17 16,8-6-9-16,5-12-7 0,14-4-6 15,0 0 11-15,13 0 10 16,7 0 2-16,6 4-3 0,6 11 0 16,1 0-12-16,0 3-8 15,-1 5 4-15,-19 29-2 16,33-33 1-16,-33 33 1 0,0 0-28 16,27-30-97-16,-27 30-154 15,0 0-193-15,0 0-235 0,0 0-93 16</inkml:trace>
  <inkml:trace contextRef="#ctx0" brushRef="#br0" timeOffset="5223">2241 1297 859 0,'-40'8'149'0,"40"-8"38"16,0 0-30-16,-46 0-5 0,46 0-26 15,0 0 3-15,0 0-13 16,-39-41-54-16,39 41-24 0,-20-56-20 16,14 8-25-16,6 48-6 15,13-48 24-15,-13 48-11 16,13-45 7-16,-13 45-10 0,0 0 18 15,0 0-12-15,53-15 1 16,-14 12 1-16,0 10-14 16,-39-7 5-16,53 15-4 0,-14-4 4 15,1-4 23-15,-40-7-14 16,33 12 34-16,-33-12 6 0,0 0 3 16,0 0-20-16,0 0 8 15,39 4-10-15,-39-4 11 0,0 0-3 16,0 0 14-16,0 0-14 15,0 0 43-15,0 0-5 0,0 0-19 16,-20 44 4-16,20-44 16 16,-52 41-19-16,6-8-7 0,0-11-2 15,0-3 15-15,6-8 1 16,1 0 6-16,0-4-9 16,-1 1-22-16,7-4-11 0,33-4 6 15,-46-8 5-15,46 8 1 16,0 0 1-16,-46-33-9 0,46 33-4 15,-26-56-5-15,6 8-5 16,7 0-6-16,0-1-9 0,13-2 0 16,0-5-8-16,0 5 8 15,7 2 9-15,-7 1-1 0,0 3-5 16,0 45-3-16,-7-48-4 16,7 48 1-16,0-41-8 15,0 41-47-15,0 0-54 0,-26-48-71 16,26 48-99-16,0 0-149 15,0 0-178-15,0 0-18 0,0 0 101 16</inkml:trace>
  <inkml:trace contextRef="#ctx0" brushRef="#br0" timeOffset="5620">2149 637 1044 0,'0'0'191'16,"0"0"-50"-16,0 0 76 0,0 0-60 15,0 0-42-15,0 0-40 16,0 0-27-16,0 0 5 0,0 0-4 16,46 23-14-16,-46-23-20 15,52 7-5-15,-52-7 5 0,46-11-8 16,-46 11-7-16,46-30 10 15,-46 30-1-15,0 0-3 0,33-51 4 16,-33 51-3-16,13-45 3 16,-13 45 30-16,0 0-24 15,0 0 3-15,0 0 5 0,-59-22 8 16,59 22 0-16,-52 11 3 16,52-11 3-16,-46 41-23 0,46-41-15 15,-27 55 7-15,27-55 10 16,14 52-3-16,-14-52-11 0,39 44 9 15,-39-44-12-15,46 34-62 16,-46-34-135-16,53 11-205 16,-53-11-141-16,52-8-82 0</inkml:trace>
  <inkml:trace contextRef="#ctx0" brushRef="#br0" timeOffset="6387">1472 667 531 0,'0'0'62'0,"0"0"-38"15,0 0 25-15,0 0 17 0,0 0 28 16,0 0 3-16,0 0 180 16,0 0-57-16,0 0-8 0,0 0-50 15,0 0-38-15,0 0-33 16,46 59-26-16,-20-11-18 0,-6-2 23 15,-20-46-4-15,26 59-31 16,-26-59-5-16,27 55-22 16,-27-55-4-16,0 0 14 0,19 44-18 15,-19-44 46-15,0 0 20 16,0 0-1-16,0 37-32 0,0-37-19 16,0 0-9-16,-52 34-5 15,6-16 0-15,0 1-6 0,6-12-3 16,1 9 2-16,39-16 16 15,-53 18-1-15,53-18-1 0,-46 26 2 16,46-26 6-16,-39 26 1 16,39-26-5-16,-26 33 6 0,26-33-11 15,0 30 10-15,0-30-1 16,26 29 7-16,7-3-12 16,6 0 7-16,-6-4-4 0,0 4-2 15,-33-26-1-15,39 37-8 16,-12-3 42-16,-21-4 42 0,1-1-6 15,-14 1-13-15,-6-1 4 16,-7 5-14-16,-6-5-13 0,-7 1-23 16,0-4-10-16,-13-4-6 15,7-4-3-15,-7-6-2 0,-7-4 0 16,7-8 4-16,7-8 2 16,-1-4-1-16,8-14-5 15,5-7 5-15,8-7-5 16,-1-8 9-16,13-1 1 0,7-2-2 15,7-1-12-15,6-1 4 16,7-2-5-16,6 3-8 0,7 0-53 16,6 4-108-16,-12 8-145 15,-27 40-216-15,39-42-255 0</inkml:trace>
  <inkml:trace contextRef="#ctx0" brushRef="#br0" timeOffset="6783">388 1120 1002 0,'0'0'221'0,"0"0"23"15,0 0-27-15,0 0-14 0,0 0-14 16,0 0 76-16,0 0-31 16,0 0-45-16,0 0-10 15,0 37-32-15,-7 3-29 0,1 5 9 16,-14 3-30-16,0 0-34 15,-6 0-31-15,0 1-17 0,-1-5 1 16,1-3-7-16,-7-1-9 16,0-10-48-16,33-30-97 0,-39 30-97 15,6-19-91-15,33-11-99 16,0 0-131-16,-26-30-32 0,6-3 39 16</inkml:trace>
  <inkml:trace contextRef="#ctx0" brushRef="#br0" timeOffset="7096">99 370 461 0,'0'0'109'16,"0"0"-30"-16,0 0-15 15,0 0 4-15,0 0 173 0,0 0 70 16,0 0 49-16,0 0-39 16,0 0-38-16,-14 56-53 15,8 0-61-15,-1-4-22 0,1 11-50 16,-1-4-49-16,1 4-21 16,-1-4-17-16,0 1 1 0,1 3-5 15,-1-4-14-15,1 0-50 16,-1 0-95-16,1-2-84 0,6 2-98 15,-7-8-139-15,7-3-128 16</inkml:trace>
  <inkml:trace contextRef="#ctx0" brushRef="#br0" timeOffset="8151">4705 2810 1608 0,'0'0'309'16,"0"0"-77"-16,0 0-109 16,0 0-50-16,-26 7-28 15,26-7-32-15,0 0 1 16,0 0-8-16,0 0 0 0,-20-30-23 15,7 4 23-15,13-3 3 16,0 3-21-16,0 4 8 0,0 22 9 16,0-27 2-16,0 27-11 15,0 0-13-15,0 0 11 0,0 0 6 16,0 0-6-16,26-7 14 16,7 7 0-16,13 7-11 0,7 0-11 15,12 5 8-15,8-4 13 16,-8-1-7-16,8 1 14 15,-1-5-18-15,-6 5-1 16,-14-1 12-16,1-3-11 0,-20-4-14 16,-1 4 23-16,-32-4 12 15,20 7 8-15,-20-7 25 0,0 0 20 16,-26 26-12-16,-14-8-4 16,-12 4-6-16,-7-3 3 0,-14-1-29 15,1 1 16-15,0-1-4 16,-7-3-27-16,7-8 15 0,-1-3-7 15,1-8-4-15,13 1 19 16,0-8-7-16,6-4-11 16,1 4 18-16,6-11-22 15,13-4-5-15,0-7 11 0,7-4-10 16,6-8-4-16,7-4 4 16,0-6-11-16,0-1 11 0,6 5-4 15,0 3 0-15,1 3 7 16,-1 4-5-16,7 7 13 0,0 34 27 15,-6-29-7-15,6 29-9 16,0 0-10-16,0 0-14 0,0 0-14 16,0 0-19-16,0 0-71 15,0 0-125-15,-33-8-157 16,33 8-147-16,0 0-121 0</inkml:trace>
  <inkml:trace contextRef="#ctx0" brushRef="#br0" timeOffset="8384">4528 3054 1997 0,'0'0'362'0,"13"34"-108"15,-13-34-122-15,13 22-55 16,-13-22-36-16,0 0-22 15,0 0 21-15,0 0-9 0,0 0-14 16,0 0-17-16,0 0-75 16,0 0-221-16,0 0-227 0,33-45-109 15,-14 16 30-15</inkml:trace>
  <inkml:trace contextRef="#ctx0" brushRef="#br0" timeOffset="9095">3930 2476 816 0,'0'0'105'0,"0"0"-6"15,0 0 115-15,0 0-50 0,0 0-54 16,0 0 8-16,0 0 96 16,0 0-2-16,0 0-51 0,0 0-50 15,0 0-2-15,0 0-11 16,0 0 49-16,0 0-38 16,-20 30-37-16,20-30-2 0,-40 40-15 15,8-3-31-15,-1-7 8 16,0-1-9-16,0-2-17 0,33-27-11 15,-33 30 5-15,33-30 13 16,-39 26-18-16,39-26-1 0,0 0 6 16,0 0 3-16,0 0-3 15,0 0 0-15,0 0-3 0,0 0 12 16,19 29 0-16,-19-29-18 16,40 22 4-16,-1-11 12 0,1-3 0 15,-7 3-12 1,-33-11-3-16,39 4 11 0,-39-4 2 15,26 11-13-15,-26-11-7 16,0 0 18-16,0 0 8 0,0 0-8 16,-26 33-10-16,-7-11 15 15,-6-4-2-15,-7-6-10 0,6-1 7 16,-6-4 6-16,7-7 3 16,-1 0 0-16,1-4 22 0,6-3-4 15,33 7 11-15,-39-19-10 16,39 19-17-16,-33-25 0 0,33 25 3 15,-20-41 3-15,0 11-14 16,14 1-1-16,-1-4 3 16,1-1-12-16,6-4 4 0,6-6 11 15,1 0-11-15,-1-4 0 16,1-11-6-16,0-4 10 0,-1-5-29 16,1 5-8-16,-7 1-21 15,-7 10-13-15,1 4-30 0,-1 11-39 16,-6 7-43-16,13 30-119 15,0 0-103-15,-33-15-119 0,7 18-64 16</inkml:trace>
  <inkml:trace contextRef="#ctx0" brushRef="#br0" timeOffset="9747">4751 3021 1172 0,'0'0'181'15,"-46"44"-99"-15,46-44-14 0,-46 37-46 16,13-11-6-16,33-26 45 16,-26 33 89-16,26-33 11 0,-20 34-27 15,20-34-54-15,-13 33-17 16,13-33-10-16,-7 37-31 0,7-37 15 15,7 26-22-15,-7-26 8 16,0 0-26-16,26 16 27 0,-26-16-24 16,0 0 5-16,33-16 1 15,-33 16-16-15,20-30 25 0,-20 30-29 16,6-40 4 0,-6 3-32-16,-6 0 11 0,-7 7 17 15,13 30-5-15,-33-33 19 0,33 33-19 16,-26-22 29-16,26 22-18 15,-40-8 14-15,40 8-23 0,-26 8-30 16,26-8-101-16,0 0-104 16,0 0-125-16,0 0-61 0</inkml:trace>
  <inkml:trace contextRef="#ctx0" brushRef="#br0" timeOffset="10132">4035 3294 853 0,'-33'5'26'0,"33"-5"40"15,0 0 37-15,0 0 60 0,0 0-25 16,0 0 46-16,0 0 17 15,0 0-6-15,33 19-63 0,0-12-62 16,6-7-18-16,-6-4-52 16,0 1 26-16,-7-8-36 15,-26 11 30-15,39-20-20 0,-39 20 8 16,0 0 2-16,27-33 9 16,-27 33-5-16,-7-33-4 0,7 33 2 15,0 0-5-15,-46-23 0 16,7 16-21-16,-1 3 28 0,7 12-19 15,1-1 15-15,32-7-28 16,-40 19 21-16,40-19-54 0,-33 22-121 16,33-22-143-16,0 0-142 15,0 0-50-15</inkml:trace>
  <inkml:trace contextRef="#ctx0" brushRef="#br0" timeOffset="10488">3627 3436 1221 0,'-33'18'108'0,"33"-18"-21"16,0 0-27-16,0 0 10 15,0 0-30-15,7 34 20 16,-7-34 70-16,0 0 8 0,46 7-35 15,-13-7-55-15,0-4-17 16,-7-7-19-16,-26 11-15 0,39-26 21 16,-39 26-14-16,20-29 8 15,-20 29-12-15,13-33-14 0,-13 33 22 16,-13-30 19-16,13 30 60 16,-26-18-8-16,-7 14 22 0,0 8-30 15,-6-1-17-15,12 8-23 16,-5 0-25-16,32-11 2 0,-20 15-13 15,20-15-59-15,0 0-136 16,0 0-203-16,0 0-138 0,0 0-74 16</inkml:trace>
  <inkml:trace contextRef="#ctx0" brushRef="#br0" timeOffset="11131">2484 2810 1006 0,'0'0'310'0,"39"0"-10"16,-39 0-71-16,0 0-67 15,40 29-21-15,-40-29-19 0,39 37 6 16,-39-37-53-16,40 33-13 16,-7-14-45-16,-1-8 5 0,-5-7-13 15,-27-4 11-15,33 0 5 16,-33 0-25-16,0 0 19 15,32-23-19-15,-32 23-6 0,14-29 13 16,-14 29-10-16,0-33 8 16,0-1-14-16,0 34 9 0,-27-33-3 15,27 33-10-15,-33-22 23 16,-6 14-24-16,0 16 69 0,-7 10 42 16,0 12 16-16,-7 7-5 15,0 7-18-15,1 8-1 0,-1 1-9 16,1-2-12-16,12 5-25 15,1-8-6-15,6-8-11 0,7-6 10 16,26-34-8-16,-27 33-4 16,27-33 2-16,0 0 8 15,0 0 2-15,0 0-10 0,0 0 5 16,0 0-20-16,0 0-3 16,0 0-11-16,0 0 3 0,-13-37 4 15,13-4-12-15,7-10 0 16,6-1-4-16,13-7 3 0,-6 2-6 15,6 6-16-15,1 3-81 16,-1 7-41-16,-6 4-88 0,-7 7-105 16,-13 30-187-16,13-29-116 15,-13 29-22-15</inkml:trace>
  <inkml:trace contextRef="#ctx0" brushRef="#br0" timeOffset="11747">1853 2506 1449 0,'0'0'403'0,"0"0"-62"15,0 0-89-15,33 59-71 16,-20 0-9-16,-6-7-40 0,-7 4 2 15,-7-4-31-15,1-8-11 16,-8-3-50-16,14-41-9 0,-32 51-25 16,-1-14 3-16,-7-6-11 15,-6-13 3-15,7 1-18 0,-1-8-2 16,1-7-27-16,0-8 4 16,-1-11-1-16,7 4 3 0,33 11 8 15,-39-49-10-15,6 16 24 16,13-1 3-16,20 34 9 0,-19-33 4 15,19 33-12-15,0 0 7 16,0 0-6-16,0 0 2 0,0 0 28 16,-20 45-25-16,13-1 21 15,7 1-15-15,0 0 6 16,0-5-6-16,7 1 2 0,-7-8-8 16,0-33 10-16,6 30-9 15,-6-30 15-15,0 0-10 0,0 0-10 16,0 0-14-16,0 0-40 15,0 0 7-15,-32-19 1 0,-1 1 7 16,-7-12 23-16,1 4 0 16,-1 0 23-16,-6 4-5 0,0 7 19 15,-6 12 8-15,-1 14 51 16,1 11 11-16,-1 11 1 0,-6 15 4 16,6 8-14-16,7 3-4 15,0 8-20-15,7 0-18 16,13 3-19-16,-1 0-4 0,14-7 5 15,0-3-18-15,13-8-30 16,7-11-94-16,-1-12-120 0,-6-29-158 16,0 0-230-16,40 4-88 0</inkml:trace>
  <inkml:trace contextRef="#ctx0" brushRef="#br0" timeOffset="11972">979 2609 2369 0,'0'0'166'0,"0"0"-84"16,0 0-40-16,0 0-17 15,0 0-13-15,0 0-22 0,0 0-111 16,0 0-88-16,0 0-106 0,0 0-152 15,0 0-19-15,20 44 6 16</inkml:trace>
  <inkml:trace contextRef="#ctx0" brushRef="#br0" timeOffset="12156">821 3576 1308 0,'0'0'240'15,"0"0"-34"-15,33 30-81 16,7-14-54-16,6-13-35 0,13-6-9 16,0-1-30-16,0-12-5 15,-6-2-89-15,-1-8-121 0,7-7-117 16,-13-8-55-16,0-7-46 16</inkml:trace>
  <inkml:trace contextRef="#ctx0" brushRef="#br0" timeOffset="12416">2339 2154 946 0,'0'0'317'16,"0"0"75"-16,0 0-34 15,0 0-50-15,-46 59-57 16,-6 0-57-16,-1-4-67 0,-12-2-55 16,5-1-42-16,-5-8-8 15,-1-3-7-15,0-1-40 0,7-6-127 16,0-5-133-16,0 1-164 0,6-7-92 16,-6-5-27-16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14:47.88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317 0 806 0,'0'0'213'16,"-13"26"45"-16,6 11-50 0,-12 8-9 16,-8 17 17-16,1 12 32 15,0 8-28-15,-7 6-45 0,6 8-13 16,0 0-19-16,8 4-23 16,6 1-26-16,-1-9-20 15,1 4-14-15,0-3-25 0,0-12-13 16,6-7 8-16,-6-11-14 15,13-15 4-15,-6-8-5 0,6-10 14 16,0-8 5-16,0-22 14 16,0 0 7-16,0 0-9 0,26 33-7 15,-26-33-8-15,33 22 7 0,6-7 1 16,-6-7-24-16,8-5-8 16,-2-3 6-16,0 0 2 0,1-3 2 15,-1 3-8-15,1-4 9 16,-1 0-1-16,-5 4 2 0,-34 0-16 15,39-4 2-15,-12 1 5 0,-27 3-5 16,0 0-5-16,0 0 0 16,33-4 5-16,-33 4-9 15,0 0-56-15,0 0-61 0,0 0-62 16,0 0-100-16,0 0-123 0,0 0-147 16,32-33-132-16,-32 33 10 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16:11.09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386 526 684 0,'0'0'235'0,"0"0"-9"15,0 0-55-15,0 0-39 16,-20 41-11-16,20-41-1 16,0 0-43-16,0 0-8 0,0 0-40 15,13 37-2-15,-13-37 28 16,0 0-8-16,0 0 5 0,0 0 37 16,33 0 7-1,-33 0 11-15,33-19 9 0,-33 19-2 16,13-33 3-16,-13 33-15 15,-7-33-9-15,7 33-41 0,0 0-22 16,-46-15-8-16,7 11 6 16,5 8-4-16,1 7 2 15,33-11-21-15,-33 22 14 0,33-22-19 16,0 0 13-16,-13 37-16 16,13-37-25-16,0 0-163 0,7 37-207 15,-7-37-236-15,0 0-105 16</inkml:trace>
  <inkml:trace contextRef="#ctx0" brushRef="#br0" timeOffset="404">88 90 1529 0,'0'0'307'0,"-40"0"-53"0,40 0-32 16,0 0-26-16,0 0-31 16,0 0-22-16,7 33-37 15,-7-33-8-15,33 33-51 16,1-10-11-16,-8-9-22 0,7-6-6 16,0-8 18-16,-33 0 12 15,39-8-15-15,-39 8-2 0,26-25-4 16,-26 25-5-16,27-45 30 15,-14 8 24-15,-13 8-8 0,0 29-15 16,-20-34-8-16,20 34 2 16,-52-18 2-16,6 14-3 0,-7 12 1 15,6 3 2-15,14 4-10 16,-6 3-1-16,39-18-14 0,0 0-14 16,-27 37 7-16,27-37-2 15,0 33 2-15,0-33-1 16,20 33-79-16,-20-33-138 15,33 19-180-15,-33-19-258 0,0 0-381 16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14:54.99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1195 66 841 0,'-7'-7'90'0,"7"7"-31"15,0 0 21-15,-6-22-10 16,-1 7 10-16,7 15 0 0,0-18-36 16,0 18-2-16,0 0-15 15,0 0-15-15,0 0-12 0,0 0 6 16,0 0 14-16,0 0 10 0,33-8-22 16,0 8 0-1,0 8-8-15,-7 3 5 0,-26-11-11 16,33 11 19-16,-33-11-5 0,33 11 3 15,-33-11 1-15,0 0-2 16,0 0 11-16,0 0 25 0,0 0 18 16,0 0-30-16,0 0-28 0,-53 15-4 15,0-8-12-15,1 0 14 16,-1 1-7-16,6-8-16 0,-5 0 10 16,6-4-14-16,-7-3 3 15,7 3 4-15,7-3 10 0,6-1-16 16,33 8 16-16,0 0-13 15,0 0-2-15,0 0 5 0,0 0 12 16,0 0-8-16,0 0 6 16,0 0 10-16,0 0-2 0,-33-3-2 15,33 3 69-15,0 0 40 0,-33 3-38 16,-6 8-25-16,-1 0-5 16,-7 1 17-16,1-5-9 0,-13 4-7 15,0-7 28-15,0-1-4 16,0-3-11-16,0-7 11 0,-1 0-23 15,7-1-28-15,0-3-15 0,7 0 0 16,7-4 6-16,13 4 2 16,26 11-4-16,0 0-60 15,-33-11-138-15,33 11-134 0,0 0-30 16,0 0-37-16,33-11-41 0</inkml:trace>
  <inkml:trace contextRef="#ctx0" brushRef="#br0" timeOffset="276">1082 373 1098 0,'0'0'218'0,"0"0"-69"0,0 0-60 16,0 0-39-16,0 0-44 15,0 0-20-15,0 0 14 0,0 0 59 16,33 4 5-16,-33-4-23 0,40 7-14 16,-40-7-13-16,0 0 10 15,40 19-8-15,-40-19-19 0,0 0 3 16,0 0 16-16,6 37-73 0,-6-37-157 16,0 0-69-16,-26 40-24 15,26-40-13-15</inkml:trace>
  <inkml:trace contextRef="#ctx0" brushRef="#br0" timeOffset="548">391 658 805 0,'0'0'38'15,"0"0"12"-15,-26-41-16 0,26 41-5 16,6-37 11-16,-6 37 10 16,0 0 8-16,33-37-13 0,-33 37-9 15,0 0-10-15,40-18 12 16,-40 18 2-16,39-8-12 0,-39 8-12 16,0 0-2-16,0 0 3 15,0 0-22-15,0 0-81 0,20 45-87 16,-20-45-64-16,0 29-58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14:00.78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7787 688 865 0,'0'0'85'16,"0"0"3"-16,0 0-7 0,0 0 15 16,0 0-48-16,0 0 39 15,0 0 57-15,0 0-16 16,0 0-37-16,40-7-34 15,-40 7-26-15,32 3 31 0,-32-3 15 16,0 0-21-16,0 0-30 16,0 0-8-16,14 37 4 15,-14-37-18-15,0 0 3 0,-60 34 6 16,-5-12-10-16,12-11-16 16,1-6-8-16,12-10 26 0,40 5-17 15,-46-19-19-15,46 19-33 16,0 0 0-16,7-62 16 15,12 10 16-15,14 8 18 0,-33 44 8 16,59-56-23-16,-13 23 11 16,-46 33 15-16,0 0 14 15,0 0 19-15,0 0 8 16,0 0-31-16,0 0 13 0,0 0 23 16,-6 59 27-16,-20-18-14 15,26-41-21-15,-53 44-4 16,0-11 13-16,1-11 13 0,-1-3 15 15,-6-4-12-15,0-4-23 16,6 0-18-16,1-4-15 0,6-7 41 16,0-3 14-16,13-1-33 15,33 4-10-15,-39-15-9 16,39 15 9-16,-33-26 8 16,33 26-10-16,-40-33-19 15,40 33-3-15,-33-37 23 0,33 37 8 16,-26-33-7-16,26 33-4 15,0 0-10-15,-33-45-9 0,33 45 7 16,-26-48 0-16,0 8 17 16,13-1-27-16,6 0 10 15,-6-3-12-15,13-4 1 0,0 0 5 16,6-4-16-16,1 8-15 16,0 7-26-16,-7 4-58 0,0 33-68 15,0 0-103 1,6-37-159-16,-6 37-132 0</inkml:trace>
  <inkml:trace contextRef="#ctx0" brushRef="#br0" timeOffset="357">7367 175 1005 0,'0'0'94'0,"0"0"-12"16,0 0 4-16,0 0-30 16,32-48-20-16,-32 48-8 15,53-48-28-15,-7 14 16 0,-7 12-14 16,-39 22 5-16,53-22 9 15,-53 22 75-15,46 0 53 0,-46 0-23 16,0 0-72-16,0 0 3 16,33 44-47-16,-33-44 32 15,-13 52-37-15,13-52 22 16,-53 55-16-16,1-10-6 0,-8-16 0 16,1-3-121-16,-6-4-190 15,5-7-152-15</inkml:trace>
  <inkml:trace contextRef="#ctx0" brushRef="#br0" timeOffset="1113">6289 430 677 0,'0'0'103'0,"0"0"20"16,0 0-24-16,0 0-37 16,0 0 6-16,0 0 69 0,0 0 54 15,0 0 11-15,39 14-19 16,-39-14-40-16,40 34-27 15,-40-34-42-15,13 48-38 0,-13-48 2 16,0 44-24-16,0-44-2 16,-46 44-9-16,0-10 6 15,-7-12-21-15,1-4 25 16,-1-7-20-16,7-3 21 0,46-8-23 16,-39-4 14-16,39 4-41 15,0 0 10-15,-13-48 6 0,19 4 2 16,14-8-28-16,6 0 27 15,0 4-20-15,1 4 42 16,-27 44-22-16,26-41 24 0,-26 41-27 16,0 0 30-16,0 0-18 15,0 0 16-15,-53 41-3 16,7 3 0-16,14 0-11 16,5 1-10-16,8-5 30 0,19-40-24 15,0 48 18-15,0-48 0 16,19 41-1-16,-19-41 0 15,0 0 5-15,33 37-29 0,-33-37 30 16,0 0-11-16,0 0 18 16,0 0-35-16,0 0 25 0,0 0-14 15,-66 19 18-15,7-16-18 16,0-6 2-16,0-9-12 16,0-2 39-16,13-5-36 15,46 19 6-15,-46-48-22 0,46 48 31 16,-26-55-17-16,26 55 27 0,-20-45-24 15,20 45 27 1,0 0-18-16,0 0 41 0,0 0-19 16,0 0 16-16,0 0-22 15,-13 56 17-15,-7-8-37 0,-6 0 34 16,-7-4-36-16,-7 1 19 16,-12-8-61-16,-1 0-133 15,1-7-220-15,-1-8-90 0</inkml:trace>
  <inkml:trace contextRef="#ctx0" brushRef="#br0" timeOffset="1564">5047 455 712 0,'0'0'124'15,"0"0"-46"-15,0 0-56 0,0 0 14 16,0 0 23-16,0 0 47 15,0 0 17-15,0 0-20 0,-7 63-8 16,1-15-33-16,-7-7-19 16,6-4 6-16,7-37-16 15,-33 52-9-15,0-15 0 0,33-37-17 16,-46 33 7-16,13-15-17 16,33-18 3-16,-46 9 8 0,46-9-19 15,0 0 15-15,-32-46 5 16,18-2-37-16,21 0 42 15,19-7-18-15,7-1 15 16,13 8-19-16,-6 8-1 0,-40 40 5 16,59-41 4-16,-59 41-211 15,46-22-155-15,-46 22-60 0</inkml:trace>
  <inkml:trace contextRef="#ctx0" brushRef="#br0" timeOffset="1957">4383 433 1321 0,'0'0'77'16,"0"52"-30"-16,-6 0-27 0,-14-4-20 15,0 0 17-15,-13-8 6 16,0-6-16-16,-6-5 19 0,-7-7-1 16,7-3 22-16,-1-12 28 15,7-3-49-15,33-4-10 16,-33-15-6-16,33 15 5 16,-13-48-5-16,7-4-18 0,12 1 14 15,-6 3-4-15,7 7 6 16,-7 41-16-16,6-37 48 15,-6 37 4-15,0 0 21 0,-52 30-11 16,-7 14-26-16,-7 4-11 16,7 4-9-16,0 3-3 0,0-3-29 15,-7 4-143-15,13-8-148 16,1-7-135-16,12-4-75 16</inkml:trace>
  <inkml:trace contextRef="#ctx0" brushRef="#br0" timeOffset="2202">4055 1048 2032 0,'39'-26'140'0,"7"11"-46"16,13 15-39-16,7 4-25 0,-7 10-4 15,-13 5-11 1,0 3-9-16,-46-22 6 0,20 44-12 16,-27-7 4-16,-26 0-35 15,-19-7-44-15,-21-1-150 0,-5-6-232 16,-8-1-132-16</inkml:trace>
  <inkml:trace contextRef="#ctx0" brushRef="#br0" timeOffset="2409">4061 86 1685 0,'0'0'35'0,"0"0"-1"0,0 0-25 15,0 0-90-15,0 0-258 16,0 0-45-16,0 0 33 0</inkml:trace>
  <inkml:trace contextRef="#ctx0" brushRef="#br0" timeOffset="2756">3378 485 1407 0,'-46'-22'192'16,"46"22"-77"-16,0 0-94 16,0 0-12-16,0 0 18 0,0 0-40 15,0 0 57-15,0 0 36 16,-46 15 56-16,-7 22 13 15,7 18-62-15,-6 11 34 0,-1 16-16 16,0 7-36-16,1 7-25 16,-1 4-31-16,-12 0-18 15,5-4 5-15,-5-7 12 0,-1-12-20 16,0-18 14-16,7-11 2 16,7-14-8-16,6-16-6 0,6-7 1 15,14-11 5-15,26 0-91 16,-20-40-150-16,14-5-222 0,25-3-174 15</inkml:trace>
  <inkml:trace contextRef="#ctx0" brushRef="#br0" timeOffset="2938">2832 1613 1585 0,'40'22'160'16,"6"-18"-75"-16,6-8-38 16,14-7-69-16,6 0-226 0,1-4-159 15,-1-7-86-15</inkml:trace>
  <inkml:trace contextRef="#ctx0" brushRef="#br0" timeOffset="47481">0 3343 893 0,'0'0'145'0,"0"0"2"16,0 0-32-16,0 0-13 0,0 0 44 15,0 0 61-15,0 0 14 16,0 0-45-16,0 0-22 0,0 0-51 16,0 0-20-16,0 0 15 0,0 0 38 15,0 0-33-15,26 26-29 16,7-12-33-16,0-6-17 15,0-1 25-15,0-3-6 0,6 0-22 16,1-4-14-16,-40 0 9 16,39 3-20-16,-39-3 4 0,33 4 6 15,-33-4-9-15,26 7 3 0,-26-7-10 16,0 0-83-16,33 8-86 16,-33-8-133-16,0 0-202 0,0 0-108 15,0 0-60-15</inkml:trace>
  <inkml:trace contextRef="#ctx0" brushRef="#br0" timeOffset="48272">1163 2600 941 0,'0'0'116'16,"0"0"32"-16,0 0 1 15,0 0-63-15,0 0 51 16,0 0 171-16,0 0-17 0,0 0-45 16,0 0-60-16,-46 59-36 0,13-3-7 15,14 7-1-15,-8 3-37 16,1 12-25-16,-7-1-21 0,0 5-14 15,1-5-12-15,-1-3-16 0,6 0-2 16,1-11 2-16,6-4-2 16,7-11 3-16,0-11 11 0,0-4 2 15,13-33-6-15,0 0-4 16,-7 33 20-16,7-33-7 0,0 0-10 16,0 0-10-16,0 0-7 15,0 0-12-15,0-48 12 0,7 0-19 16,0-7-22-16,6-12-22 15,0-10 12-15,13-12-5 0,0-11 5 16,14-7 0-16,6-7 2 0,6-5 4 16,8 1 26-16,-1 15 0 15,-7 21-6-15,1 23 18 0,-7 21-3 16,0 16-3-16,-7 26 6 0,1 14 11 16,-40-18-19-16,46 68 5 15,-27 2 20-15,-5 4 3 0,-8-4 10 16,-12-3 14-16,-8-1-2 15,-5-3-14-15,-1-4-13 16,-13-7-8-16,-6-8 6 0,-1-3-10 16,-12-4-9-16,-1-11 6 0,1-4-5 15,6-7-14-15,6-12-4 16,40-3 5-16,0 0-9 0,-39-22-1 16,39 22 22-16,0 0-4 0,-7-41-4 15,7 41 10-15,0 0 8 16,40-18-7-16,-1 11 3 0,7 18 20 15,-7 15-6-15,7 3 7 16,0 8 24-16,0 7-8 0,0 8-23 16,0-4 2-16,0 4 7 15,-6-4 10-15,6 0-20 0,-7-4 2 16,1-7 0-16,-1-4-15 16,-13-3-3-16,-26-30 12 0,40 26-9 15,-40-26-17-15,33 11-24 0,-33-11-60 16,0 0-76-16,0 0-60 15,26-19-115-15,-26 19-178 0,26-44-154 16</inkml:trace>
  <inkml:trace contextRef="#ctx0" brushRef="#br0" timeOffset="48576">2602 3225 994 0,'0'0'251'16,"0"0"35"-16,0 0-13 15,0 0-36-15,40 14-26 0,-40-14 0 16,39 19-1-16,-6-8-26 0,-33-11-46 15,46 18-60-15,0-3-40 16,0-7-17-16,0-1-15 16,0-7-3-16,7 0-9 0,-7-4-84 15,-14 1-138-15,-32 3-156 16,60-19-188-16,-21 4-35 0</inkml:trace>
  <inkml:trace contextRef="#ctx0" brushRef="#br0" timeOffset="49220">3759 2475 880 0,'0'0'195'0,"0"0"4"15,0 0-87-15,0 0-41 0,0 0 134 16,0 0-1-16,0 0-18 16,-40 44 1-16,14 11 3 0,6 5-18 15,1 13-17-15,-1 5-34 16,7 3-17-16,0-3-32 15,6 3-7-15,7-11-8 0,13-7-10 16,0-4-14-16,1-11-10 0,12-3-3 16,0-16-12-16,-26-29-8 15,46 33 6-15,-6-18-6 0,6-7 4 16,-7-16-1-16,7-7-3 0,0-10 4 16,0-12 3-16,7-11-1 15,6-8-3-15,0-10 3 0,0-12-6 16,0-7 3-16,-6-4-12 15,6 1 6-15,-7 3-3 16,-12 18 10-16,-1 16 0 0,-39 51-7 16,27-45 0-16,-27 45 0 0,0 0 0 15,0 0 10-15,0 0-7 16,-20 52 7-16,-6 7 32 0,6 4 11 16,0 0 11-16,0 3-5 15,14 1-3-15,-1-1-7 0,14-3-18 16,-1-8-3-16,8-3-8 0,-1-8-5 15,6-7-2-15,-19-37-4 16,33 45-3-16,-33-45-3 0,46 37-5 16,-46-37-1-16,40 26-70 0,-40-26-18 15,46 14-31-15,-7-10-39 16,-39-4-68-16,53-4-104 16,-7-3-172-16,-46 7-188 0</inkml:trace>
  <inkml:trace contextRef="#ctx0" brushRef="#br0" timeOffset="49557">5329 3158 1299 0,'14'-33'201'0,"-14"33"8"16,0 0-36-16,0 0-42 0,0 0-18 16,0 0 149-16,39-11-26 15,0 7-80-15,-6 8-61 0,7 3-35 16,-1-3-16-1,-6 0-26-15,0-4-6 0,-7 3-12 16,-26-3 3-16,40-3-46 16,-40 3-122-16,0 0-148 0,39-8-221 15,-39 8-127-15</inkml:trace>
  <inkml:trace contextRef="#ctx0" brushRef="#br0" timeOffset="50300">6506 2973 1324 0,'0'0'33'16,"0"0"12"-16,0 0 26 15,0 0-45-15,26-51-4 0,-26 51-27 16,0-56 62-16,-7 12 69 16,7 44 16-16,-19-52 44 0,19 52-18 15,-40-44-59-15,7 14-51 16,-13 23-27-16,-6 14-25 0,-1 12-6 16,-6 14 11-16,7 11 51 15,-8 4 7-15,14 8 27 0,0 3 22 16,7 4-27-16,6-4-12 15,0-4-5-15,14-3 0 16,5-11-13-16,8-4-10 0,-1-4-15 16,7-33-6-16,20 37-4 15,-20-37-7-15,46 22-3 0,7-18-2 16,6-12-7-16,6-18-1 16,1-11-6-16,13-11 5 0,0-18-5 15,0-19 3-15,6-15 0 16,7-22-3-16,0-18-11 0,7-12-9 15,-7-6-5-15,0-6 9 16,-20 12 16-16,-13 23 0 16,-13 29 6-16,-13 23-2 0,-13 25-10 15,-20 52 3-15,0 0 8 16,0 0-10-16,-53 56 2 0,1 10 0 16,-8 8 3-16,1 11 6 15,0 11 22-15,7 7 12 0,-8 8 18 16,14 5 1-16,7 2 8 15,6-7-6-15,7-8-25 0,6-3-12 16,7-8-6-16,13-10 1 16,0-8-2-16,7-15 2 0,6-8-2 15,6-6-13-15,1-16 4 16,-20-29-1-16,33 30 0 16,-33-30-2-16,33 22 3 0,-33-22-4 15,33 7-4-15,-33-7-5 16,0 0 10-16,0 0-2 0,0 0 6 15,0 0-22-15,0 0-74 16,0 0-116-16,0 0-106 0,33-22-143 16,-33 22-178-16,19-29-81 0</inkml:trace>
  <inkml:trace contextRef="#ctx0" brushRef="#br0" timeOffset="55324">2136 4245 600 0,'0'0'147'0,"0"0"-22"0,0 0-32 16,0 0 18-16,0 0 37 15,0 0 63-15,0 0-58 0,0 0 78 16,0 0-13-16,0 0-73 0,-27 37-38 15,8 8-20-15,-8-1-38 16,8 0-33-16,-8-3 1 0,8 0-10 16,-1-1-10-16,0-7-6 0,-6-3-129 15,26-30-152-15,-26 33-162 16,26-33-111-16</inkml:trace>
  <inkml:trace contextRef="#ctx0" brushRef="#br0" timeOffset="55569">1820 3965 745 0,'0'0'143'15,"-26"33"1"-15,6 4-53 0,1 7 1 16,5-3-25-16,8 3-48 16,6 0-8-16,0 1 10 0,0-5-27 15,0-6-109-15,0-5-107 0,0-29-70 16</inkml:trace>
  <inkml:trace contextRef="#ctx0" brushRef="#br0" timeOffset="55960">1590 4360 450 0,'-26'33'79'15,"6"-3"-14"-15,20-30-26 0,-13 40-23 16,13-40 4-16,-13 34-2 0,13-34 18 15,0 0-25-15,0 0 5 16,0 0 5-16,-6 33 78 0,6-33 30 16,0 0-32-16,0 0-56 0,0 0-18 15,0 0-5-15,0 0-4 16,0 0 18-16,-27-33 53 0,27 33 61 16,0 0 45-16,-33-26-20 0,33 26-82 15,-46 0-56-15,0 7-3 16,-6 8-3-16,6 0 7 15,-7 3 0-15,1 1-12 0,-1-1-22 16,-6-7 0-16,0 0 9 0,0 0-2 16,6-3-2-16,-6-1-20 15,6-18-54-15,7 4-72 0,14-4-100 16,-1 3-103-16,33 8-4 0,-33-22-71 16</inkml:trace>
  <inkml:trace contextRef="#ctx0" brushRef="#br0" timeOffset="56148">822 4146 454 0,'39'3'76'0,"7"5"-34"0,0-1-20 16,-7-3-6-16,14-4 0 15,13 0-39-15,-1 0-81 0,1 0-99 16</inkml:trace>
  <inkml:trace contextRef="#ctx0" brushRef="#br0" timeOffset="57184">4495 4050 538 0,'0'0'148'0,"0"0"-13"16,0 0 1-16,0 36-11 15,0-6-1-15,0-30 16 0,0 37-9 16,0-37 20-16,-20 33-21 15,20-33-33-15,-39 26-10 0,6-11-2 16,0 0-4-16,33-15-17 16,-39 14-14-16,6-6-2 0,33-8 5 15,-27 3 12-15,27-3 6 16,-26-3-16-16,26 3-20 0,0 0-19 16,0 0-21-16,-13-26 15 0,0-4-15 15,13-3-2-15,0 0 15 16,6-8-20-16,1 4 19 0,6-3-25 15,0 3-43-15,0-4-20 0,1-1-64 16,5 9 8-16,-19 33-74 16,20-33-82-16,-20 33-61 15,0 0-13-15,0 0-30 0</inkml:trace>
  <inkml:trace contextRef="#ctx0" brushRef="#br0" timeOffset="57400">4409 4500 655 0,'0'0'111'16,"0"0"-27"-16,0 0-30 0,0 0-4 16,0 0 29-16,0 0 7 15,0 0-27-15,0 0-22 0,0 0-12 16,0 0-17-16,0 0-47 15,0 0-106-15,0 0-165 16,0 0-56-16</inkml:trace>
  <inkml:trace contextRef="#ctx0" brushRef="#br0" timeOffset="57696">4009 3897 573 0,'0'0'88'0,"0"0"-2"15,0 0-24-15,0 0-15 0,0 0-6 16,0 0 133-16,0 0 90 16,0 0-39-16,0 0 10 0,-7 33-37 15,0 9-7-15,7-1-33 0,0 3-55 16,-6 0-30-16,-7 1-39 15,0-5-19-15,-1 1 10 0,-5-8-25 16,-8 0-6-16,27-33-86 16,-39 30-95-16,6-8-96 0,0-11-112 15,33-11-15-15,-33 4 36 16,33-4 37-16</inkml:trace>
  <inkml:trace contextRef="#ctx0" brushRef="#br0" timeOffset="57884">3811 3731 483 0,'0'0'170'0,"0"0"37"0,0 0-50 16,-6 52-10-16,-1-1-34 0,7 5-22 16,-6-4-46-16,-1 4-13 15,7-4-21-15,0-4-14 16,0 0-22-16,7-8-199 0,-1-7-132 15,-6-33-57-15</inkml:trace>
  <inkml:trace contextRef="#ctx0" brushRef="#br0" timeOffset="58516">6847 3968 439 0,'0'0'166'0,"0"0"38"0,0 0-7 16,0 0 66-16,0 0-72 0,-6 48-11 16,-14-7-24-16,0-4-37 15,20-37-27-15,-39 37-29 16,0-4-12-16,-1-7-15 0,7-11-7 15,0-1 2-15,1-10 3 16,32-4 7-16,-40-4-4 0,40 4-8 16,-39-14-21-16,39 14-6 0,-27-30-5 15,1 1 12-15,13-12-13 16,13-3 18-16,0-19-14 0,13-5 0 16,7-6-17-16,6 8 2 15,0 7-8-15,-6 11-51 0,-7 11-108 16,-13 37-146-16,0 0-13 15,0 0-79-15,33 15-37 0</inkml:trace>
  <inkml:trace contextRef="#ctx0" brushRef="#br0" timeOffset="58773">6683 4437 692 0,'0'0'81'16,"0"0"-22"-16,33-7-21 15,-33 7 45-15,39-11-4 0,-39 11 46 16,0 0-7-16,40-7 58 16,-40 7-36-16,0 0-4 0,0 0-40 15,0 0-47-15,26 40-23 0,-26-40-14 16,-13 41-12-16,13-41-343 15,0 0-16-15,-53 29 40 0,1-10-36 16</inkml:trace>
  <inkml:trace contextRef="#ctx0" brushRef="#br0" timeOffset="59716">6203 3923 488 0,'-26'38'175'15,"6"2"-58"-15,7 1-10 0,7-4-55 16,-7 0 18-16,13-37-20 0,-7 44 7 16,7-44-36-16,0 37 16 15,0-37-23-15,0 0 18 0,0 0-35 16,0 0 32-16,0 0-29 15,0 0 10-15,0 0-27 0,0 0-24 16,0 0 26-16,-39-7-33 16,39 7 11-16,0 0 16 0,-33-26 18 15,33 26-24-15,0 0 35 16,0 0-20-16,0 0 6 0,0 0-3 16,0 0 46-16,0 0-6 15,0 0-11-15,0 0 37 0,0 0-22 16,-27 37 26-16,27-37-32 0,0 0 14 15,-13 41-12-15,13-41 25 16,0 0-18-16,0 0 9 0,0 0-18 16,0 0-37-16,0 0 34 15,0 0-2-15,0 0-6 16,0 0 21-16,0 0-20 0,0 0 6 16,0 0 1-16,0 0 5 0,0 0-4 15,0 0 14-15,-6 29 23 16,6-29 13-16,0 0-7 0,0 0-12 15,0 0-16-15,0 0-3 16,0 0-1-16,0 0-6 0,0 0-11 16,0 0 17-16,0 0 18 0,0 0 49 15,-13 37-24-15,13-37-18 16,-20 33-21-16,20-33-16 0,-26 30-12 16,26-30-14-16,-33 26 0 0,33-26 0 15,-27 26 0-15,27-26 7 16,0 0 4-16,-39 22-6 15,39-22 3-15,0 0 2 0,0 0-3 16,-33 11-1-16,33-11-4 16,0 0-2-16,0 0 7 0,-33-7 3 15,33 7-10-15,0 0 5 0,-33-19 0 16,33 19-15-16,0 0 19 16,-26-30-2-16,26 30-1 0,-6-29 3 15,6 29-9-15,0 0-9 16,-7-33 2-16,7 33 2 0,0 0 8 15,0 0-3-15,0 0 0 16,0 0 6-16,0 0-6 0,0 0 7 16,0 0-3-16,0 0-7 15,0 0 3-15,0 0-5 0,0 0 5 16,0 0-3-16,0 0 3 0,0 0-10 16,0 0 5-16,0 0 16 15,0 0-8-15,0 0 1 0,0 0-4 16,0 0-13-16,0 0-20 15,0 0-5-15,7-30-6 0,-7 30-3 16,0 0-38-16,0-29 4 0,0 29-6 16,6-34-25-16,-6 34-46 15,20-40-18-15,-20 40-16 16,20-45-36-16,-1 12-63 0,-19 33-48 16,13-33-20-16</inkml:trace>
  <inkml:trace contextRef="#ctx0" brushRef="#br0" timeOffset="59925">5678 4674 660 0,'0'0'99'0,"0"0"-34"0,33 26-11 15,6-11-31-15,7-12-2 0,-7-6-11 16,14-5-26-16,0-3-60 16,-1-11-130-16,1-8-78 0</inkml:trace>
  <inkml:trace contextRef="#ctx0" brushRef="#br0" timeOffset="60137">5704 3904 994 0,'0'0'185'0,"0"0"-32"16,0 0-59-16,0 0 59 16,0 0-76-16,-39 19-43 0,39-19-17 15,0 0-17-15,0 0-12 16,0 0-97-16,0 0-86 0,0 0-100 15,0 0-51-15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15:06.47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3567 1034 512 0,'0'0'158'16,"0"0"9"-16,0 0-16 16,0 0-16-16,0 0-16 0,0 0 8 15,0 0 2-15,0 0-48 0,0 0 2 16,0 0-8-16,0 0-34 15,0 0 108-15,0 0-21 0,0 0-61 16,0 41-35-16,-13-15-6 16,13-26 1-16,-20 33-17 0,20-33-10 15,-20 33 22-15,20-33-27 16,0 0 35-16,-39 30 28 0,39-30-1 16,-39 15-44-16,39-15-4 0,-40 11 13 15,14-11-22-15,26 0-17 16,-26 0 17-16,26 0-4 0,-27-22-8 15,8 3 17-15,5-7-11 16,-5-3 0-16,12-4 11 0,-6-4-26 16,6-4 15-16,1-3-5 0,6-4-7 15,-7 3 28-15,7 1-23 16,-6 7 13-16,6 7 6 16,0 1-6-16,-7 7-4 0,7 22-4 15,0 0 8-15,0-22 2 0,0 22 9 16,0 0-5-16,0 0-10 15,0 0-6-15,0 0-1 0,0 0-7 16,0 0 20-16,0 0 2 0,0 0-4 16,0 0 0-16,0 0 0 15,0 0 0-15,0 0-9 0,0 33 9 16,7 4 4-16,-7-4 1 0,0 0-8 16,0-3 3-16,0 3 0 15,6-3 12-15,-6-5-8 16,0 1-4-16,0-3-5 0,0-23 5 15,-6 33 28-15,-1-7 8 0,7-26-16 16,-13 29-3-16,13-29 7 16,-26 33 8-16,-1-7-20 0,1-4-3 15,26-22 11-15,-52 30 5 0,6-12-5 16,-7-6-13-16,0 2-3 16,1-3 11-16,-14-3 6 0,0-4-14 15,1-4-18-15,-1 3 14 0,-6-3 6 16,-1-3 3-16,1-5-7 15,-7 1-10-15,7-4 5 16,13 0 9-16,-7-1-1 0,14-6-8 16,6 0-9-16,0-5 11 0,6 1 5 15,1 0 4-15,6 0-5 16,33 22-3-16,-33-37 2 0,7 7 11 16,26 30-1-16,-20-33-9 0,7 4-6 15,13 29 5-15,0-41 3 16,13 11 3-16,0 5-4 0,-13 25-5 15,26-45-12-15,1 8-19 0,6 4-13 16,-7 3-57-16,0 1-79 16,0-4-104-16,7-1-147 0,-6 5-13 15,5 7-11-15</inkml:trace>
  <inkml:trace contextRef="#ctx0" brushRef="#br0" timeOffset="233">2384 1493 832 0,'7'44'273'15,"-7"-44"-21"-15,19 41-62 16,-19-41-75-16,0 0-49 0,60 33-13 15,-1-15-17-15,0-18-8 0,7-11-20 16,6-7-194-16,-6-12-120 16,6-7-80-16,-6-3-66 0</inkml:trace>
  <inkml:trace contextRef="#ctx0" brushRef="#br0" timeOffset="492">4546 0 701 0,'0'0'235'15,"0"0"-18"-15,-39 44 48 16,-7-7-119-16,0 0-71 0,-20 0-18 15,-13 0-21-15,-13-4-30 0,-6-3-11 16,-8-1-5-16,-5-3-55 16,-1-3-182-16,-6-1-105 15,-1-4-51-15</inkml:trace>
  <inkml:trace contextRef="#ctx0" brushRef="#br0" timeOffset="1084">1096 569 466 0,'0'0'74'0,"0"0"-7"16,0 0 73-16,0 0 31 0,0 0-30 15,0 0 11-15,0 48 31 0,7 0-2 16,-7-4-42-16,0 1 22 15,6 3-23-15,1 3-17 16,6 5-12-16,0-1-18 0,0 4 15 16,0-3 26-16,1-1-35 0,-8 1-19 15,-6-5-21-15,-6-3-10 16,-1-3-4-16,0-5-6 0,-12-3-15 16,-21-7-5-16,-12-8-7 0,-21-7-13 15,1-8-11-15,-13-3 9 16,-7-4-3-16,-7-7-2 0,7-5 10 15,-6-2 0-15,12-9 6 0,1-2-6 16,12-9 12-16,8-3-12 16,12 0 11-16,14-11 2 15,12-3-4-15,8-5-4 0,19-3-5 16,13 7 9-16,7 1 4 0,12 6-8 16,14 8 0-16,14 8-3 0,-1 3-15 15,6 11-10-15,8 4-84 16,-8 4-87-16,-5 7-68 0,-8-4-124 15,1 4-129-15,-1 0 12 0,-12 0 57 16</inkml:trace>
  <inkml:trace contextRef="#ctx0" brushRef="#br0" timeOffset="1329">748 949 629 0,'0'0'140'0,"0"0"26"15,0 0-35-15,0 0 0 16,0 0-21-16,0 0 18 0,0 0 0 16,0 0 16-16,0 0-12 0,0 0-8 15,0 0-4-15,0 0-43 16,0 0-13-16,0 0-26 0,0 0-20 16,0 0-9-16,0 0-12 0,0 0 0 15,0 0-14-15,0 0 3 16,0 0-21-16,0 0-60 0,0 0-139 15,0 0-150-15,0 0-100 16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38:43.56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8733 189 225 0,'0'0'86'15,"0"0"-4"-15,0 0-31 0,0 0 35 16,0 0 3-16,0 0-13 16,0 0-24-16,0 0-20 0,46-7 4 15,0 7-6-15,7 0 27 16,19 3-13-16,0 5 2 0,14 3-14 16,32 4-29-16,0 7-3 15,14 0 25-15,-1-4-29 16,14 5 20-16,-1 2-23 15,1-2 14-15,-7-5-12 0,0 4 5 16,0-7 0-16,-7 0-4 16,-6-4 14-16,-7 0-27 0,1-4 32 15,-14-3-22-15,-7 0 4 16,-12-4 19-16,-7 0-32 0,-14-4 26 16,-12 0-6-16,-1 4-10 15,-19-3 14-15,7 3-17 0,-40 0 11 16,33-4 2-16,-33 4-10 15,0 0 13-15,32 0-17 16,-32 0-3-16,0 0 13 0,0 0 9 16,0 0-20-16,0 0 34 15,0 0-36-15,0 0 2 16,0 0-38-16,0 0-95 0,0 0-76 16</inkml:trace>
  <inkml:trace contextRef="#ctx0" brushRef="#br0" timeOffset="1260">4547 426 185 0,'0'0'51'16,"0"0"12"-16,0 0 30 0,0 0-19 15,0 0-15-15,0 0 16 16,0 0-37-16,0 0-34 0,0 0 12 16,0 0-6-16,0 0-5 15,0 0 1-15,0 0-11 0,53-19 11 16,6 8 42-16,20 4 1 15,13-1 6-15,0 4-6 16,6-3-35-16,7 3-18 16,14-3 8-16,-8 0 7 0,1 3 7 15,0 0-18-15,0-3-3 16,-7 3 16-16,-7 0 0 0,7-3 2 16,-13 3-8-16,7-7 5 15,0 0-20-15,-1 8 14 0,7-9 0 16,0 1-1-16,-6 4 0 15,0-4-5-15,-7 3 6 0,0 1-6 16,-7 0-6-16,0-4-8 16,1 7 7-16,-7-7 7 0,-7 3 29 15,-6 1 6 1,-14 7 0-16,1-4-7 0,-53 4 6 16,52-11-4-16,-52 11-13 15,46-7-17-15,-46 7 5 0,0 0 27 16,46-4-21-16,-46 4 12 15,0 0-23-15,0 0 37 0,0 0-15 16,0 0-17-16,0 0 9 16,0 0-8-16,0 0-1 0,0 0-40 15,0 0 28-15,0 0-47 16,0 0-63-16,0 0-39 0,0 0-83 16,0 0-45-16</inkml:trace>
  <inkml:trace contextRef="#ctx0" brushRef="#br0" timeOffset="2341">0 41 214 0,'0'0'37'15,"0"0"5"-15,0 0-4 16,0 0-11-16,52-22 21 0,-6 11 12 15,0 4 7-15,0 7-10 16,7 0 1-16,6 0-16 16,7 3 12-16,13 1-16 0,6 0 10 15,7-1-22-15,13 5-5 16,0-1-4-16,1-3-2 0,-1 0-11 16,-7 3 22-16,1-3 25 15,6-1-57-15,-13 1 45 16,0-4-12-16,0 0 6 0,-7 0-2 15,1-4 6-15,-1 1 23 16,-6-5-21-16,-7 5-16 0,-6 3-7 16,0-4 8-16,-7-3 2 15,-6 7 50-15,-7-4-37 0,0 4 10 16,6-4-6-16,-6 0 4 16,-6 4-43-16,6 0 33 15,-46 0-6-15,52 0-10 0,-6 0 22 16,-46 0-9-16,46 0-7 15,-46 0 11-15,46 0-6 0,-46 0-12 16,0 0 0-16,0 0-50 16,46 4 49-16,-46-4-33 0,0 0 1 15,0 0 36-15,0 0-18 16,0 0 6-16,0 0-16 0,0 0-13 16,0 0 39-16,0 0-3 15,0 0-36-15,0 0 18 16,0 0-9-16,0 0 26 15,0 0-31-15,0 0 4 0,0 0-32 16,0 0-140-16,0 0-126 16,0 0-55-16,0 0-49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38:46.98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11381 373 289 0,'0'0'84'16,"0"0"-9"-16,0 0-11 15,33 4 2-15,20-1 9 0,-7-3 25 16,13 0-6-16,13 0-29 16,7 4-4-16,13-4-14 0,6-4-6 15,8 1-22-15,5 3-1 16,1-8-11-16,26 5 7 0,-7-1-3 16,1 4-16-16,12-4 5 15,-19 4 15-15,-13-4-9 0,-7 4-13 16,-6-3 42-1,-27-1-32-15,7-3 53 0,-20-1-32 16,-13 1 26-16,-7 3-30 16,-6-3-9-16,-33 7-6 0,26-8-5 15,-26 8 0-15,0 0 20 16,0 0-20-16,0 0 4 0,0 0-4 16,0 0-13-16,0 0-9 15,0 0-82-15,27-18-140 0,-27 18-12 16,0 0-57-16</inkml:trace>
  <inkml:trace contextRef="#ctx0" brushRef="#br0" timeOffset="1152">7208 484 335 0,'0'0'22'0,"0"0"-3"0,73 15 30 15,5-12-21-15,14-3 37 16,7 0-23-16,13 0 18 0,13-7 0 15,13 3-11 1,13-3 2-16,20 3-22 0,6-7 8 16,0 0-18-16,-6 7 5 15,0 1 0-15,-13-1-31 0,-7 4 21 16,-6 4-14-16,-14-1 28 16,-19 1-31-16,-7 0 22 0,-20-1 4 15,-12 1 37-15,-8 0-27 16,-12-4 0-16,-1 0-8 0,-6-4-15 15,-6 0 8-15,-1 1-37 16,1-5 35-16,-40 8-16 16,46-3 5-16,-7-9-10 0,-39 12 27 15,40-7 0-15,-40 7 42 16,0 0-22-16,0 0-9 0,0 0 16 16,0 0-20-16,0 0-34 15,0 0-16-15,0 0 38 0,0 0 6 16,39-11-37-16,-39 11-97 15,0 0-103-15,0 0-65 0,0 0-69 16</inkml:trace>
  <inkml:trace contextRef="#ctx0" brushRef="#br0" timeOffset="2347">0 255 399 0,'0'0'39'16,"0"0"24"-16,0 0 2 0,0 0-9 15,46 29-7-15,6-14-27 16,1-8 1-16,19-7-13 15,7 0 6-15,6-3-12 0,20-1 15 16,14 0-1-16,12-3 11 16,7 0-22-16,13-1-7 0,0 1 12 15,7-1-16-15,6 1 0 16,-6 0 23-16,-7-1-6 0,0-3 5 16,1 4 14-16,-1-8-3 15,0 4-42-15,13-8 17 0,-6-3 10 16,6 7-27-16,0 1 27 15,-6-5-5-15,-7 12-12 16,-6-4 12-16,-7 7-4 16,-7 0-5-16,-6 1 14 0,-13-1 46 15,-7 4-13-15,-13 0-16 16,0-4 11-16,-20 1-11 0,7 3-37 16,-7-8-1-16,1 5 22 15,-1-1-29-15,0-4 26 0,-6 1-12 16,6 0-3-16,-6 3 18 15,0-3-27-15,-14 3 21 0,-6 0 4 16,-46 4-13-16,0 0-8 16,46-4 45-16,-46 4 0 0,0 0-6 15,0 0 48 1,0 0-54-16,0 0-13 0,0 0 9 0,0 0 7 16,53-3-39-1,-53 3 16-15,0 0-30 0,0 0 31 16,0 0 21-16,0 0-33 15,0 0 2-15,0 0 28 0,0 0-12 16,0 0-12-16,0 0 2 16,0 0-34-16,0 0 57 0,0 0-31 15,0 0-8-15,0 0 24 16,0 0-41-16,0 0-61 0,0 0-105 16,0 0-81-16,0 0-67 15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39:23.76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104 3 378 0,'0'0'108'16,"0"0"-37"-16,0 0-22 0,0 0-25 15,0 0 61-15,0 0 11 16,0 0-16-16,0 0-35 15,0 0 57-15,0 0-4 16,0 0-29-16,-39 52 20 0,39-52-16 16,-34 52-22-16,34-52-27 15,-13 55-24-15,13-55 11 0,-13 48-6 16,13-48 24-16,0 0-44 16,0 0 36-16,0 0-8 0,0 0 1 15,0 0 14-15,0 0 12 16,46 30-30-16,-46-30 7 0,53-15-30 15,-7-7 13-15,-46 22 28 16,47-45-31-16,-7 5 20 16,-8-1-6-16,-32 41-11 15,28-41 90-15,-28 41-12 0,13-36-21 16,-13 36-29-16,0 0-9 16,0 0-12-16,0 0-19 0,0 0 12 15,0 0 0-15,0 0-22 16,0 0 33-16,0 0-4 15,0 0-17-15,0 0 1 0,0 0 33 16,-34 44 0-16,34-44 26 16,-13 52-12-16,6-12-14 0,7-40 21 15,0 48 5-15,7-7 14 16,-7-41 1-16,20 41-10 16,-20-41-19-16,0 0-8 15,33 40-10-15,-33-40-5 0,0 0 10 16,0 0-23-16,0 0-4 15,0 0 10-15,40 33-2 0,-40-33-1 16,0 0-3-16,0 0-7 16,0 0 0-16,0 0 14 0,0 0-11 15,0 0 4-15,0 0 9 16,39 23-22-16,-39-23 18 0,0 0-5 16,0 0 0-1,0 0-14-15,0 0 14 0,0 0 3 16,0 0 4-16,0 0-7 15,0 0-219-15,0 0-173 0,47 11-135 16,-20 0-37-16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39:26.16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278 389 404 0,'0'0'110'16,"0"0"-8"-16,0 0-9 0,0 0 2 16,0 0-4-16,0 0 0 15,0 0-20-15,0-41-26 16,0 41 1-16,7-37 40 16,-7 37-23-16,0 0 13 0,-7-33-40 15,7 33-46-15,0 0 16 16,0 0-16-16,0 0 42 0,-40-26-17 15,40 26-11-15,-46-5 0 16,46 5-25-16,-53 16 6 16,53-16 12-16,-60 30 29 0,60-30-39 15,-46 37 26-15,46-37-4 16,0 0-7-16,-26 51 6 16,26-51 6-16,0 0 5 0,-7 52 33 15,7-52-1-15,0 0-9 16,33 37-6-16,-33-37-24 15,46 18 18-15,-5-6-8 0,-41-12 4 16,39 0-13-16,-39 0 8 16,46-19 0-16,-46 19-5 0,46-37 7 15,-6 4-18-15,-7-8-19 16,0-7 5-16,-7-4 2 0,7-8 0 16,1 9 4-16,-14 3 30 15,0 7-41-15,-1 4 14 0,-19 37 15 16,13-33-13-1,-13 33 2-15,0 0-7 0,0 0-1 16,0 0 4-16,0 0 8 16,0 0-8-16,0 0 0 0,0 0 13 15,0 0-22-15,0 0-13 16,0 0 26-16,0 0-11 0,0 0 17 16,0 0 2-16,0 0-19 15,0 0 43-15,0 0 65 0,-19 37-3 16,6 0-70-16,13-37-4 15,-20 55-21-15,7-11 24 16,0-3 1-16,6-3 0 16,7-38-5-16,-14 52 2 0,7-15-16 15,1 0-15-15,6-37 24 16,0 40-9-16,0-40-3 0,-7 37-6 16,7-37 10-16,0 0-28 15,0 0 25-15,0 0 7 0,0 37-19 16,0-37 0-16,0 0 27 15,0 0-35-15,0 0 13 0,0 0 0 16,0 0 17-16,0 0-27 16,41 4-23-16,-41-4-234 15,0 0-225-15,46-19-136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39:27.39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269 0 237 0,'0'0'73'16,"0"0"-4"-16,0 0-19 0,0 0-3 16,0 0-14-16,0 0-18 15,0 0 10-15,0 0-4 0,0 0-15 16,0 0 55-16,0 0-22 15,0 0-5-15,0 0-5 0,0 0-7 16,0 0 8-16,0 0 29 16,-33 41 37-16,0 0-28 15,-6-4-12-15,6 0-33 0,0 0 42 16,33-37-25-16,-33 51 7 16,7-10-17-16,26-41-4 15,-26 37-11-15,26-37 23 0,0 0 37 16,0 0-36-16,-13 37 1 15,13-37-9-15,0 0 48 16,0 0-50-16,0 0 10 0,46 18-20 16,0-14-9-16,0-4-4 15,0-11-6-15,0 3-7 0,0-6-8 16,0 3 39-16,-7 0-21 16,0 3-15-16,-39 8-3 0,40-15 15 15,-40 15 10-15,0 0-6 16,0 0-7-16,0 0 7 15,0 0-4-15,0 0-32 16,0 0-131-16,0 0-143 0,0 0-98 16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39:28.96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184 80 311 0,'0'0'89'0,"0"0"-10"15,0 0-7-15,0 0 15 16,0 0-7-16,0 0-22 0,0 0 4 16,-40 60 8-16,14-9 23 15,6 2-39-15,1-1 12 0,5-3 2 16,1 0-25-16,0-12 9 15,13-37-19-15,-13 49-2 16,13-49 11-16,-20 41-42 0,20-41 53 16,0 0 23-16,0 0 21 15,0 0-21-15,0 0-10 16,0 0-57-16,0 0 6 16,0 0-3-16,0 0 2 0,0 0 11 15,0 0-41-15,0 0 1 16,-13-41 11-16,20-8 10 0,6 0-23 15,7-6-12-15,12-2-16 16,1-7 9-16,0 5 21 0,0 6 2 16,0 4-1-16,-33 49 5 15,0 0 4-15,40-40-16 16,-40 40 21-16,0 0 0 16,0 0 19-16,53 0-23 0,-53 0 7 15,0 0-9-15,33 45 6 16,-33-45 7-16,26 44 11 0,-26-44-41 15,13 46 20-15,-13-46 8 16,7 37-3-16,-7-37 8 16,0 0 9-16,0 0-16 0,-13 40-22 15,13-40 30-15,0 0 3 16,-46 24-10-16,46-24 7 0,-40 7-45 16,40-7 44-16,0 0-3 15,-46-4-2-15,46 4-9 0,0 0 0 16,0 0-14-1,0 0 18-15,0 0 10 0,0 0-10 16,0 0-11-16,0 0 11 16,0 0-7-16,0 0 33 0,0 45 6 15,13-7 11-15,-13-38-32 16,27 48 11-16,-27-48-13 0,46 45 17 16,0-12-56-16,-7-6-19 15,-39-27-278-15,46 18-198 16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08:06.04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1728 1853 464 0,'0'0'95'16,"0"0"-30"-16,0 0 23 16,0 0-27-16,0 0-39 0,0 0 12 15,0 0-25-15,0 0-18 16,0 0 29-16,0 0-11 15,0 0-9-15,0 0 22 0,0 0-26 16,0 0 6-16,0 0 16 16,0 0-22-16,46 29 33 0,-46-29-10 15,46-3-2-15,0-8 2 16,-46 11-26-16,60-37 4 0,-14 0 14 16,-46 37-9-16,46-45-8 15,-46 45 23-15,32-44-28 0,-32 44 30 16,0 0-10-16,0 0 20 15,0 0 9-15,0 0-38 0,0 0 16 16,0 0 12-16,0 0-51 16,0 0 32-16,0 0-4 15,0 0-17-15,0 0 35 0,-46 37-23 16,46-37 0-16,0 0 21 16,-19 56-33-16,19-56 21 0,0 0-20 15,6 55 8-15,-6-55 16 16,0 0-6-16,0 0-2 0,0 0-23 15,0 0 35-15,0 0-20 16,0 0 13-16,0 0-6 0,0 0-4 16,46 15 0-16,-46-15-8 15,0 0 14-15,0 0-14 0,20-41 17 16,-20 41-13-16,0 0 9 16,-7-44-24-16,7 44 2 0,0 0-31 15,0 0-68-15,0 0-30 16,0 0-14-16,0 0-37 15,0 0 19-15</inkml:trace>
  <inkml:trace contextRef="#ctx0" brushRef="#br0" timeOffset="2568">2004 1834 439 0,'0'0'81'16,"0"0"-24"-16,0 0 38 15,0 0 17-15,0 0 9 0,0 0 29 16,0 0 0-16,0 0-2 16,-52 30-25-16,52-30-29 0,0 0-12 15,-46 11-5-15,46-11-26 0,0 0-16 16,-53-4 9-16,53 4 7 15,0 0-9-15,-59-3-5 0,59 3-7 16,-52 7 2-16,52-7-23 16,-66 15 4-16,13 3-9 0,1 1 5 15,52-19 3-15,-79 37-3 16,13 0-2-16,7 0 21 16,6 0 18-16,1 0 0 0,-1-1 6 15,1 1-28-15,-1 11 2 16,-6-3-7-16,6-5-6 0,1 8 0 15,-1 4-9-15,1 0 9 16,6 3 9-16,-7 1-4 0,7 3 1 16,-6-4-1-16,6 4 6 15,6 4 9-15,1 0-8 0,6 0-2 16,-7 3 1-16,8 1 10 16,5 3 9-16,1 0 0 15,6 4-9-15,1-4-6 0,-8 0-3 16,8 1 2-16,-1-1 7 15,0 7 7-15,7 1-7 0,-7 0-5 16,7 7-9-16,-7 3-2 16,7 1-16-16,0 0 3 0,-7-1 10 15,14 1 6-15,-7 0 1 16,6-8 4-16,-6-4-7 0,6 1-4 16,-6-4 1-16,7 4-1 15,-1-5 1-15,-6 9 0 0,13-1 2 16,0 8 10-16,0-1-4 15,7 8-5-15,-1-3-2 16,7 3-9-16,-6 0 3 0,6 4-4 16,0-1 1-16,0 1-8 15,0-4 7-15,7-3-3 0,0 3 11 16,6-4 1-16,7 4 1 16,6-7-7-16,1-4-14 0,6-4 4 15,0 0 11-15,0-7 1 16,0 0-2-16,0 0-10 0,6 0 14 15,1 3-6-15,6 1-11 16,0-4-2-16,0 7 5 0,7-3 0 16,0-1-4-16,0-3 8 15,-7-4-2-15,6 1-5 16,-5-12 14-16,-8 0-8 0,1-7-1 16,-53-52 2-16,59 62 0 15,-59-62-4-15,59 63 3 0,-59-63-3 16,46 56 0-16,-46-56 0 15,0 0 5-15,53 55-5 0,-53-55 0 16,0 0-3-16,0 0 7 0,52 52-4 16,-52-52 0-16,0 0 3 15,0 0-3-15,0 0-5 0,0 0 5 16,0 0 0 0,0 0 0-16,0 0 0 0,0 0 2 0,0 0 2 15,0 0-7-15,0 0-1 16,0 0 0-16,0 0 4 15,0 0-15-15,0 0-7 0,0 0 6 16,0 0 3-16,0 0 2 16,-59-48 6-16,59 48 5 0,-59-45-6 15,59 45-1-15,0 0-16 16,-59-55-2-16,59 55-10 0,-46-52 4 16,46 52 11-16,-40-48 4 15,40 48 4-15,0 0 5 0,0 0 7 16,-33-52 0-16,33 52 12 15,0 0-8-15,0 0-2 16,0 0-2-16,0 0 0 0,0 0-3 16,-26-44 5-16,26 44 0 15,0 0-2-15,0 0 0 0,0 0-3 16,-20-52 3-16,20 52-3 16,0 0-1-16,0 0 7 0,-26-48-7 15,26 48 4-15,0 0-5 16,0 0-2-16,-20-51-6 0,20 51 1 15,0 0 5-15,-19-48 2 16,19 48 0-16,0 0 2 0,0 0-5 16,-13-59 0-16,13 59 5 15,-14-49-9-15,14 49-6 16,0 0 8-16,0-59 3 0,0 59 3 16,-6-48 1-16,6 48-4 15,0 0-1-15,0 0 4 0,0 0-1 16,-20-51 2-16,20 51-3 15,0 0 11-15,0 0-2 0,0 0-7 16,0 0 13-16,0 0-14 16,0 0 11-16,0 0-12 0,0 0 9 15,0 0 5-15,0 0-8 16,0 0 4-16,0 0-8 16,0 0 7-16,0 0 0 0,0 0-3 15,0 0 0-15,0 0 0 16,0 0 2-16,0 0-2 0,0 0 0 15,0 0 0-15,0 0 3 16,0 0 5-16,13 51 2 0,-13-51 4 16,20 59 1-16,-20-59-5 15,20 63 5-15,-1-15-3 0,-19-48-12 16,20 56 5-16,-20-56-1 0,33 55 11 16,-33-55-4-16,33 56 7 15,-33-56 0-15,33 51-4 0,-33-51 4 16,0 0-6-1,33 56-3-15,-33-56-7 0,0 0-5 16,0 0 0-16,26 59-3 0,-26-59 9 16,0 0-3-16,0 0-8 15,39 52 11-15,-39-52 8 0,0 0-8 16,0 0-3-16,0 0 7 16,0 0-4-16,40 55-6 0,-40-55 7 15,0 0-2-15,0 0 1 16,0 0-3-16,19 52 0 0,-19-52-7 15,0 0 4-15,0 0-2 16,0 0 8-16,0 0 0 16,0 0-6-16,14 51 7 0,-14-51 9 15,0 0-7-15,0 0-4 16,0 0 1-16,0 0-3 0,0 0 0 16,0 0 0-16,26 52 0 15,-26-52-4-15,0 0 7 0,0 0-3 16,0 0 5-16,0 0-5 15,0 0 0-15,0 0 0 0,0 0 0 16,0 0 2-16,0 0 6 16,0 0-8-16,0 0-3 0,0 0 7 15,0 0-1-15,0 0 0 16,0 0-10-16,0 0 7 0,-53 0 4 16,53 0-8-16,-52-7 4 15,52 7 0-15,-59-22 0 16,59 22-4-16,-60-23 0 0,60 23 1 15,-52-18 7-15,52 18-4 16,0 0 0-16,-59-22-4 0,59 22 0 16,0 0 4-16,-53-19-7 15,53 19 2-15,0 0 1 0,0 0 1 16,-59-22 9-16,59 22-1 16,0 0-3-16,0 0 2 0,-53-15-4 15,53 15 5-15,0 0-8 16,0 0 3-16,0 0 0 0,0 0 3 15,0 0 2-15,-59-11-5 16,59 11-11-16,0 0 11 16,0 0-3-16,0 0-6 0,0 0 12 15,0 0-10-15,0 0 11 16,0 0-8-16,0 0 4 0,0 0-3 16,0 0 0-16,0 0 3 15,0 0-3-15,0 0 3 0,0 0 0 16,0 0-6-16,0 0 9 0,0 0-6 15,0 0 3-15,0 0 0 16,0 0 0-16,66-3 3 0,-13 3 3 16,-1 3-3-1,-52-3 0-15,72 8-3 0,-12-5 0 16,-60-3-4-16,72 8 4 0,-26-5 4 16,-46-3-2-16,0 0-5 15,52 4 3-15,-52-4 3 0,0 0 1 16,0 0-4-16,0 0 3 15,0 0-3-15,0 0 0 0,0 0 0 16,0 0 0-16,0 0 3 16,0 0-1-16,0 0-2 0,0 0 0 15,0 0 0-15,0 0-5 16,0 0 5-16,0 0-9 16,0 0-53-16,0 0-44 0,0 0-45 15,0 0-13-15,0 0-34 16,0 0-22-16,0 0-31 0,0 0 9 15,0 0-5-15,0 0-13 16,0 0 32-16,0 0-5 0,0 0 47 16,0 0 38-16,0 0 29 15,0 0 69-15,0 0-32 0,0 0 0 16,0 0-39-16</inkml:trace>
  <inkml:trace contextRef="#ctx0" brushRef="#br0" timeOffset="3368">2629 7664 974 0,'0'0'262'16,"0"0"27"-16,59 19-51 15,-59-19-41-15,0 0 0 0,0 0-12 16,0 0-29-16,13 59-29 16,-13-59-16-16,-20 55-23 0,20-55-27 15,-46 52-23-15,46-52-21 16,-65 52 5-16,65-52-15 15,-66 44 2-15,66-44-6 0,-53 26-3 16,53-26 4-16,0 0-11 16,0 0-8-16,-59-29-15 0,59 29-25 15,-13-82-2-15,20 1 19 16,12 0 25-16,8 7 4 0,12 4 3 16,-6 10 3-16,0 9 3 15,-33 51 0-15,46-45 0 0,-46 45 8 16,59-14-8-16,-59 14 33 0,52 22 45 15,-52-22 15 1,33 77 1-16,-13 5 1 0,-13-1-15 16,-14 4-16-16,7 0-15 15,-7-4-16-15,7 0-12 0,-6 4-11 16,6-7 15-16,6-8-9 0,1-7-7 16,6 0-9-16,-13-63 0 15,13 70 2-15,-13-70-5 0,27 59-6 16,-27-59 13-16,0 0 5 15,32 67 2-15,-32-67-8 0,0 0 5 16,0 0-8-16,0 0 0 16,0 0 0-16,33 59 0 0,-33-59 0 15,0 0 0-15,0 0 0 16,0 0-34-16,0 0-66 16,0 0-39-16,0 0-47 0,0 0-72 15,0 0-111-15,0 0-163 16,0 0-68-16,0 0-18 0</inkml:trace>
  <inkml:trace contextRef="#ctx0" brushRef="#br0" timeOffset="5188">1262 9094 447 0,'0'0'3'16,"0"0"2"-16,-33 11 8 16,33-11 5-16,-39-3 40 0,39 3 18 15,0 0-20-15,-40-52-14 0,14 0 2 16,13 0-44-1,19 1 8-15,1 3 3 0,13 0 3 16,12 3-26-16,8 5 8 16,6 10 11-16,0 12 2 15,0 3-9-15,-7 19 3 0,-39-4 28 16,46 14-5-16,-46-14 62 16,27 37 29-16,-14 8 10 0,-26 10-3 15,-20 8-56-15,-13 7-43 16,-7 0-10-16,-6 4 11 15,0-4 6-15,0-3-29 0,13-4-11 16,0-12-11-16,6-6 8 16,7-16 19-16,33-29-21 15,-32 30-125-15,32-30-109 16,-33 15-129-16</inkml:trace>
  <inkml:trace contextRef="#ctx0" brushRef="#br0" timeOffset="5476">854 8363 598 0,'0'0'61'15,"0"0"-25"-15,0 0-16 16,0 0 8-16,0 0 42 15,0 0 80-15,0 0-7 0,0 0 0 16,0 0 24-16,0 0-47 16,14 44-77-16,-1 8-20 15,0-1-2-15,0 5-14 0,0-1 11 16,0 1-18-16,7-8-11 16,0 4-181-16,-1-4-129 15,-5-12-23-15,-1-2-1 16</inkml:trace>
  <inkml:trace contextRef="#ctx0" brushRef="#br0" timeOffset="6049">749 8921 486 0,'0'0'104'15,"0"0"-20"-15,0 0-49 0,0 0-20 16,0 0 3-16,0 0 55 16,0 0-4-16,0 0 24 0,-6 51-28 15,12-10-18-15,-6 0-17 16,0-4 44-16,7 3-23 16,-7-40-18-16,-7 52-12 0,-6-11-14 15,13-41-1-15,-33 48-13 16,33-48 16-16,-59 40-9 15,20-18 0-15,-1-11 9 0,40-11 7 16,-52-14-31-16,12-8 23 16,40 22 9-16,-39-63-36 15,13 4 14-15,12 3 23 16,14 12-23-16,0 44 22 0,20-48-23 16,-20 48-15-16,46-22 42 15,-6 25 14-15,-1 20-42 0,-13 17 11 16,1 12-25-16,-14 7 24 15,-7 4 18-15,-6 7-13 16,-13 4-8-16,-13 3-5 0,-14-3 15 16,1-3-27-16,-20-9 9 15,6-3 22-15,1-14 0 16,-1-8 34-16,7-15 55 0,0-18-23 16,13-15-5-16,0-19-30 15,1-18 19-15,12-26-33 16,0-11-5-16,7-11 20 15,13-4-19-15,7 8-8 0,6 11-19 16,6 10 2-16,8 16-98 16,6 18-236-16,6 15-137 0,0 22-64 15</inkml:trace>
  <inkml:trace contextRef="#ctx0" brushRef="#br0" timeOffset="6233">210 10539 1340 0,'0'0'148'0,"53"11"-64"16,0-22-58-16,-1-22-41 15,14-12-165-15,0-14-143 0,-7-15-96 16</inkml:trace>
  <inkml:trace contextRef="#ctx0" brushRef="#br0" timeOffset="6472">0 7753 597 0,'33'26'6'16,"13"-19"-20"-16,0-7 14 0,7-7-71 15,-1-4-91-15</inkml:trace>
  <inkml:trace contextRef="#ctx0" brushRef="#br0" timeOffset="12512">3404 2160 250 0,'0'0'-28'0,"0"0"17"16,0 0 34-16,0 0-23 0,0 0 8 15,0 0-13-15,0 0 15 16,0 0-16-16,0 0 13 15,33-23 19-15,-33 23 15 0,13-29 1 16,-13 29-25-16,0-44 3 16,0 14-20-16,-6-3 15 0,6 33 4 15,-20-37-7-15,20 37 5 16,-26-33-13-16,26 33 15 16,0 0-25-16,0 0 16 0,-33 0-10 15,33 0 3-15,-27 36-8 16,14 12 8-16,13 1 4 15,7-1-17-15,6 0 18 0,7-8-3 16,-1-3-13-16,-19-37 13 16,46 30-13-16,-6-12 15 0,-7-14 8 15,-7-4-21-15,-26 0 10 16,33-22-4-16,-33 22 12 0,13-41-22 16,-6 8 12-1,-14-8 1-15,-6 8-11 0,0 0 14 16,13 33-6-16,-33-34 3 15,33 34-6-15,0 0-77 0,-33-22-88 16</inkml:trace>
  <inkml:trace contextRef="#ctx0" brushRef="#br0" timeOffset="13972">3582 2163 427 0,'0'0'72'0,"0"0"-19"15,0 0 8-15,0 0 1 16,-27-37 29-16,27 37 5 0,-39-40 2 16,39 40-21-16,-40-45 9 15,14 8-12-15,6-3-54 0,7-5 13 16,7-3-23-16,6-11-1 15,13-7-25-15,0-8 11 16,20-7-6-16,6-4 11 0,27-8 0 16,6-3 0-16,14 0-9 15,6 0 9-15,6 0-11 16,7 0 2-16,0 7-14 0,14 1 23 16,6 3 0-16,6 7 7 15,20 0 2-15,0 1-6 0,14-1-1 16,12 4-10-16,7 8-12 15,13 7 38-15,7 7 13 0,-7 8-6 16,-6 7-13-16,-7 15 16 16,-14 7-35-16,1 11 25 0,-13 12 21 15,-7 14-15-15,-13 7-21 16,0 8-10-16,-6 4 15 0,-8 7 6 16,-5 4-6-1,-1 7 6-15,0 4-14 0,1 7 26 16,-1 4-21-16,-6 7 4 15,-7 11 11-15,-7 12-9 0,-6 7-7 16,-13 10 34-16,-13 1-4 16,-7 4-13-16,-13 7 15 0,-7 0 3 15,-12 11-14-15,-8 8-2 16,-5 6 16-16,-8 9 6 0,-19 6 1 16,6 1-29-16,-12 0-6 0,-1-4 15 15,-13-4 11-15,-6-11 13 16,-1-11 1-16,-12-4 11 0,-7-7 15 15,-20-7-15-15,-7-8-13 16,-6 4-21-16,0-7 18 16,-13 7-7-16,0-4-25 15,-7 4-14-15,-6 0 11 0,0 3 0 16,-1 5-1-16,1-1-6 16,13-3-4-16,0-4-11 0,19-4 11 15,1-4 13-15,19-14-19 16,14-8-1-16,-1-7 7 0,14-11 19 15,6-4-31-15,0-3 18 16,7-1-3-16,-7-3 12 0,0 0-3 16,-6 0-8-16,-1-8-4 15,1 8-3-15,-1 0-3 16,-6-4 18-16,7-7-1 0,6-1-6 16,33-51-10-16,-46 56-2 15,13-8 7-15,33-48 8 0,-46 52 1 16,46-52-9-16,-46 51-11 15,46-51 11-15,-46 52-5 0,13-11 17 16,0-4-12-16,33-37-5 16,-46 51-11-16,7-3 27 0,0-3 1 15,6-8-18-15,6 0 8 16,27-37 1-16,-32 48 10 0,32-48-7 16,-33 37-15-16,33-37-7 15,0 0 25-15,0 0 13 16,0 0-11-16,0 0-19 0,0 0 13 15,0 0-3-15,-13-48 8 16,6-11-7-16,7-1-22 0,7-6 19 16,-1-4 12-16,-6 0-12 15,7 7-3-15,-14-8 3 0,7 16 4 16,-6 3-2-16,6 52 9 16,-14-51-18-16,14 51 4 0,-13-48-5 15,13 48 13-15,0 0 1 16,0 0-2-16,0 0-7 15,0 0-12-15,0 0 15 0,0 0 11 16,0 0-19-16,0 0-3 0,0 0 14 16,0 0 3-16,0 0-1 15,0 0-3-15,0 0-14 16,0 0 12-16,0 0 10 0,20 62-3 16,-7-10-7-16,0 0-7 15,7-4 7-15,-13 0 3 0,-1 0 19 16,-6 0 4-16,-6 4-14 15,-1-4-7-15,0 0-3 0,-6 0 12 16,0-8-4-16,0-3 8 16,13-37-1-16,-26 41-9 0,26-41-11 15,0 0 3 1,-27 44 16-16,27-44-1 0,0 0 0 16,0 0 22-16,0 0-9 15,0 0 5-15,0 0-17 0,0 0-9 16,0 0-7-16,46-22-4 15,0 0 11-15,0-4 1 0,14-3-23 16,-1-5 15-16,0 5 0 16,7 3 14-16,-7-4-14 0,0 8-9 15,-7 0-3-15,-6 11 16 16,-46 11-24-16,0 0-169 0,46-15-133 16,-46 15-166-16,0 0-46 15,0 0 42-15</inkml:trace>
  <inkml:trace contextRef="#ctx0" brushRef="#br0" timeOffset="15111">5494 7730 490 0,'0'0'93'0,"0"0"12"15,0 0-29-15,0 0-36 16,0 0 1-16,0 0 13 16,0 0 71-16,0 0 57 0,-13 41-11 15,6 3-23-15,-19 4-60 16,6 4-1-16,-13-1 3 0,7 5-16 15,-7 3-21-15,0-4-20 16,0 1-11-16,0-5-7 16,7-6-2-16,26-45-4 15,-26 51-18-15,26-51 19 0,0 0-10 16,0 0-13-16,0 0 16 16,0 0-1-16,0 0 10 0,0 0 7 15,0 0-16-15,0 0 0 16,0 0 13-16,33-40-13 15,-7-8 9-15,7-4-9 0,0-11-1 16,0 4 4-16,-7-11-6 16,-6 3 6-16,-1 1-2 0,1-1 1 15,-7 8-8-15,0 8 6 16,-6 6 33-16,-1 12-42 16,-6 33 13-16,7-30 1 15,-7 30-2-15,0 0 0 0,0 0-6 16,0 0 12-16,0 0 77 15,0 0 8-15,33 34-22 16,-7 3 9-16,0 7-8 0,7 8-26 16,-6 3-10-16,5 1-1 15,-5-1-3-15,12-3 27 0,-6-1-19 16,0-3-13-16,0-7-12 16,0 0 2-16,-1-12 53 15,1 1-23-15,-33-30-15 16,33 37-16-16,0-8-5 0,-33-29 0 15,33 30 4-15,-33-30-5 16,39 26-10-16,-39-26 2 16,27 22-1-16,-27-22-5 0,0 0-5 15,0 0-4-15,0 0 9 16,32 11-6-16,-32-11 6 0,0 0-10 16,0 0-38-16,0 0-130 15,0 0-181-15,0 0-254 16,0 0-101-16</inkml:trace>
  <inkml:trace contextRef="#ctx0" brushRef="#br0" timeOffset="16021">5737 1915 251 0,'0'0'7'15,"0"0"38"-15,0 0 15 16,-13 33-12-16,13 0-1 0,6-3 39 16,-6-30-13-16,27 33-25 15,-27-33 33-15,32 33-13 16,8-14-26-16,-1-8 18 16,-6-8-6-16,7-6-15 0,-1-8-30 15,-6-8 16-15,0-3-7 16,-33 22-23-16,26-37 21 0,-6 0-5 15,-20 4 26-15,0-8-33 16,-20 8-10-16,0 3 34 0,20 30 27 16,-39-33-1-16,6 15-49 15,33 18 15-15,-39-4-5 16,6 19-23-16,33-15 14 0,-33 40 7 16,13-3-10-16,20-37-14 15,-13 48 8-15,6-7 26 16,7-41-10-16,0 0-30 0,0 0-28 15,33 37-155-15,-33-37-71 16,40 26-78-16</inkml:trace>
  <inkml:trace contextRef="#ctx0" brushRef="#br0" timeOffset="17276">6006 2133 320 0,'-26'3'44'0,"26"-3"-31"15,0 0 20-15,0 0 48 16,0 0 28-16,0 0-9 0,0 0 13 16,0 0 28-16,0 0 7 15,0 0-58-15,0 0-40 0,0 0 0 16,0 0-36-16,39-48-22 15,7 8 25-15,0 3 4 16,7 0-31-16,6-15 17 0,20-7 10 16,6-8-37-16,21-10 6 15,5-1 20-15,8-14-27 0,19-4 31 16,19-11-2-16,8-4-21 16,25 0 21-16,14 4-16 15,13 11 4-15,13 7-18 0,0 12 30 16,13 17-12-16,-7 9-11 15,14 18 26-15,-7 10 12 0,7 16-26 16,-7 11-1-16,7 10 25 16,-14 9-19-16,-6 10-23 0,-13 15 43 15,-7 7-22-15,1 8 7 16,-8 7-15-16,-5 15 25 0,-1 8 8 16,0 10-17-16,0 8-5 15,0 11 22-15,-6 3-16 16,-14 8-9-16,-6 8 12 15,-13 7 7-15,-14-1-8 0,-19 12 8 16,0 8-3-16,-13 2 1 16,-14 5-5-16,1 0-19 0,-1-4 23 15,-12-4-16-15,-1-3 14 16,-12-5-7-16,-1-2 14 0,-6-9-21 16,-7-6 46-16,0-5 98 15,-13-6-57-15,0-8 17 0,-7-4-25 16,-12-7-17-16,-1 0-10 15,-13-4 5-15,-6-4-8 16,-7 1 1-16,-7-5-13 0,0-3 29 16,-12-11 4-16,-1-7-12 15,0-12-14-15,-6-6-12 0,6-9-7 16,-6-6 13-16,26-45 17 16,-33 51-10-16,33-51-14 0,-46 48-14 15,46-48-4-15,-46 45-3 16,46-45-10-16,-46 44 2 0,46-44 0 15,0 0-2-15,-59 44 7 16,59-44-16-16,0 0 14 0,0 0 5 16,-39 34-7-16,39-34-3 15,0 0 5-15,0 0-9 16,0 0 4-16,0 0 4 0,0 0 2 16,0 0-6-16,0 0-7 15,-46-48 2-15,13 0 10 0,33 48-2 16,-33-60 3-16,7 12-3 15,12 4-3-15,14 44 6 0,-32-55-6 16,12 10 0-16,20 45 0 16,-20-55 0-16,7 14 0 0,13 41 0 15,0 0-3-15,-13-48-6 16,13 48 13-16,0 0-2 16,0 0-9-16,0 0-2 15,0 0 9-15,0 0 0 0,0 0-6 0,0 0-1 16,0 0-1-1,0 0 8-15,0 0 12 0,0 0-1 16,-13 45-4-16,6 6-7 16,1 1 0-16,6 7 3 0,0 0-3 15,6-3 3-15,-6-5-3 16,7-3-3-16,-7-48-8 0,13 56 21 16,-13-56-6-16,20 44-4 15,-20-44 17-15,0 0-6 0,0 0-2 16,52 37 5-16,-52-37-4 15,53 11 2-15,-1-11-3 0,-6-15 3 16,0-7-2-16,7-4-10 16,-1-3-3-16,-6 3 13 15,0 4-6-15,-6 0 4 0,-40 22-6 16,46-19 4-16,-7 4-6 16,-39 15-9-16,53-3 4 0,-14 3 5 15,-39 0-6-15,46 3 6 16,-6 1-4-16,-40-4-69 0,0 0-167 15,46 11-137-15,-46-11-146 16,0 0-50-16,0 0 51 0</inkml:trace>
  <inkml:trace contextRef="#ctx0" brushRef="#br0" timeOffset="17884">12065 7349 740 0,'0'0'103'0,"0"0"4"16,-7-40-35-16,7 40-50 15,0 0 3-15,0 0 33 0,0 0 133 16,0 0-19-16,0 0 14 15,0 0 28-15,33 59-34 16,-6 4-18-16,-1 3-50 0,-6 4-48 16,6 8-15-16,0-4-32 15,0 7 28-15,1-3 29 0,-1-4-12 16,7-4-14-16,-7-7-6 16,7-8 7-16,-7-11-12 0,1-3 0 15,-27-41-5-15,0 0 3 16,39 33 13-16,-39-33 2 15,39 19 0-15,1-23-22 0,-40 4-11 16,46-30-6-16,-13-7 1 16,6 1-6-16,-13-5-3 0,7-3 2 15,-6-1-5-15,5-6 3 16,1-5-3-16,0-3 2 16,7-8-2-16,-1-6-3 0,0-5 3 15,1-3-3-15,6-1-6 16,-7-3-9-16,7 0-133 0,0 4-139 15,-6-4-188-15,-1-3-198 16</inkml:trace>
  <inkml:trace contextRef="#ctx0" brushRef="#br0" timeOffset="19637">5290 5059 251 0,'0'0'37'15,"0"0"10"-15,0 0 19 16,0 0-21-16,0 0 10 16,0 0-20-16,0 0 1 15,0 0 3-15,0 0 16 0,0 0 6 16,0 0-48-16,0 0 7 16,0 40-6-16,0-40-23 0,0 0 40 15,0 0-31-15,26 37 9 16,-26-37 38-16,0 0-17 0,0 0 5 15,46 4-39-15,-46-4 20 16,0 0 4-16,40-26-20 16,-40 26 9-16,0 0 15 0,13-40-27 15,-13 40 24-15,-13-41-8 16,13 41 58-16,-27-37-8 0,27 37-28 16,-39-26-2-16,39 26-39 15,-46-7 26-15,46 7-20 16,-39 14 0-16,39-14 24 0,0 0-33 15,-40 45 19-15,14-8 27 16,26-37-19-16,0 37-5 16,0-37 0-16,0 0 2 0,26 37-25 15,-26-37 29-15,33 18 8 16,-33-18-27-16,39 7 0 0,-39-7 15 16,53-7-24-16,-53 7 9 15,46-15-13-15,-46 15 29 0,0 0-35 16,0 0 8-16,0 0-185 15,33-14-65-15,-33 14-23 16</inkml:trace>
  <inkml:trace contextRef="#ctx0" brushRef="#br0" timeOffset="21563">5474 5158 251 0,'-46'19'19'15,"46"-19"18"1,-46 11 4-16,46-11-15 0,0 0 48 16,-46 4 65-16,46-4 29 15,0 0-15-15,0 0-38 0,0 0 1 16,0 0-27-16,-7-34-10 15,7 34-52-15,7-44-15 0,6 7-2 16,7 4-14-16,19-8 10 16,7 4-11-16,13-11-11 0,14-3 28 15,19-8-23-15,19-4 20 16,14-4-17-16,7-3 8 0,6-4 6 16,0 4-15-1,0-8 11-15,6-3 3 0,1-4 7 16,13-4-8-16,-1 4-7 15,1 0 15-15,6 8-12 0,-6 7 0 16,6-1 6-16,1 5-10 16,-1 7-8-16,7 0 12 0,0 3 0 15,-1-3 21-15,1 0-13 16,13 0-33-16,7-4 37 0,13 4-8 16,-1-7-1-16,14 3 6 15,13-4-2-15,-6-3-14 0,5 0-4 16,1-8-1-16,-13 1 12 15,7-1 4-15,-1-3 3 16,1 3-7-16,6 4-21 0,6 8 33 16,14 3-31-16,0 8 24 15,-7 7-30-15,6 3 25 16,-5 5 0-16,-1 10 11 0,0 8-3 16,7 3 4-16,-1 5-18 15,14 3 10-15,-7 3-4 0,-12 4 0 16,-8 12 10-16,-6-8-10 15,-13 11-44-15,0 11 52 0,-13 8 3 16,-7 7-30-16,-7 3 19 16,-12 5 4-16,-1 6 16 0,-13 5-16 15,1 10-11-15,-14 1 18 16,6 7-1-16,-5 7-6 16,-8 4-4-16,1 7 10 15,-7 4-13-15,0 4 3 0,-13 4 22 16,-1-5-15-16,-5 5-3 15,-14-5-28-15,0 1 24 0,-13 4 24 16,-13 3 0-16,-7 4-45 16,-13 7 60-16,-13 4 2 0,-6 7-20 15,-14 0-17-15,0 1 45 16,-6-5-7-16,-7 1-20 0,7-4 93 16,0-4-62-16,6 0-22 15,-6-7-9-15,-1-4 9 16,1-3-20-16,6-8-17 15,1-8 33-15,-8 5-27 0,8-8 94 16,-8-4 68-16,1 0-69 16,6-7-49-16,-6 0-1 0,0-4-33 15,-7-3 0-15,0-8 5 16,0-4-9-16,0-3-21 0,-13-52 20 16,20 59-1-16,-20-59-1 15,0 0 2-15,20 52-5 0,-20-52 0 16,0 0 5-16,0 0-3 15,0 0-2-15,0 0 12 16,0 0-18-16,0 0 14 0,0 0-8 16,0 0 0-16,0 0 4 15,0 0-20-15,13-59 28 0,-13 59 2 16,6-52-32-16,-6 52 28 16,-6-44-26-16,6 44 18 0,0 0 6 15,-7-45-28-15,7 45 20 16,0 0 10-16,0 0-24 15,0 0 32-15,0 0-28 0,0 0 5 16,0 0 5-16,-19-44-3 16,19 44 13-16,0 0-29 15,0 0 15-15,0 0 20 0,0 0-16 16,0 0 5-16,-33-44-16 16,33 44 6-16,0 0 10 0,-40-45-12 15,40 45 2-15,0 0 5 16,-39-44 0-16,39 44 7 0,0 0-7 15,-26-44-15-15,26 44 19 16,0 0 6-16,0 0-19 0,0 0 9 16,-27-41 5-16,27 41-18 15,0 0 19-15,0 0-11 0,0 0-6 16,0 0 23-16,0 0-22 16,0 0 7-16,0 0 23 15,0 0-42-15,0 0 17 16,0 0 26-16,-33-44-2 0,33 44-19 15,0 0-9-15,0 0 4 16,0 0 16-16,0 0-8 0,-32-45-24 16,32 45 21-16,0 0 8 15,0 0-18-15,0 0 13 0,0 0-3 16,0 0 0-16,0 0 3 16,0 0-1-16,0 0-16 0,0 0 33 15,0 0-23-15,0 0 4 16,0 0 3-16,0 0-24 15,-40-40 29-15,40 40 0 0,0 0-25 16,0 0 31-16,0 0-14 16,0 0 15-16,0 0-10 15,0 0-22-15,0 0 11 0,0 0 6 16,0 0-3-16,0 0 11 16,0 0-8-16,0 0-17 0,0 0 30 15,0 0-30-15,0 0 11 16,0 0 23-16,0 0-40 0,0 0 32 15,0 0 0-15,0 0-9 16,59 48 0-16,-13 0 0 0,-6-4 0 16,-1 4 18-16,1-3-18 15,6-1-9-15,-46-44 22 0,52 70-11 16,-12-18-7-16,-40-52 22 16,46 66-36-16,-46-66 31 15,39 56-5-15,-39-56-16 0,0 0 14 16,0 0 13-16,33 48-31 15,-33-48 19-15,0 0 21 16,0 0 36-16,0 0 4 0,0 0-37 16,0 0-8-16,0 0-2 15,0 0-30-15,0 0 30 0,0 0-38 16,0 0 21-16,26-59 6 16,-6 0-25-16,-7 3 27 0,0 1-14 15,0 3 3-15,7 8 6 16,-20 44-19-16,26-52 4 15,-26 52 18-15,27-44-4 0,-27 44-5 16,0 0 0-16,52-41-8 16,-52 41 4-16,46-30-26 0,-46 30-150 15,0 0-123-15,0 0-203 16,53-18-36-16</inkml:trace>
  <inkml:trace contextRef="#ctx0" brushRef="#br0" timeOffset="22184">20036 7505 930 0,'0'0'224'0,"0"0"-67"16,0 0 18-16,0 0-40 0,0 0-39 16,39-19 55-16,-39 19 26 15,40 30-17-15,-14 10 17 0,-13 16 1 16,0 10-55-16,-6 4 7 16,-7 4-42-16,0 8-26 15,0-1-17-15,-7 0-16 0,-6-3-15 16,7-4-1-16,-1-4-8 15,1-7-2-15,-1-8-8 0,7-55 5 16,-13 44 7 0,13-44-13-16,0 0-56 0,0 0-239 15,0 0-365-15,0 0-183 16</inkml:trace>
  <inkml:trace contextRef="#ctx0" brushRef="#br0" timeOffset="23012">4028 7519 459 0,'33'-22'95'0,"-33"22"8"0,0 0 59 16,0 0 19-16,0 0 41 15,0 0 50-15,26 52-65 16,-19-4-31-16,0 0-36 0,-21 4-12 15,1 3-42-15,-6 4-20 16,-8 8 5-16,-6 3-41 0,1 0 2 16,-1 0-27-16,-7 0 10 15,7 1-4-15,1-5-14 16,-1 1-2-16,0-1 0 0,7-3 11 16,-1-8-18-16,8-7 7 15,-1-7-100-15,20-41-127 16,0 0-107-16,-26 48-27 15,26-48 43-15,0 0 33 0,0 0-6 16</inkml:trace>
  <inkml:trace contextRef="#ctx0" brushRef="#br0" timeOffset="23320">3490 7937 600 0,'-27'-33'161'0,"27"33"2"0,-39-37 11 16,39 37-4-16,0 0-23 15,-33-37-64-15,33 37-38 0,0 0-26 16,0 0 154-16,0 0-48 16,39 37 45-16,14 11-62 15,6 14-2-15,13 5 9 0,1 3-47 16,12 4-19-16,7 0-9 15,-7 0-15-15,7-4-4 0,-6-4-14 16,-7-6-1-16,-7-9-6 16,-13-6 6-16,-6-5-12 15,-53-40-213-15,52 45-198 0,-52-45-153 16,53 48-24-16</inkml:trace>
  <inkml:trace contextRef="#ctx0" brushRef="#br0" timeOffset="23948">7531 7505 430 0,'13'-30'123'16,"-13"30"6"-16,0 0-25 0,0 0-48 16,0 0 100-16,0 0-12 15,0 0 46-15,33 55-32 16,-27 12-9-16,-12 7-49 16,-7 11-41-16,-14-4-18 0,-5 8 17 15,-1-4 2-15,0-8 0 16,0-7-23-16,-6-3-6 0,6-15-9 15,6-8-7-15,27-44-1 16,-32 48-14-16,32-48-4 0,0 0-6 16,0 0-24-16,0 0-124 15,0 0-161-15,0 0-98 16,0 0 48-16,-20-41 46 0</inkml:trace>
  <inkml:trace contextRef="#ctx0" brushRef="#br0" timeOffset="24264">7327 7493 480 0,'0'0'93'0,"-20"-37"19"0,20 37-8 16,0 0-18-16,0 0-51 15,0 0 83-15,0 0 146 16,7 37-74-16,6 15-49 0,13 11 9 15,7 7-3-15,7 4-29 16,-1-4-17-16,1 4-36 16,6-4-33-16,6-3 14 0,-6-4 3 15,0-8-4-15,0-7-17 16,-13-11-21-16,6-7-7 0,-39-30 0 16,33 33-9-16,-33-33 9 15,0 0 5-15,0 0 5 16,0 0-17-16,0 0-153 0,0 0-168 15,0 0-150-15,33 7-24 16</inkml:trace>
  <inkml:trace contextRef="#ctx0" brushRef="#br0" timeOffset="24512">8267 8077 598 0,'33'-4'25'15,"-33"4"58"-15,46 8-30 16,-7-1 11-16,-6-3 11 0,6-4-31 16,-6 0-32-16,0 0-7 15,7 0-18-15,-14-4 13 16,-26 4-10-16,26-7-137 15,-26 7-54-15,0 0 5 0,0 0 33 16</inkml:trace>
  <inkml:trace contextRef="#ctx0" brushRef="#br0" timeOffset="24675">8648 8059 161 0,'0'0'64'0,"0"0"-34"15,0 0-6-15,33-30 3 0,-33 30 19 16,33-22-12-16,-33 22 5 15,33-15-35-15,-33 15 2 16,39-11 10-16,-6 7-25 16,-33 4 4-16,33 0-40 0,0 0-68 15,-33 0-17-15</inkml:trace>
  <inkml:trace contextRef="#ctx0" brushRef="#br0" timeOffset="24860">9213 7955 474 0,'0'0'130'15,"0"0"-31"-15,0 0-6 16,0 0-32-16,0 0-41 0,0 0-20 16,40 30 19-16,-40-30-12 15,0 0-77-15,39 15-103 16,-39-15-105-16</inkml:trace>
  <inkml:trace contextRef="#ctx0" brushRef="#br0" timeOffset="25076">9772 7977 616 0,'0'0'143'15,"39"4"-53"-15,-39-4-29 16,40 0-15-16,-40 0-20 0,46 0-26 16,-14 0 14-16,-32 0-9 15,0 0-16-15,40 0 3 0,-40 0 8 16,0 0-264-16,0 0-8 16</inkml:trace>
  <inkml:trace contextRef="#ctx0" brushRef="#br0" timeOffset="25285">10265 7907 908 0,'0'0'121'15,"0"0"-41"-15,0 0-34 0,39 11-35 16,-13-3-14-16,-26-8 29 15,40 3-9-15,-1 1-17 0,-6-8-62 16,0 4-119-16,0-7-98 16,-7-8-50-16</inkml:trace>
  <inkml:trace contextRef="#ctx0" brushRef="#br0" timeOffset="25584">11053 7386 968 0,'0'0'164'0,"-13"59"-26"0,-7-3-59 16,0 7 71-16,1 3 47 15,-1 1-18-15,-6 3-18 16,-1 0-73-16,1 0-26 15,0-3-30-15,-7-4-37 0,7-1 23 16,-7-6-9-16,-7-5-33 16,1-2-108-16,0-9-72 0,6 1-68 15,-7-12 43-15,40-29 44 16,-46 34-8-16,46-34 16 0,0 0-23 16,-39 3-10-16</inkml:trace>
  <inkml:trace contextRef="#ctx0" brushRef="#br0" timeOffset="25816">10632 7538 604 0,'0'0'114'0,"0"0"48"15,0 0-41-15,7 40-20 16,13 8 30-16,-1 8-25 0,1 3-7 15,6-4-37-15,1 5-60 16,6-1 35-16,6 3-37 0,14-6-17 16,6-1 30-16,13-3-9 15,7-4-208-15,13-4-143 0,6-3-71 16</inkml:trace>
  <inkml:trace contextRef="#ctx0" brushRef="#br0" timeOffset="26644">14726 7364 614 0,'0'0'153'0,"0"0"71"0,0 0 19 15,14 44-25 1,-14 8-51-16,-20 7 14 0,-6 11 17 16,-14 4-60-16,-12 4-13 15,-1 0-49-15,7-1-54 0,-7-3-4 16,-6-4-8-16,13-11-21 15,7-7 19-15,-1-8-12 0,40-44-32 16,-39 41-109-16,39-41-103 16,0 0-94-16,0 0-29 0,0 0 84 15,0 0 74-15,7-59 22 16,12-8 20-16,1-6 20 0,0-9 40 16,-1-6 60-16,-5-5 40 15,-1 1 78-15,-7 11 42 16,1 10 51-16,-1 23-7 15,-6 11-44-15,0 37-30 0,0 0-7 16,0 0 72-16,0 0 67 16,0 0 42-16,20 37-32 0,-7 11 8 15,0 8-41-15,7 7-78 16,6 3 18-16,1 1-41 16,6 7-52-16,6-8 2 0,7-7-18 15,0 0-28-15,0-3 17 16,7-12-5-16,-7-3-48 0,0-12-212 15,-7-7-180-15,-39-22-81 16,46 19 0-16</inkml:trace>
  <inkml:trace contextRef="#ctx0" brushRef="#br0" timeOffset="27268">15403 7878 1272 0,'33'3'104'0,"-33"-3"-61"16,46 11-26-16,-46-11-5 16,66 19 4-16,-14-1-27 0,1-3-16 15,-7-4-9-15,7-3-95 16,-1-5-13-16,7 1-15 0,0-4 8 15,-6-7 12-15,0-1 16 16,6 5 13-16,-7-5-12 0,7 1 23 16,-6-1 11-16,0 5 29 15,-7-1 34-15,-7-3 11 0,0 3 27 16,-39 4 68-16,46-4 17 16,-46 4-5-16,40-3 15 15,-40 3 25-15,0 0 1 16,0 0 17-16,46-12-34 0,-46 12-73 15,0 0-6-15,59-11-22 16,-13 4-25-16,-7 0 15 0,7-1 15 16,7 1-31-16,6-1 1 15,0 1-77-15,7 0-64 0,6-1-34 16,0 5 55-16,7 3 8 16,-6 0 20-16,5 3 41 15,-12 5 28-15,6-1-1 0,-6 4 38 16,-13-3-8-16,-1 6 23 15,-6-6 36-15,-46-8 41 0,59 11-10 16,-13-4-4-16,-46-7 34 16,53 8-4-16,-53-8 1 15,53 3 13-15,-53-3 6 16,59 4-48-16,-59-4-16 0,59 0-19 16,-7 0-43-16,-52 0 7 15,66-7 16-15,-7-1-23 0,-6 4-18 16,-7-3 4-16,-46 7-102 15,72-11-114-15,-26 0-51 0,-46 11-61 16</inkml:trace>
  <inkml:trace contextRef="#ctx0" brushRef="#br0" timeOffset="27783">19109 7102 942 0,'0'0'256'0,"0"0"-47"0,20 70-55 15,-26 0 18-15,-14 4 14 16,-6 7-20-16,-7 4-8 15,-13 4-55-15,0-4-37 0,0 4-44 16,0-4-4-16,0-8 0 16,13-3-29-16,-7-11 15 15,21-15-36-15,19-48-151 0,0 0-39 16,0 0-137-16,0 0 20 16,0 0 62-16,0 0 80 0,0 0 64 15,-33-41 22-15,20-10 28 16,6-16 1-16,7-10-8 0,0-8 9 15,0-8 43-15,0-7 38 16,0 12 49-16,0 10 51 16,-6 12 35-16,-1 18 20 15,7 48-9-15,7-45-63 0,-7 45 203 16,0 0-26-16,0 0-16 16,39 67-10-16,7 10-44 0,-7 8-58 15,7 11-48-15,7 0-48 16,6 8 13-16,0-8-14 0,20 4-33 15,0-12 11-15,0 1-109 16,0-8-220-16,-7-10-240 0,-6-5-69 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16:15.18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238 598 2022 0,'-33'26'306'16,"33"-26"36"-16,-20 30-45 0,20-30-90 15,-13 33-55-15,13-33-46 16,-26 33-1-16,26-33-30 0,-33 30-8 16,33-30-29-16,-33 22 29 15,33-22 34-15,0 0 37 0,-33 7-22 16,33-7-21-16,0 0-38 16,0 0 5-16,-26-44-15 15,6 3-2-15,20-10-28 0,0-9-2 16,7-13-18-16,6-12 3 15,6-4-10-15,8 8 3 16,-8 7 7-16,1 11-61 0,-7 15-117 16,0 7-60-16,-13 41-29 15,14-29-100-15,-14 29-116 0,0 0-308 16,0 0-103-16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08:42.31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46 55 712 0,'-7'37'121'0,"1"5"-35"16,-1-2-29-16,7 1-18 0,0 0 60 16,0-8 46-16,7 1-14 15,-7-34-34-15,13 37-38 0,-13-37 56 16,13 30-36-16,-13-30 6 16,0 0-21-16,33 3 62 0,-14-6-57 15,8-20-9-15,-1-2-24 16,1-9-31-16,-7-4-5 15,6-6 16-15,-6-4-1 0,-7-7 22 16,0 6 96-16,-13 8 21 0,0 8-48 16,0 33-36-16,0 0-24 15,0 0-27-15,0 0-14 0,-39 7-3 16,-7 19-5-16,5 15 9 16,9 0-2-16,5 4 6 0,8-5-3 15,5-3-10-15,8-11 3 0,12 0-12 16,-6-26 19-16,14 23-12 15,-14-23 15-15,26 11-5 0,7-11-5 16,1-11 9-16,-2-12-9 16,1 1 7-16,0-4-12 15,-7-4 18-15,-6 4-19 0,-7-3 14 16,-6-4-20-16,-7 2 27 0,0 31-19 16,-13-33 10-16,13 33-2 15,-40-19-4-15,1 19 5 0,-7 15-13 16,5 4 14-16,-5 3-28 15,7 5-127-15,0-5-206 0,39-22-179 16,-33 18-90-16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08:41.30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727 706 1443 0,'0'0'53'0,"0"0"36"15,0 0-5 1,0 0-11-16,0 0 41 0,0 0 75 15,0 0 34-15,-33 22-116 16,-20 4-38-16,-19 3-34 0,-20 8-12 16,0-3 5-16,0-8-14 15,13-12 10-15,13-3-19 0,14-14 7 16,6-16-12-16,20-10-6 16,6-19 13-16,20-23-22 0,6-10 23 15,21-15-6-15,12-7-10 16,1-1 23-16,6 12-10 0,-7 14-5 15,0 19 4-15,1 15-4 16,-1 11 11-16,1 10-15 16,6 20 9-16,6 14 15 0,1 22 8 15,13 15 44-15,-1 15-31 16,1 22-3-16,6 15 9 0,-6 10-41 16,-7 9-6-16,-6-1 4 15,6 8-11-15,0-8 13 0,0 0-2 16,-6-11-54-16,6-3-156 15,-7-8-171-15,-6-8-180 0,-6-3-13 16</inkml:trace>
  <inkml:trace contextRef="#ctx0" brushRef="#br0" timeOffset="465">1877 0 1143 0,'0'0'248'0,"0"0"-31"15,0 0-86-15,0 0-71 0,0 0-14 16,0 0-16-16,0 0 59 15,0 0 196-15,0 0-15 16,19 59-120-16,8 15-51 0,6 19-45 16,6 14-31-16,0 11-7 15,7 0-16-15,-6 4 5 0,6-7-1 16,6-8-22-16,-12-7-49 16,6-8-131-16,-13-3-141 0,0-4-124 15,-14-4-53-15,1-4 17 16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08:40.58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1109 0,'0'0'142'0,"0"0"-40"15,0 0-28-15,0 0-34 0,0 0-3 16,0 0 246-16,0 0-86 15,0 0-54-15,46 22-33 16,13-4-14-16,20-10-46 0,19-5 1 16,22-6-24-16,11-8-2 15,14-1-28-15,-1 5 16 0,8 0-13 16,-7 3 10-16,-14 0-18 16,-12 4 2-16,-13 4-4 0,-21 0 18 15,-6 3-8-15,-26 0-25 16,-14-3-109-16,-39-4-47 15,0 0-107-15,0 0-33 0,0 0-20 16,-20 41 62-16,-19-4 33 16,-20 3 18-16,-20 5 29 0</inkml:trace>
  <inkml:trace contextRef="#ctx0" brushRef="#br0" timeOffset="224">527 566 467 0,'-53'18'147'0,"0"-3"48"15,21-4 56-15,32-11-1 0,0 0-92 16,0 0-44-16,0 0-65 16,0 0 83-16,0 0 80 15,0 0-33-15,32 22-40 0,21-14-37 16,19-8-40-16,7-11-14 16,13-4-25-16,13-4-16 0,-5-3-20 15,-2 8 19-15,8-1-15 16,-8 0-32-16,1 8-190 0,-14-5-210 15,2 5-90-15,-2 3-12 16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10:54.72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460 273 254 0,'0'0'85'0,"0"0"19"15,0-29 0-15,0 29 14 16,0 0-4-16,0 0-18 16,0 0-34-16,0 0-16 0,0 0-22 15,0 0-12-15,0 0-5 16,0 0 42-16,0 0 63 0,0 0-24 16,0 0-29-16,7 52-13 15,-1-12-28-15,-6-6-1 16,-6-1 9-16,-1 0-3 15,7-33-48-15,-6 37 40 0,6-37 20 16,-27 37-31-16,27-37-27 16,0 0 36-16,-26 26-2 0,26-26-2 15,-33 3-25-15,33-3 22 16,-33-22-6-16,33 22-22 0,-33-33 37 16,7 4-7-16,26 29-27 15,0 0-4-15,-20-30 23 0,20 30-9 16,0 0-25-1,0 0 43-15,0 0-15 0,0 0 12 16,0 0-6-16,-6 41 24 16,-1-12-24-16,1 8-7 0,6-7 22 15,0-30 20-15,-20 40-35 16,7-6-10-16,13-34 33 0,-26 29 0 16,26-29-23-16,0 0-4 15,-33 15 17-15,33-15 1 0,-40-8-24 16,40 8 10-16,-33-36 0 15,7-5 10-15,6 8-13 16,7 7 6-16,13 26-3 0,-13-30 15 16,13 30-43-16,0 0 8 15,0 0 34-15,0 0 52 16,13 41-36-16,7 7-9 0,6 4 41 16,1 3 30-16,-8 4-19 15,14-3-29-15,-7-5-4 16,-6-6-16-16,0-1-5 0,0-7-3 15,-7-8-4-15,-13-29-12 16,13 34 13-16,-13-34-11 0,0 0-17 16,0 0-125-16,0 0-175 15,0 0-101-15,0 0-3 0</inkml:trace>
  <inkml:trace contextRef="#ctx0" brushRef="#br0" timeOffset="563">736 536 567 0,'0'0'92'0,"0"0"8"16,0 0-6-16,0 0 49 15,0 0-3-15,0 0 48 16,0 0-10-16,0 0-53 0,20 37-2 16,-20 7-50-16,0 8-30 15,-13 7-25-15,0-4-5 0,-1 4-4 16,-5-7-4-16,6-4-9 16,-1-3-10-16,1-9 25 0,7-6-22 15,6-30-61-15,0 0-43 16,0 0-50-16,0 0-1 0,-13 37-12 15,13-37 26-15,0 0-52 16,0 0 25-16,0 0 53 16,-20-44 3-16,13-8 54 15,-6-11 26-15,7-7 17 0,-1 0 40 16,0 0 21-16,1 14 34 16,-1 8 12-16,7 15 32 0,0 33-28 15,-6-33-13-15,6 33-35 16,0 0-14-16,0 0 13 0,0 0-4 15,0 0 31-15,0 0 49 16,0 0-14-16,0 0 37 0,13 40-48 16,0 5-31-16,7-1-10 15,-1 4-10-15,8 0-18 16,-8 4-9-16,8-4 7 16,-1 0-5-16,0-4-6 0,7-7-2 15,-33-37-31-15,33 44-86 16,-33-44-152-16,33 45-45 0,-33-45-55 15</inkml:trace>
  <inkml:trace contextRef="#ctx0" brushRef="#br0" timeOffset="1216">1577 0 550 0,'0'0'95'0,"0"0"8"0,0 0 22 15,0 0-23-15,0 0-30 16,0 0-2-16,0 59-7 15,0-59-7-15,-6 56 10 16,-7-12-42-16,13-44 9 0,-33 48-19 16,33-48-26-16,0 0 39 15,-53 44-27-15,53-44-13 0,-46 19 55 16,46-19-53-16,0 0-23 16,-59-19 28-16,59 19-29 0,-53-40 20 15,53 40 20-15,-39-45-22 16,39 45 14-16,0 0-13 15,0 0 1-15,0 0 3 0,0 0 5 16,0 0-18-16,0 0 42 16,0 0-17-16,0 0 21 15,0 0-21-15,0 0 14 0,0 0 56 16,0 0-58-16,0 0 16 0,-46 45-4 16,46-45-27-16,-46 29 14 15,46-29-23-15,-46 15 26 16,46-15-7-16,-46-4-4 0,46 4-10 15,0 0 10-15,-46-37-8 16,46 37-14-16,0 0 10 16,0 0 27-16,0 0-48 0,0 0 2 15,0 0 52-15,0 0-32 16,0 0 58-16,0 0 34 0,0 0 35 16,0 0-13-16,13 63-4 15,7 0-1-15,0 0-34 0,-1 3-29 16,1 8-26-16,6 0-7 15,7 0 8-15,0 0-214 16,6-4-311-16,-12-11-130 16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16:02.84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7005 1016 1093 0,'0'0'195'16,"0"0"13"-16,0 0-18 0,0 0-14 16,0 0 14-16,0 0 32 15,0 0-67-15,0 0-75 16,0 0-39-16,-33 0-14 0,-19-4-3 15,6-7-18-15,-14 0 4 16,8-4-29-16,12 1-1 0,8-1-20 16,32 15-44-16,0 0 14 15,-27-33-21-15,40-1 27 0,20 1 15 16,7 0 18-16,25 0 0 16,1 7 12-16,0 4 9 0,-7 10-6 15,0 9 1-15,-6 6 20 16,-7 12-11-16,-7 7 11 0,-6 4 10 15,6 11 14-15,-19 4 6 16,0-4 35-16,-14 0 10 16,-6 0 7-16,-13 0 8 15,-7-8-29-15,-32 1-31 0,-7-8-22 16,-7-7-6-16,-19-4-5 16,-20-8 9-16,13-3-7 0,-7-7-1 15,7 0-6-15,7-4 3 16,12-8 5-16,14-3-19 0,7-8-8 15,12-3-27-15,14-4-9 16,13-3 14-16,6-1-5 0,20 0 9 16,0 1 29-16,7 10-6 15,-20 30 19-15,33-22-18 16,0 15 10-16,-33 7 6 0,39 14-8 16,-39-14 8-16,27 45 18 15,-14-5 10-15,-7-3 46 0,-19 0 12 16,13-37-12-16,-46 48-29 15,7-15-19-15,-14-7-10 0,-13-4-11 16,14-10 1-16,-14-5-6 16,7-7 0-16,6-4-5 0,14 1 11 15,0-9-6-15,39 12 7 16,-33-25-27-16,13-9-17 0,20 1 13 16,7-4-1-16,6 0 0 15,0 4 17-15,-13 33 0 16,33-33-2-16,-33 33-12 0,0 0 13 15,0 0 9-15,0 0 0 16,0 0 5-16,-13 37 31 0,-20 3 1 16,-7-6-14-16,-19 3 17 15,-7-12 3-15,-12-2 59 0,12-9 12 16,0-6 6-16,0-8-30 16,14-8-6-16,-1-6-28 0,14-5 1 15,-1-7-21-15,8-3-2 16,5-5-15-16,8-6-10 0,-1-12-5 15,13-7-4-15,7-8 0 16,7-10-42-16,6-8-61 0,7-4-93 16,13 4-103-1,-1 8-244-15,8 6-167 0</inkml:trace>
  <inkml:trace contextRef="#ctx0" brushRef="#br0" timeOffset="188">6992 0 2290 0,'0'0'206'0,"33"0"-19"16,-33 0-88-16,0 0-51 15,0 0-28-15,0 0-122 0,0 0-275 16,0 0-314-16</inkml:trace>
  <inkml:trace contextRef="#ctx0" brushRef="#br0" timeOffset="700">5093 709 509 0,'0'0'146'16,"0"0"0"-16,0 0 55 16,0 0 53-16,0 0-15 0,0 0-18 15,0 0-60-15,0 0-34 16,0 0 29-16,0 34 1 0,0-34-26 15,-33 40-13-15,-7-6-24 16,1-1-14-16,-7 4-22 16,0 7-5-16,0 0-13 0,-7 8-8 15,14 0-32-15,0 7 8 16,-1-4 8-16,1 1 5 0,-1-5 21 16,7-2-8-16,7-9 9 15,0 1-6-15,26-41 11 0,-33 40 16 16,33-40 9-16,0 0-3 15,-39 37-21-15,39-37-17 0,-53 8 23 16,14-12-4-16,39 4 18 16,-46-29 6-16,46 29-17 15,-46-67-27-15,26 1-5 0,7-12-13 16,13-3-13-16,6-4 0 16,14-4-8-16,13 8-25 15,0-1-81-15,13 9-100 0,0 6-96 16,0 15-223-16,-7 12-237 15,1 10-67-15</inkml:trace>
  <inkml:trace contextRef="#ctx0" brushRef="#br0" timeOffset="1113">3456 898 2188 0,'-46'-8'303'16,"14"-3"-100"-16,32 11-80 0,-40-22-52 16,40 22-24-16,-26-33-28 15,13 3-1-15,19-7-5 0,14-3-16 16,19 3-2-16,14-4-1 16,6 8-3-16,0 7 2 0,0 11 2 15,1 12-7-15,-14 17 12 16,-7 12 6-16,-13 7 1 0,-13 12 0 15,-6-5-3-15,-20 1 7 16,-13-4-7-16,-14 0 2 16,-19-11 0-16,-7-4 8 15,-19-7 17-15,-7-8 1 0,0-3 7 16,0-4 6-16,6-8-7 16,8-3-10-16,12-3 3 0,7-12-18 15,19-4-1-15,7-14-12 16,14-12-3-16,12-14-7 0,14-15-34 15,12-7-48-15,14-8-69 16,7 8-86-16,-1 14-117 0,1 12-221 16,-8 21-108-16</inkml:trace>
  <inkml:trace contextRef="#ctx0" brushRef="#br0" timeOffset="1543">2346 144 1776 0,'-46'-37'214'0,"46"37"-120"15,0 0 68-15,-20 33 47 16,14 15-44-16,12 23-1 0,14 14-47 16,0 0-56-16,-1 3-13 15,-6-10-34-15,1-1 7 0,-8-14-5 16,-6-4-13-16,0-7 9 15,0-52-5-15,-13 48-12 16,13-48 20-16,0 0-21 0,0 0 8 16,-46 22-29-16,46-22-19 15,-53-11 20-15,14-18-4 0,0-1 30 16,39 30-21-16,-53-41 33 16,14 8 14-16,39 33-3 0,-53-15 41 15,-13 19 5-15,1 11 26 16,-14 11-17-16,-7 11 13 0,-12 3-1 15,-14 5-17-15,-19-1-7 16,-7-3-30-16,-7-4-10 16,7-4-14-16,0-4-7 0,13-10-5 15,14-8 20-15,5-4-24 16,14-3 11-16,0-4-112 0,20-11-104 16,6-8-179-16,7-14-356 15,7-15-293-15</inkml:trace>
  <inkml:trace contextRef="#ctx0" brushRef="#br0" timeOffset="1729">0 429 2245 0,'39'11'287'15,"1"-4"-85"-15,19 0-79 16,13 1-60-16,20 3-32 0,20-4-10 15,6 4-33-15,0 0-158 16,-6 1-257-16,-7-5-248 0,-13 0-42 16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37:14.89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246 21 335 0,'-13'-29'70'16,"13"29"-7"-16,0 0 22 15,0 0-24-15,0 0-48 16,0 0-3-16,0 0 17 0,0 0-34 16,-39 7 4-16,39-7 21 15,0 0 1-15,-46 33-28 16,46-33 86-16,-33 36-33 15,33-36-21-15,-20 41-16 0,20-41 16 16,-13 36-39-16,13-36 19 16,0 0 1-16,0 0-4 0,0 0 8 15,0 0 18-15,0 0-88 16,0 0 87-16,0 0 43 0,0 0-11 16,0 0-23-16,0 0 37 15,0 0-20-15,0 0-25 16,0 0 25-16,0 0-26 15,26-36-33-15,-26 36 43 0,0 0-25 16,0 0-21-16,-47-11 29 16,47 11 4-16,-39 4-37 0,39-4 15 15,0 0 29-15,-39 17-47 16,39-17 9-16,0 0 38 16,0 0-7-16,0 0-33 0,0 0 30 15,0 0-1-15,0 0-49 16,52 30 31-16,-11-23 31 0,-41-7-55 15,59-4 100-15,-20-7-7 16,-39 11-12-16,40-22 52 0,-40 22 17 16,0 0-15-1,0 0-16-15,0 0-39 0,0 0-37 16,0 0-8-16,0 0-6 16,0 0-5-16,0 0 8 0,-40 0-4 15,40 0-4-15,-52 22 0 16,52-22 0-16,0 0 15 0,-40 46-10 15,40-46-5-15,0 0-16 16,-6 42 27-16,6-42-11 0,19 43 3 16,-19-43-3-16,46 35 0 15,-46-35 0-15,53 3 13 16,-7-6-1-16,-46 3-12 16,46-31 10-16,-46 31-2 0,39-51-16 15,-18 4 8-15,-8 3 38 16,-6 4 30-16,-14 6-29 0,7 34-7 15,-34-31-24-15,-5 12-3 16,-1 12-5-16,-6 11 6 16,7 7-3-16,6 0-9 0,33-11 3 15,-39 25 21-15,39-25-3 16,0 0-2-16,-28 40-10 0,28-40 0 16,0 0 12-16,0 40-22 15,0-40 7-15,0 0 4 0,0 0 6 16,47 26-10-16,-14-15 0 15,-33-11 14-15,46-11-14 16,-46 11 9-16,0 0-9 16,0 0 3-16,0 0 32 0,0 0 0 15,0 0-9-15,0 0-18 16,0 0 1-16,0 0-2 0,0 0-7 16,0 0-8-16,0 0 17 15,-39 15-4-15,39-15-5 0,0 0 5 16,0 0-5-16,0 0 7 15,-13 32-14-15,13-32 13 16,0 0 6-16,0 0-12 0,0 0 12 16,33 18-12-16,-33-18 0 15,32-11 12-15,-32 11-6 16,40-36 1-16,-40 36-2 0,33-48-2 16,-20 20 14-16,-13 28 24 15,0-34-19-15,0 34-12 16,0 0-5-16,-33-14-5 0,0 16 0 15,-6 10 7-15,6 2-2 16,33-14 3-16,-40 30 4 0,40-30 7 16,-26 40-14-16,26-40 16 15,-6 40-4-15,6-40-14 0,6 41 7 16,-6-41 5-16,0 0-11 16,33 39 1-16,-33-39-5 15,39 20-9-15,-39-20 4 16,46-8 2-16,-46 8 12 0,40-33-9 15,-7-4-3-15,-7 1 11 16,-6 7-8-16,-14-1-8 0,-6 30 16 16,7-28-14-16,-7 28 0 15,0 0 0-15,0 0 0 16,-33-5 2-16,0 13 4 0,33-8 9 16,-39 29-9-16,39-29 18 15,-33 44-8-15,33-44 1 0,-20 44 0 16,20-44-1-16,-6 48-7 15,6-48-3-15,19 44-11 16,-19-44 11-16,0 0 9 0,40 32-6 16,-40-32-8-16,46 4 10 15,-46-4 1-15,46-25-21 16,-46 25 18-16,47-55-3 0,-28 10-9 16,-5 9 9-16,-8 3-3 15,1 4-3-15,-7 29 2 0,0 0 7 16,-33-30-3-16,-8 23 0 15,2 7 0-15,0 7 0 0,-7 12 7 16,6 3-1-16,40-22 4 16,-46 37-4-16,46-37 11 15,-33 43-8-15,14-2-3 16,19-41 2-16,0 48-5 0,13-12-6 16,-13-36 0-16,0 0 0 15,33 35 3-15,-33-35 3 0,39 12-3 16,-39-12 13-16,39-15-11 15,-39 15-8-15,46-44 12 16,-19 0-16-16,-8 4 14 0,1 4-11 16,-13 3 13-16,-7 33-13 15,0-29 7-15,0 29 0 0,0 0 2 16,-46 0-2-16,6 7 0 16,40-7-8-16,-46 19 11 15,46-19-6-15,-46 28 13 0,46-28-10 16,0 0-12-16,0 0-129 15,0 0-151-15,0 0-168 16,-38 33-124-16,38-33-16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37:26.82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128 163 57 0,'0'0'-5'0,"0"0"-6"16,0 0 17-16,0 0-18 0,0 0 22 16,0 0-22-16</inkml:trace>
  <inkml:trace contextRef="#ctx0" brushRef="#br0" timeOffset="416">187 193 323 0,'0'0'116'15,"0"0"-15"-15,0 0-24 16,0 0-18-16,0 0-66 0,0 0 36 15,0 0 20-15,0 0-6 16,0 0 7-16,0 0 30 0,0 0-49 16,0 0-1-16,0 0-14 15,0 0 8-15,0 0-36 16,0 0 9-16,0 0 6 0,0 0-6 16,0 0 8-16,0 0-13 15,0 0 24-15,0 0-105 0,0 0-34 16,0 0-30-16,0 0-20 15,0 0-8-15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37:45.98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0 466 842 0,'0'0'0'0,"0"0"58"15,0 0 64-15,0 0 27 0,0 0 51 16,0 0 1-16,0 0-56 15,46 27-38-15,-46-27-24 16,33 45-24-16,0 3-26 16,-14-8-20-16,1 5 32 0,-7-1-41 15,0 4-8-15,-6-4 30 16,-7-2-32-16,7 2 27 0,-7-7-10 16,0 0-7-16,-7-7-24 15,7-30 43-15,0 40-20 16,0-40-7-16,0 0 4 0,7 34-17 15,-7-34 25-15,0 0 1 16,0 0-37-16,0 0 39 0,0 0 5 16,0 0-31-16,39 37 15 15,14-19 20-15,12-6-25 0,21-5-3 16,12 5 35 0,27-5-20-16,13 4-7 0,13 0 3 15,14 0-20-15,25 4 6 16,20 3-5-16,14 1 27 0,-1-4-4 15,1-1-11-15,7-2 4 16,-1-5 0-16,-7 0-12 0,0-3 24 16,1 0-23-16,-1 3 15 15,-6-3-9-15,-7 7-27 16,-6 0 32-16,-13 4 11 0,-1 0-11 16,-12 3 0-16,-7-3 9 15,-7 3-31-15,-13 4 5 0,-13-2 0 16,0-5 36-16,-13-1-29 15,6-2 6-15,1-1-16 16,-1-8 32-16,7 5-16 0,-13-5 1 16,-7 1 5-16,-13 0 2 15,1 3-8-15,-21-3 4 0,14 3-12 16,-14 1 9-16,-6-5-7 16,7 1 2-16,-7 0 15 0,-7-1-11 15,14 5-12-15,-14-5 16 16,14 5 6-16,-14-4 4 0,-6 3-7 15,-1-3-21-15,-12-1 24 16,-1-3 3-16,1 0-22 16,0-3-2-16,-7-1 27 0,-7 0-21 15,7 1 13-15,-7-1-11 16,7 0 18-16,-6 4-11 0,6-7-16 16,-7 3 30-16,-6 0-14 15,-7-3-24-15,7 7 33 0,-6 0-15 16,-1-4 9-16,-13 4 7 15,-13 0-17-15,39-3 7 0,-12-1 20 16,-8 4-20-16,14 0 2 16,-7 0 0-16,1 0 2 0,6 0-15 15,-7-4 24-15,7 1 15 16,-7 3 20-16,-6-4-9 16,-1 0 13-16,-19 4-22 0,27 0-9 15,-27 0-24-15,26-4 15 16,-26 4-8-16,0 0 18 0,20 0 15 15,-20 0 40-15,0 0-39 16,0 0 1-16,26-7-14 0,-26 7-2 16,0 0-14-16,26-15-3 0,-26 15-2 15,20-22 29-15,-7 0 16 16,0-1-13-16,0-3-12 0,1 0-12 16,-1-3-25-16,0-1 9 15,7-7 0-15,-7-7 15 16,6-12-9-16,1-3-16 0,0-12 18 15,-7-10 0-15,13-8 2 0,-13-15 0 16,14 4-13-16,-8 0 0 16,14 4-1-16,-6 3 17 0,12 4-9 15,-13 11 2-15,7 12-2 16,-7 9-6-16,-6 13 6 0,-7 7 8 16,-13 37-15-16,13-33-9 0,-13 33-6 15,0 0-33-15,0 0-146 16,0 0-188-16,0 0-82 0,-39-11-52 15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39:41.40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7881 210 410 0,'0'0'130'0,"0"0"-3"0,0 0-18 15,0 0 20-15,0 0 9 16,-65-34 55-16,-14 16-47 0,-20 14-18 16,-12 4-34-16,-21 4-58 15,-19 3 35-15,-33 4 5 16,-26 1-39-16,-20-1-15 15,-27 0 4-15,-19-8-43 0,-40-6 8 16,-32-1 21-16,-33-11-23 16,-20-3 8-16,0-1 19 0,13-3 1 15,27-4-1-15,26 8-1 16,26-1-13-16,20 8 12 0,32-4 9 16,26 4-23-16,21 4 16 15,26 0-16-15,13 7 11 0,20 3 23 16,20 1-18-16,12 3 7 15,21-3-34-15,19 7 18 16,20-3 2-16,13 3-20 0,6 0 14 16,40-11 3-16,-39 18-6 15,39-18-3-15,0 0-13 0,-39 30 23 16,39-30 22-16,0 0-8 16,-33 37 49-16,33-37 3 0,-20 40 33 15,7-6-7-15,0-1-12 16,0 7 30-16,6 8-16 0,-6 4 2 15,0 15-11-15,0 10-16 16,-7 16 25-16,0 17 1 0,-6 16-32 16,6 18-3-1,-13 19-15-15,7 18-23 0,-7 15 3 16,7 10-26-16,0 5 9 16,6 0-15-16,7-3 6 0,0-2-3 15,6-2 1-15,7-12 2 16,-7-11-11-16,7-19 17 0,0-14-19 15,0-15 7-15,0-26 7 16,0-22-17-16,-6-11 20 0,6-22-13 16,0-15 9-16,0-37 2 15,0 0-14-15,0 40 13 0,0-40-7 16,0 0-5-16,0 0 17 16,0 0-12-16,0 0 0 15,0 0 5-15,0 0-5 0,39 15-10 16,1-11 18-16,12-8-8 15,14 4-11-15,6 0 16 0,20 4 0 16,13 3-13-16,20 4 14 16,26 12-6-16,20 6-15 0,26 8 22 15,20 4-7-15,20 3-8 16,7 0 14-16,6-3-20 0,6-4 19 16,13-11-5-16,21-8-11 15,18-14 6-15,14 0-2 0,14-4-10 16,-8 0 21-1,1 3-4-15,-14 1 0 0,-19-4 7 16,-7 0-17-16,-26 0 10 16,-20-7 3-16,-19-4-8 0,-27 0 13 15,-32-4-5-15,-14-4 2 16,-20 1-5-16,-12-1-8 0,-21-3 16 16,-12 0-11-16,-21 0 6 15,-6 3 3-15,-13 1-11 0,-6-4 15 16,-40 22-16-16,39-30 6 15,-39 30 4-15,27-37-4 0,-27 37 5 16,19-40 5-16,-12 6-10 16,-7-3 25-16,0 0 2 0,-7 4 14 15,1-4-4-15,-1 0-5 16,1-3 4-16,6-5-24 16,0-10 11-16,0-4-23 0,6-4 9 15,1-15-9-15,6-7 3 16,-7-14 7-16,1-8-18 0,0-8 15 15,6-7-11-15,-13 0 14 16,6-7-5-16,7-4-13 16,-6-4 14-16,0-3-10 0,-1-2 8 15,-6-2 0-15,7 11-4 16,-7 0 0-16,0 11-8 0,0 4 8 16,0 11-6-16,-7 11 9 15,1-8-11-15,-1 19 8 16,-6 15-4-16,6 11-1 0,1 15 8 15,6 44-12-15,0-52 9 16,0 52 0-16,-7-41 0 0,7 41 0 16,0 0-9-16,0 0 9 15,0-44 0-15,0 44-13 0,0 0 7 16,13-52 1-16,0 15-4 16,1-3-2-16,5 3-14 0,1 0 4 15,0 0-53-15,-7-4 5 16,0 4 6-16,-13 37 23 0,13-44-47 15,-13 44-70-15,-6-41-98 16,6 41-164-16,0 0-197 16,-40-22-68-16</inkml:trace>
  <inkml:trace contextRef="#ctx0" brushRef="#br0" timeOffset="720">4910 272 471 0,'0'0'148'0,"13"-36"35"16,-13 36 16-16,0 0-7 15,0 0 23-15,0 0-33 0,0 0-23 16,-19-30 4-16,19 30-31 16,-33 4 13-16,-13 29 48 0,-7 19-49 15,1 18-20-15,-14 26-11 16,7 18-42-16,-7 19-1 0,7 12 31 15,6 10 0-15,14 11 45 16,0 11-21-16,6 8-18 16,13 7-33-16,-6 4-24 0,6 3-24 15,0 2-11-15,1-2-12 16,-1-3-3-16,-6 0-5 0,12-7 2 16,-5-5 10-16,6-14-7 15,6-11 7-15,7-11-7 0,0-15 0 16,0-11 0-16,7-19-5 15,6-18-2-15,-7-11 3 0,7-15 4 16,-6-11-3-16,0-7 11 16,-7-12-1-16,0-29-2 15,0 0 1-15,0 34-6 16,0-34 0-16,0 0 3 0,0 0-3 16,0 0 0-16,0 0-7 15,0 0-23-15,0 0-54 0,0 0-79 16,0 0-106-16,0 0-133 15,0 0-213-15,0 0-138 0</inkml:trace>
  <inkml:trace contextRef="#ctx0" brushRef="#br0" timeOffset="1528">2656 210 344 0,'0'0'116'15,"0"0"42"-15,-6-45-22 16,6 45 7-16,0 0 6 0,0-37 39 15,0 37-27-15,0 0 2 16,0 0-37-16,0 0-30 0,0 0 36 16,0 0 99-16,0 0 66 15,-7 56-51-15,-6 25-81 0,0 26-55 16,-7 26-10 0,0 15-14-16,1 15 15 0,6 10-11 0,-1 8 16 15,8 19 5 1,-1 3-38-16,7 4-15 0,-6-4-17 15,6-7-23-15,0-7-10 16,-7-4-3-16,1-8-2 0,-1-7-3 16,-6-7 0-16,6-4 0 15,-12-15 0-15,5-7 0 0,1-16 0 16,7-6 0-16,-7-19-4 16,6-11 1-16,-6-11 3 0,6-19 9 15,7-10-2-15,0-45 3 16,-13 40-5-16,13-40 5 0,0 0-10 15,0 0 0-15,0 0 0 16,0 0 4-16,0 0 0 16,0 0-146-16,0 0-95 0,0 0-99 15,7-37-147-15,-1-3-215 16,1-1-120-16</inkml:trace>
  <inkml:trace contextRef="#ctx0" brushRef="#br0" timeOffset="2405">165 1444 304 0,'-40'-11'81'0,"40"11"-16"16,0 0 20-16,0 0 13 0,-39-23 24 15,39 23-24-15,0 0-21 16,0 0-32-16,0 0-12 0,0 0 11 15,0 0 7-15,72-29-5 16,7 7-18-16,33 3 11 16,26 1 134-16,33 7-63 0,32 7 29 15,34 0 32-15,32 4-2 16,14 8-48-16,6-1-25 0,1 8-8 16,-1-4 9-16,-6 4-7 15,6 3-9-15,13 1-19 16,1-1-25-16,-8-7-13 0,-6 4-20 15,-6-8-10-15,-14 1 29 16,-6-5-11-16,-13 5-9 0,0-4-6 16,-14-1 3-16,-19-3 11 15,-12 0-11-15,-21 0-4 16,-27-3 12-16,-19-1 0 0,-13-7-17 16,-13 3 12-16,-13-3-14 15,-21 0 26-15,-5 0-4 0,-8 4-17 16,-5-1 12-16,-14 1-6 15,0 3-4-15,6 1 4 0,-6 3 6 16,0 0-6-16,0 3-19 16,7 1 19-16,-7 3 0 0,0-3 6 15,0 3-6-15,0 1 0 16,-7-4 0-16,1-4 5 16,-40 0-5-16,46 3-13 15,-46-3 25-15,46-3 1 0,-14 3-19 16,8-4 0-16,-1 0 6 15,1-3 6-15,-1-1-6 0,1 5-6 16,-40 3 6-16,39-4 7 16,-39 4 0-16,0 0-17 0,0 0-53 15,0 0-222-15,0 0-300 16,0 0-117-16</inkml:trace>
  <inkml:trace contextRef="#ctx0" brushRef="#br0" timeOffset="3520">349 2697 196 0,'-53'4'39'0,"1"3"25"0,-8 1 43 16,8-5-7-16,-1 1-7 15,14-4-15-15,39 0 16 0,0 0 12 16,0 0 26-16,0 0-32 15,0 0-1-15,-40 7-9 16,40-7-45-16,0 0 36 0,0 0-5 16,0 0-11-16,0 0 5 15,0 0 36-15,0 0-38 16,0 0-21-16,0 0 41 0,0 0 52 16,0 0-28-16,0 0-30 15,46-3-7-15,20-1-22 0,20 0-29 16,19 1 11-16,13-1 62 15,33 0-20-15,13 8 6 0,20-4-4 16,27 4-22-16,19 7-24 16,13-4-20-16,0 4 5 0,8 0 41 15,5 4 16-15,0 0-33 16,14 0-18-16,12 7-16 16,14-4-11-16,0 4 6 0,-1 4 4 15,-12 4-7-15,0-1-10 16,-21 5 24-16,-5-1-14 0,-14 0-10 15,-13 0 14-15,-13-10 1 16,-7-1 4-16,-12-4-9 0,-21 1 0 16,-6-5-12-16,-20-3 19 15,-19-7 4-15,-7 0-18 16,-7-4 1-16,-19 0 12 0,-1 0 4 16,-12 4-18-16,-1-4 12 15,-13-4 1-15,-6 8-11 16,-7-1 6-16,0 1 0 0,0 0 5 15,1-1-11-15,-8 1-1 16,1 3 11-16,-7-7 2 0,-13-3 6 16,-33 3-7-16,46-8-9 15,-46 8 11-15,0 0 4 0,0 0-9 16,32-26-9-16,-32 26-1 16,0 0 11-16,0 0 6 0,0 0-5 15,0 0-14-15,0 0 10 16,0 0 0-16,0 0 7 0,0 0-3 15,0 0-4 1,0 0-10-16,0 0 10 0,0 0-30 16,0 0-124-16,0 0-211 15,0 0-227-15,0-40-144 0</inkml:trace>
  <inkml:trace contextRef="#ctx0" brushRef="#br0" timeOffset="5852">3451 361 922 0,'0'0'199'0,"0"0"157"16,0 0-52-16,0 0-35 0,0 0-43 16,0 0-41-16,14 33-1 15,-1 8 13-15,0-4-62 16,0 4-66-16,0 3 36 16,0 4-46-16,-6-4-21 0,-7 4-24 15,6-7-4-15,-12 0-1 16,-1-4-9-16,7-37-105 0,-19 44-269 15,19-44-440-15,-20 48-173 16</inkml:trace>
  <inkml:trace contextRef="#ctx0" brushRef="#br0" timeOffset="6552">1775 1651 479 0,'0'0'173'0,"0"0"0"16,0 0 9-16,0 0 26 0,0 0-3 16,0 0 27-16,0 0-56 15,0 0-61-15,0 0 4 0,-40-15 7 16,1 11-12-16,6 0-20 16,-13 8-31-16,13 3-26 0,-6 1 9 15,-1-1 16-15,7 8 21 16,-6 0-25-16,0 3-23 0,12 8-11 15,-6 4-7 1,7 3 9-16,6 4-10 0,14 4-11 16,6-1-5-16,6 5-6 15,14-1 6-15,13 0 14 0,0-3-20 16,13 3 6-16,6-7-140 16,1-4-315-16,6-7-309 0</inkml:trace>
  <inkml:trace contextRef="#ctx0" brushRef="#br0" timeOffset="7384">5600 1942 718 0,'0'0'90'0,"0"0"158"16,0 0 14-16,0 0-51 15,7 30 1-15,-7-30-61 0,-13 44-20 16,-7-7-50-16,20-37-49 16,-26 48 3-16,26-48-7 0,-46 41-18 15,46-41-2-15,-53 33-8 16,14-14 8-16,-1-5 0 16,40-14-8-16,-46 8-3 15,46-8 0-15,-46-8 7 0,46 8-4 16,-39-18-18-16,6 3 15 15,33 15-1-15,-39-22 0 0,-1 11 9 16,1 11 3-16,-7 7 111 16,6 4-15-16,1 8-52 0,6 3-13 15,33-22 0-15,-26 37-1 16,6 1-7-16,20-38-4 16,7 41 5-16,12-8-25 0,-19-33 10 15,46 33-6-15,0-7-11 16,0-4 7-16,7-11-13 0,-14 0 20 15,7-7-27-15,-13 3 7 16,-33-7-1-16,46 4-145 0,-46-4-187 16,0 0-268-16,0 0-98 15</inkml:trace>
  <inkml:trace contextRef="#ctx0" brushRef="#br0" timeOffset="8172">6054 435 495 0,'0'0'91'15,"0"0"-6"-15,0 0 23 0,0 0 13 16,-53 15 34-16,-6 7-39 16,6 8-70-16,1-1-12 0,12-3 6 15,40-26-8-15,-46 30-5 16,46-30-25-16,0 0 17 0,0 0-23 16,0 36 11-16,0-36 15 15,33 26-22-15,13-11 2 0,-6-11-2 16,-40-4 37-16,46 7-37 15,-46-7-16-15,39 4 23 16,-39-4 11-16,0 0 64 16,0 0 17-16,0 0 6 0,0 0-8 15,0 0-13-15,-26 37 42 16,-14-4-25-16,-6 8-57 0,0 3 10 16,0-3-36-16,14-1 26 15,-1-3-27-15,20 0 12 0,13-37 0 16,6 48 15-16,14-11-3 15,-20-37 6-15,59 37-22 16,7-15-2-16,6-11-28 0,-6-3 17 16,6-12-19-16,0-3 14 15,1-12-14-15,0 1 14 16,-8-4-97-16,-12 3-138 0,-7 1-254 16,-46 18-190-16</inkml:trace>
  <inkml:trace contextRef="#ctx0" brushRef="#br0" timeOffset="8968">3175 3140 585 0,'0'0'110'0,"0"0"93"15,0 0 24-15,-6 48 57 16,19 4-66-16,7 0-8 0,6 7-53 16,7 0-23-16,0 0-13 15,0 0-19-15,-1 1-26 16,-5-9 19-16,-8-3-4 0,1-7-44 16,-13-8 12-16,-7-33-4 15,0 41-13-15,0-41-12 16,-40 33-16-16,1-11-18 0,-7-11 4 15,-7-7 7-15,7-8 9 16,-6-3-7-16,12-4-5 0,40 11-7 16,-46-26 3-16,46 26-13 15,-33-44 13-15,20-1 8 16,7 1 5-16,6 0-13 0,6-1-6 16,7 8 1-16,1-7-8 15,5 11 26-15,-19 33-9 0,27-45-46 16,-27 45-216-16,26-44-301 15,-26 44-176-15</inkml:trace>
  <inkml:trace contextRef="#ctx0" brushRef="#br0" timeOffset="9865">5009 3392 425 0,'0'0'110'0,"0"0"10"15,0 0 36-15,0 0-6 16,-46-8 26-16,6 8 2 16,40 0-13-16,-52 30-52 15,12-1-26-15,40-29-5 0,-32 37-9 16,12-3-26-16,20-34 2 16,-7 40-13-16,20-3-34 0,-13-37 10 15,33 33-21-15,0-7 21 16,0-7 9-16,6-4-40 15,-39-15 31-15,46 3-8 0,-6-6 0 16,-40 3-14-16,46-15 20 16,-46 15-1-16,39-19-6 0,-39 19-3 15,0 0 23-15,0 0 2 16,0 0 28-16,0 0 57 16,0 0 4-16,0 0-17 0,-39 26-20 15,-7 4-18-15,0-1-31 16,-7 5-21-16,7-5 15 0,0 8-22 15,-6 4 5-15,6 3-151 16,6 0-315-16,-6-3-286 16</inkml:trace>
  <inkml:trace contextRef="#ctx0" brushRef="#br0" timeOffset="10564">1282 3499 818 0,'6'-41'152'0,"-6"41"35"16,0 0 23-16,0-37-43 15,0 37-44-15,0 0-48 0,0 0-46 16,0 0 9-16,0 0 106 16,0 0 7-16,0 0 8 0,27 45-5 15,-8-1-43-15,1 0-40 16,0-3-21-16,0 0-3 0,-1-5 18 16,-6-2-5-16,-13-34-17 15,27 37-5-15,-27-37-16 16,0 0 39-16,26 26 13 0,-26-26 9 15,0 0-31-15,33-12-23 16,-33 12-6-16,39-36-10 16,1-9-21-16,-1-7 3 0,7-3 11 15,0-8-6-15,13-3-3 16,-13-8 3-16,0 11-12 0,0 0-143 16,-6 11-199-16,-14 1-363 15,-6 6-263-15</inkml:trace>
  <inkml:trace contextRef="#ctx0" brushRef="#br0" timeOffset="11381">1722 546 524 0,'-6'-22'57'16,"6"22"-21"-16,0 0 86 15,0 0 10-15,0 0-20 16,-33 44-18-16,6 4 41 0,1 0-37 15,0 0 25-15,0 4-41 16,-1-4 41-16,8-7-36 0,-1-5-6 16,20-36-24-16,-20 37-7 15,20-37 24-15,0 0 60 16,0 0-19-16,0 0 18 0,0 0-44 16,0 0-15-16,0 0-33 15,0 0-30-15,0 0 9 16,0 0-17-16,20-40 4 0,6-5-10 15,7-6 3-15,6-1 5 16,14-3-18-16,-7 7 17 0,-7 3-4 16,7 12 0-16,-13 3-9 15,-33 30 13-15,33-29 1 0,-33 29-1 16,0 0-4-16,0 0 2 16,0 0-7-16,33-19-2 15,-33 19 4-15,0 0 3 0,0 0-5 16,0 0 9-16,33 52 0 15,-7-4-9-15,-13 0 8 0,7 0-3 16,-7 8-4-16,13-1-258 16,7 0-320-16,21-7-182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40:01.73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7249 111 288 0,'0'0'73'15,"0"0"15"-15,0-37 8 0,0 37-15 16,0 0-1-16,6-37 1 16,-6 37-6-16,0 0 13 0,0 0 20 15,0 0 11-15,13-37-9 16,-13 37-8-16,0 0-42 0,0 0 18 16,0 0 130-16,0 0-2 15,0 0-30-15,0 0-10 16,7 52 67-16,-1 4-41 0,-6 10-24 15,0 13-46-15,-6 17-6 16,6 11-32-16,0 4-7 16,0 7-4-16,0-3-5 0,0 0-5 15,0-4-12-15,6-4 2 16,1-3-13-16,-7-15-3 16,7-4-15-16,-7-15-9 0,0-11 20 15,0-14-14-15,0-5 18 16,-7-10-16-16,7-30 5 0,-33 29-11 15,0-10-18-15,-6-3 11 16,-7-9-12-16,-7-3 4 0,-12-8 3 16,-8 0-8-16,-12 1 12 15,-7-2-10-15,-8 1 10 16,-18 1-7-16,-13-5-3 0,-21-3 3 16,-18-4-9-16,-14-3 5 15,-7-1 8-15,-19 1-8 0,-15-8-2 16,-5 4 10-16,0 3 2 15,0 1-6-15,7 7-5 0,5 0 0 16,1 7 5-16,0 4 10 16,7-4-10-16,0 4 0 0,6-3 0 15,-7 3 16-15,1 0 21 16,6 0 15-16,0-4-13 16,0 0-17-16,7 1-14 0,6-5-8 15,13 4-3-15,14-3 3 16,19 3 4-16,21 1 6 0,18-1-8 15,8 0 0-15,19 4-2 16,13-7 0-16,7 0-4 0,12 3 4 16,8 0 10-16,39 4-1 15,-53-7-19-15,53 7 5 0,0 0-2 16,-39-8 7-16,39 8 8 16,0 0-4-16,0 0-4 0,0 0 0 15,0 0-5-15,0 0 1 16,0 0 4-16,0 0 4 15,0 0 7-15,0 0-1 0,0 0-2 16,0 0 5-16,0 0 2 16,0 0 0-16,0 0 9 15,0 0-7-15,0 0-13 0,0 0-2 16,0 0 1-16,0 0-11 16,0 0 1-16,0 0 9 0,0 0 3 15,-40 23 0-15,40-23-8 16,-19 48 7-16,12 3 9 0,7 5-1 15,0 3 8-15,-7 0-5 16,7 5 1-16,0-5 0 0,0 0-2 16,7 0 12-16,0-3 6 15,-7-5-12-15,6-3-5 0,-6 4-1 16,0-52-4-16,0 60 1 16,0-60-6-16,0 44 2 15,0-44-7-15,0 0-4 0,0 0-1 16,0 0 22-16,0 0-14 15,0 0 3-15,0 0-2 0,0 0-12 16,0 0 4-16,0 0 12 16,0 0 5-16,0 0-1 0,0 0-24 15,0 0 2-15,0 0-12 16,0 0-53-16,0 0-131 16,0 0-88-16,0 0-66 0,0 0-103 15,0 0-107-15,0 0-64 16,0 0 7-16,-52 34 71 0</inkml:trace>
  <inkml:trace contextRef="#ctx0" brushRef="#br0" timeOffset="451">8 2051 585 0,'-7'-44'149'0,"7"44"17"0,0 0 18 15,0 0 68-15,0-45-13 16,0 45-97-16,0 0-54 16,0 0-22-16,0 0 37 0,0 0 93 15,0 0-67-15,0 0-9 16,0 0 10-16,39 63-39 0,-6-7-28 16,0-5-23-16,7 1 18 15,-1 1 5-15,0-1-17 0,1-4-5 16,6-11-16-16,-7-4-14 15,1-7-11-15,-40-26 13 0,39 18 49 16,-39-18 16-16,0 0-16 16,40 4-20-16,-40-4-14 0,0 0-8 15,32-37-1 1,-12 4-7-16,-7-4-2 0,-13 37-2 16,13-48 36-16,-6 11-5 15,-7 37-8-15,7-45-4 0,-7 45 5 16,13-41 15-16,-13 41-19 15,6-37-9-15,-6 37-4 0,0 0-5 16,20-33-6-16,-20 33-4 16,0 0-9-16,0 0-21 0,27-34-119 15,-27 34-146-15,0 0-192 16,0 0-282-16,0 0-81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2:07:39.94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0 201 1004 0,'0'0'231'0,"0"0"51"0,37 8-42 16,-37-8-9-16,26 12-69 15,-26-12-12-15,0 0-12 0,37 19-20 16,-37-19 1-16,42 12-43 0,-16-12-31 15,-26 0-19-15,42-20-6 0,-21 1-15 16,-21 19 1-16,42-40-6 16,-42 40 0-16,21-47 0 0,-16 4 3 15,-5 43 17-15,0-43-7 16,0 43-3-16,0 0-21 16,-42-28 8-16,-5 16 3 0,-5 16-130 0,-1 12-358 0,-15 4-456 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16:15.36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2454 0,'0'0'349'0,"13"48"-4"16,-13-48-126-16,0 0-96 15,0 0-73-15,0 0-76 0,0 0-192 16,0 0-350-16,0 0-567 15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40:07.14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7881 210 410 0,'0'0'130'0,"0"0"-3"0,0 0-18 15,0 0 20-15,0 0 9 16,-65-34 55-16,-14 16-47 0,-20 14-18 16,-12 4-34-16,-21 4-58 15,-19 3 35-15,-33 4 5 16,-26 1-39-16,-20-1-15 15,-27 0 4-15,-19-8-43 0,-40-6 8 16,-32-1 21-16,-33-11-23 16,-20-3 8-16,0-1 19 0,13-3 1 15,27-4-1-15,26 8-1 16,26-1-13-16,20 8 12 0,32-4 9 16,26 4-23-16,21 4 16 15,26 0-16-15,13 7 11 0,20 3 23 16,20 1-18-16,12 3 7 15,21-3-34-15,19 7 18 16,20-3 2-16,13 3-20 0,6 0 14 16,40-11 3-16,-39 18-6 15,39-18-3-15,0 0-13 0,-39 30 23 16,39-30 22-16,0 0-8 16,-33 37 49-16,33-37 3 0,-20 40 33 15,7-6-7-15,0-1-12 16,0 7 30-16,6 8-16 0,-6 4 2 15,0 15-11-15,0 10-16 16,-7 16 25-16,0 17 1 0,-6 16-32 16,6 18-3-1,-13 19-15-15,7 18-23 0,-7 15 3 16,7 10-26-16,0 5 9 16,6 0-15-16,7-3 6 0,0-2-3 15,6-2 1-15,7-12 2 16,-7-11-11-16,7-19 17 0,0-14-19 15,0-15 7-15,0-26 7 16,0-22-17-16,-6-11 20 0,6-22-13 16,0-15 9-16,0-37 2 15,0 0-14-15,0 40 13 0,0-40-7 16,0 0-5-16,0 0 17 16,0 0-12-16,0 0 0 15,0 0 5-15,0 0-5 0,39 15-10 16,1-11 18-16,12-8-8 15,14 4-11-15,6 0 16 0,20 4 0 16,13 3-13-16,20 4 14 16,26 12-6-16,20 6-15 0,26 8 22 15,20 4-7-15,20 3-8 16,7 0 14-16,6-3-20 0,6-4 19 16,13-11-5-16,21-8-11 15,18-14 6-15,14 0-2 0,14-4-10 16,-8 0 21-1,1 3-4-15,-14 1 0 0,-19-4 7 16,-7 0-17-16,-26 0 10 16,-20-7 3-16,-19-4-8 0,-27 0 13 15,-32-4-5-15,-14-4 2 16,-20 1-5-16,-12-1-8 0,-21-3 16 16,-12 0-11-16,-21 0 6 15,-6 3 3-15,-13 1-11 0,-6-4 15 16,-40 22-16-16,39-30 6 15,-39 30 4-15,27-37-4 0,-27 37 5 16,19-40 5-16,-12 6-10 16,-7-3 25-16,0 0 2 0,-7 4 14 15,1-4-4-15,-1 0-5 16,1-3 4-16,6-5-24 16,0-10 11-16,0-4-23 0,6-4 9 15,1-15-9-15,6-7 3 16,-7-14 7-16,1-8-18 0,0-8 15 15,6-7-11-15,-13 0 14 16,6-7-5-16,7-4-13 16,-6-4 14-16,0-3-10 0,-1-2 8 15,-6-2 0-15,7 11-4 16,-7 0 0-16,0 11-8 0,0 4 8 16,0 11-6-16,-7 11 9 15,1-8-11-15,-1 19 8 16,-6 15-4-16,6 11-1 0,1 15 8 15,6 44-12-15,0-52 9 16,0 52 0-16,-7-41 0 0,7 41 0 16,0 0-9-16,0 0 9 15,0-44 0-15,0 44-13 0,0 0 7 16,13-52 1-16,0 15-4 16,1-3-2-16,5 3-14 0,1 0 4 15,0 0-53-15,-7-4 5 16,0 4 6-16,-13 37 23 0,13-44-47 15,-13 44-70-15,-6-41-98 16,6 41-164-16,0 0-197 16,-40-22-68-16</inkml:trace>
  <inkml:trace contextRef="#ctx0" brushRef="#br0" timeOffset="1">4910 272 471 0,'0'0'148'0,"13"-36"35"16,-13 36 16-16,0 0-7 15,0 0 23-15,0 0-33 0,0 0-23 16,-19-30 4-16,19 30-31 16,-33 4 13-16,-13 29 48 0,-7 19-49 15,1 18-20-15,-14 26-11 16,7 18-42-16,-7 19-1 0,7 12 31 15,6 10 0-15,14 11 45 16,0 11-21-16,6 8-18 16,13 7-33-16,-6 4-24 0,6 3-24 15,0 2-11-15,1-2-12 16,-1-3-3-16,-6 0-5 0,12-7 2 16,-5-5 10-16,6-14-7 15,6-11 7-15,7-11-7 0,0-15 0 16,0-11 0-16,7-19-5 15,6-18-2-15,-7-11 3 0,7-15 4 16,-6-11-3-16,0-7 11 16,-7-12-1-16,0-29-2 15,0 0 1-15,0 34-6 16,0-34 0-16,0 0 3 0,0 0-3 16,0 0 0-16,0 0-7 15,0 0-23-15,0 0-54 0,0 0-79 16,0 0-106-16,0 0-133 15,0 0-213-15,0 0-138 0</inkml:trace>
  <inkml:trace contextRef="#ctx0" brushRef="#br0" timeOffset="2">2656 210 344 0,'0'0'116'15,"0"0"42"-15,-6-45-22 16,6 45 7-16,0 0 6 0,0-37 39 15,0 37-27-15,0 0 2 16,0 0-37-16,0 0-30 0,0 0 36 16,0 0 99-16,0 0 66 15,-7 56-51-15,-6 25-81 0,0 26-55 16,-7 26-10 0,0 15-14-16,1 15 15 0,6 10-11 0,-1 8 16 15,8 19 5 1,-1 3-38-16,7 4-15 0,-6-4-17 15,6-7-23-15,0-7-10 16,-7-4-3-16,1-8-2 0,-1-7-3 16,-6-7 0-16,6-4 0 15,-12-15 0-15,5-7 0 0,1-16 0 16,7-6 0-16,-7-19-4 16,6-11 1-16,-6-11 3 0,6-19 9 15,7-10-2-15,0-45 3 16,-13 40-5-16,13-40 5 0,0 0-10 15,0 0 0-15,0 0 0 16,0 0 4-16,0 0 0 16,0 0-146-16,0 0-95 0,0 0-99 15,7-37-147-15,-1-3-215 16,1-1-120-16</inkml:trace>
  <inkml:trace contextRef="#ctx0" brushRef="#br0" timeOffset="3">165 1444 304 0,'-40'-11'81'0,"40"11"-16"16,0 0 20-16,0 0 13 0,-39-23 24 15,39 23-24-15,0 0-21 16,0 0-32-16,0 0-12 0,0 0 11 15,0 0 7-15,72-29-5 16,7 7-18-16,33 3 11 16,26 1 134-16,33 7-63 0,32 7 29 15,34 0 32-15,32 4-2 16,14 8-48-16,6-1-25 0,1 8-8 16,-1-4 9-16,-6 4-7 15,6 3-9-15,13 1-19 16,1-1-25-16,-8-7-13 0,-6 4-20 15,-6-8-10-15,-14 1 29 16,-6-5-11-16,-13 5-9 0,0-4-6 16,-14-1 3-16,-19-3 11 15,-12 0-11-15,-21 0-4 16,-27-3 12-16,-19-1 0 0,-13-7-17 16,-13 3 12-16,-13-3-14 15,-21 0 26-15,-5 0-4 0,-8 4-17 16,-5-1 12-16,-14 1-6 15,0 3-4-15,6 1 4 0,-6 3 6 16,0 0-6-16,0 3-19 16,7 1 19-16,-7 3 0 0,0-3 6 15,0 3-6-15,0 1 0 16,-7-4 0-16,1-4 5 16,-40 0-5-16,46 3-13 15,-46-3 25-15,46-3 1 0,-14 3-19 16,8-4 0-16,-1 0 6 15,1-3 6-15,-1-1-6 0,1 5-6 16,-40 3 6-16,39-4 7 16,-39 4 0-16,0 0-17 0,0 0-53 15,0 0-222-15,0 0-300 16,0 0-117-16</inkml:trace>
  <inkml:trace contextRef="#ctx0" brushRef="#br0" timeOffset="4">349 2697 196 0,'-53'4'39'0,"1"3"25"0,-8 1 43 16,8-5-7-16,-1 1-7 15,14-4-15-15,39 0 16 0,0 0 12 16,0 0 26-16,0 0-32 15,0 0-1-15,-40 7-9 16,40-7-45-16,0 0 36 0,0 0-5 16,0 0-11-16,0 0 5 15,0 0 36-15,0 0-38 16,0 0-21-16,0 0 41 0,0 0 52 16,0 0-28-16,0 0-30 15,46-3-7-15,20-1-22 0,20 0-29 16,19 1 11-16,13-1 62 15,33 0-20-15,13 8 6 0,20-4-4 16,27 4-22-16,19 7-24 16,13-4-20-16,0 4 5 0,8 0 41 15,5 4 16-15,0 0-33 16,14 0-18-16,12 7-16 16,14-4-11-16,0 4 6 0,-1 4 4 15,-12 4-7-15,0-1-10 16,-21 5 24-16,-5-1-14 0,-14 0-10 15,-13 0 14-15,-13-10 1 16,-7-1 4-16,-12-4-9 0,-21 1 0 16,-6-5-12-16,-20-3 19 15,-19-7 4-15,-7 0-18 16,-7-4 1-16,-19 0 12 0,-1 0 4 16,-12 4-18-16,-1-4 12 15,-13-4 1-15,-6 8-11 16,-7-1 6-16,0 1 0 0,0 0 5 15,1-1-11-15,-8 1-1 16,1 3 11-16,-7-7 2 0,-13-3 6 16,-33 3-7-16,46-8-9 15,-46 8 11-15,0 0 4 0,0 0-9 16,32-26-9-16,-32 26-1 16,0 0 11-16,0 0 6 0,0 0-5 15,0 0-14-15,0 0 10 16,0 0 0-16,0 0 7 0,0 0-3 15,0 0-4 1,0 0-10-16,0 0 10 0,0 0-30 16,0 0-124-16,0 0-211 15,0 0-227-15,0-40-144 0</inkml:trace>
  <inkml:trace contextRef="#ctx0" brushRef="#br0" timeOffset="5">3451 361 922 0,'0'0'199'0,"0"0"157"16,0 0-52-16,0 0-35 0,0 0-43 16,0 0-41-16,14 33-1 15,-1 8 13-15,0-4-62 16,0 4-66-16,0 3 36 16,0 4-46-16,-6-4-21 0,-7 4-24 15,6-7-4-15,-12 0-1 16,-1-4-9-16,7-37-105 0,-19 44-269 15,19-44-440-15,-20 48-173 16</inkml:trace>
  <inkml:trace contextRef="#ctx0" brushRef="#br0" timeOffset="6">1775 1651 479 0,'0'0'173'0,"0"0"0"16,0 0 9-16,0 0 26 0,0 0-3 16,0 0 27-16,0 0-56 15,0 0-61-15,0 0 4 0,-40-15 7 16,1 11-12-16,6 0-20 16,-13 8-31-16,13 3-26 0,-6 1 9 15,-1-1 16-15,7 8 21 16,-6 0-25-16,0 3-23 0,12 8-11 15,-6 4-7 1,7 3 9-16,6 4-10 0,14 4-11 16,6-1-5-16,6 5-6 15,14-1 6-15,13 0 14 0,0-3-20 16,13 3 6-16,6-7-140 16,1-4-315-16,6-7-309 0</inkml:trace>
  <inkml:trace contextRef="#ctx0" brushRef="#br0" timeOffset="8">6054 435 495 0,'0'0'91'15,"0"0"-6"-15,0 0 23 0,0 0 13 16,-53 15 34-16,-6 7-39 16,6 8-70-16,1-1-12 0,12-3 6 15,40-26-8-15,-46 30-5 16,46-30-25-16,0 0 17 0,0 0-23 16,0 36 11-16,0-36 15 15,33 26-22-15,13-11 2 0,-6-11-2 16,-40-4 37-16,46 7-37 15,-46-7-16-15,39 4 23 16,-39-4 11-16,0 0 64 16,0 0 17-16,0 0 6 0,0 0-8 15,0 0-13-15,-26 37 42 16,-14-4-25-16,-6 8-57 0,0 3 10 16,0-3-36-16,14-1 26 15,-1-3-27-15,20 0 12 0,13-37 0 16,6 48 15-16,14-11-3 15,-20-37 6-15,59 37-22 16,7-15-2-16,6-11-28 0,-6-3 17 16,6-12-19-16,0-3 14 15,1-12-14-15,0 1 14 16,-8-4-97-16,-12 3-138 0,-7 1-254 16,-46 18-190-16</inkml:trace>
  <inkml:trace contextRef="#ctx0" brushRef="#br0" timeOffset="9">3175 3140 585 0,'0'0'110'0,"0"0"93"15,0 0 24-15,-6 48 57 16,19 4-66-16,7 0-8 0,6 7-53 16,7 0-23-16,0 0-13 15,0 0-19-15,-1 1-26 16,-5-9 19-16,-8-3-4 0,1-7-44 16,-13-8 12-16,-7-33-4 15,0 41-13-15,0-41-12 16,-40 33-16-16,1-11-18 0,-7-11 4 15,-7-7 7-15,7-8 9 16,-6-3-7-16,12-4-5 0,40 11-7 16,-46-26 3-16,46 26-13 15,-33-44 13-15,20-1 8 16,7 1 5-16,6 0-13 0,6-1-6 16,7 8 1-16,1-7-8 15,5 11 26-15,-19 33-9 0,27-45-46 16,-27 45-216-16,26-44-301 15,-26 44-176-15</inkml:trace>
  <inkml:trace contextRef="#ctx0" brushRef="#br0" timeOffset="10">5009 3392 425 0,'0'0'110'0,"0"0"10"15,0 0 36-15,0 0-6 16,-46-8 26-16,6 8 2 16,40 0-13-16,-52 30-52 15,12-1-26-15,40-29-5 0,-32 37-9 16,12-3-26-16,20-34 2 16,-7 40-13-16,20-3-34 0,-13-37 10 15,33 33-21-15,0-7 21 16,0-7 9-16,6-4-40 15,-39-15 31-15,46 3-8 0,-6-6 0 16,-40 3-14-16,46-15 20 16,-46 15-1-16,39-19-6 0,-39 19-3 15,0 0 23-15,0 0 2 16,0 0 28-16,0 0 57 16,0 0 4-16,0 0-17 0,-39 26-20 15,-7 4-18-15,0-1-31 16,-7 5-21-16,7-5 15 0,0 8-22 15,-6 4 5-15,6 3-151 16,6 0-315-16,-6-3-286 16</inkml:trace>
  <inkml:trace contextRef="#ctx0" brushRef="#br0" timeOffset="11">1282 3499 818 0,'6'-41'152'0,"-6"41"35"16,0 0 23-16,0-37-43 15,0 37-44-15,0 0-48 0,0 0-46 16,0 0 9-16,0 0 106 16,0 0 7-16,0 0 8 0,27 45-5 15,-8-1-43-15,1 0-40 16,0-3-21-16,0 0-3 0,-1-5 18 16,-6-2-5-16,-13-34-17 15,27 37-5-15,-27-37-16 16,0 0 39-16,26 26 13 0,-26-26 9 15,0 0-31-15,33-12-23 16,-33 12-6-16,39-36-10 16,1-9-21-16,-1-7 3 0,7-3 11 15,0-8-6-15,13-3-3 16,-13-8 3-16,0 11-12 0,0 0-143 16,-6 11-199-16,-14 1-363 15,-6 6-263-15</inkml:trace>
  <inkml:trace contextRef="#ctx0" brushRef="#br0" timeOffset="12">1722 546 524 0,'-6'-22'57'16,"6"22"-21"-16,0 0 86 15,0 0 10-15,0 0-20 16,-33 44-18-16,6 4 41 0,1 0-37 15,0 0 25-15,0 4-41 16,-1-4 41-16,8-7-36 0,-1-5-6 16,20-36-24-16,-20 37-7 15,20-37 24-15,0 0 60 16,0 0-19-16,0 0 18 0,0 0-44 16,0 0-15-16,0 0-33 15,0 0-30-15,0 0 9 16,0 0-17-16,20-40 4 0,6-5-10 15,7-6 3-15,6-1 5 16,14-3-18-16,-7 7 17 0,-7 3-4 16,7 12 0-16,-13 3-9 15,-33 30 13-15,33-29 1 0,-33 29-1 16,0 0-4-16,0 0 2 16,0 0-7-16,33-19-2 15,-33 19 4-15,0 0 3 0,0 0-5 16,0 0 9-16,33 52 0 15,-7-4-9-15,-13 0 8 0,7 0-3 16,-7 8-4-16,13-1-258 16,7 0-320-16,21-7-182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40:12.36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7881 210 410 0,'0'0'130'0,"0"0"-3"0,0 0-18 15,0 0 20-15,0 0 9 16,-65-34 55-16,-14 16-47 0,-20 14-18 16,-12 4-34-16,-21 4-58 15,-19 3 35-15,-33 4 5 16,-26 1-39-16,-20-1-15 15,-27 0 4-15,-19-8-43 0,-40-6 8 16,-32-1 21-16,-33-11-23 16,-20-3 8-16,0-1 19 0,13-3 1 15,27-4-1-15,26 8-1 16,26-1-13-16,20 8 12 0,32-4 9 16,26 4-23-16,21 4 16 15,26 0-16-15,13 7 11 0,20 3 23 16,20 1-18-16,12 3 7 15,21-3-34-15,19 7 18 16,20-3 2-16,13 3-20 0,6 0 14 16,40-11 3-16,-39 18-6 15,39-18-3-15,0 0-13 0,-39 30 23 16,39-30 22-16,0 0-8 16,-33 37 49-16,33-37 3 0,-20 40 33 15,7-6-7-15,0-1-12 16,0 7 30-16,6 8-16 0,-6 4 2 15,0 15-11-15,0 10-16 16,-7 16 25-16,0 17 1 0,-6 16-32 16,6 18-3-1,-13 19-15-15,7 18-23 0,-7 15 3 16,7 10-26-16,0 5 9 16,6 0-15-16,7-3 6 0,0-2-3 15,6-2 1-15,7-12 2 16,-7-11-11-16,7-19 17 0,0-14-19 15,0-15 7-15,0-26 7 16,0-22-17-16,-6-11 20 0,6-22-13 16,0-15 9-16,0-37 2 15,0 0-14-15,0 40 13 0,0-40-7 16,0 0-5-16,0 0 17 16,0 0-12-16,0 0 0 15,0 0 5-15,0 0-5 0,39 15-10 16,1-11 18-16,12-8-8 15,14 4-11-15,6 0 16 0,20 4 0 16,13 3-13-16,20 4 14 16,26 12-6-16,20 6-15 0,26 8 22 15,20 4-7-15,20 3-8 16,7 0 14-16,6-3-20 0,6-4 19 16,13-11-5-16,21-8-11 15,18-14 6-15,14 0-2 0,14-4-10 16,-8 0 21-1,1 3-4-15,-14 1 0 0,-19-4 7 16,-7 0-17-16,-26 0 10 16,-20-7 3-16,-19-4-8 0,-27 0 13 15,-32-4-5-15,-14-4 2 16,-20 1-5-16,-12-1-8 0,-21-3 16 16,-12 0-11-16,-21 0 6 15,-6 3 3-15,-13 1-11 0,-6-4 15 16,-40 22-16-16,39-30 6 15,-39 30 4-15,27-37-4 0,-27 37 5 16,19-40 5-16,-12 6-10 16,-7-3 25-16,0 0 2 0,-7 4 14 15,1-4-4-15,-1 0-5 16,1-3 4-16,6-5-24 16,0-10 11-16,0-4-23 0,6-4 9 15,1-15-9-15,6-7 3 16,-7-14 7-16,1-8-18 0,0-8 15 15,6-7-11-15,-13 0 14 16,6-7-5-16,7-4-13 16,-6-4 14-16,0-3-10 0,-1-2 8 15,-6-2 0-15,7 11-4 16,-7 0 0-16,0 11-8 0,0 4 8 16,0 11-6-16,-7 11 9 15,1-8-11-15,-1 19 8 16,-6 15-4-16,6 11-1 0,1 15 8 15,6 44-12-15,0-52 9 16,0 52 0-16,-7-41 0 0,7 41 0 16,0 0-9-16,0 0 9 15,0-44 0-15,0 44-13 0,0 0 7 16,13-52 1-16,0 15-4 16,1-3-2-16,5 3-14 0,1 0 4 15,0 0-53-15,-7-4 5 16,0 4 6-16,-13 37 23 0,13-44-47 15,-13 44-70-15,-6-41-98 16,6 41-164-16,0 0-197 16,-40-22-68-16</inkml:trace>
  <inkml:trace contextRef="#ctx0" brushRef="#br0" timeOffset="1">4910 272 471 0,'0'0'148'0,"13"-36"35"16,-13 36 16-16,0 0-7 15,0 0 23-15,0 0-33 0,0 0-23 16,-19-30 4-16,19 30-31 16,-33 4 13-16,-13 29 48 0,-7 19-49 15,1 18-20-15,-14 26-11 16,7 18-42-16,-7 19-1 0,7 12 31 15,6 10 0-15,14 11 45 16,0 11-21-16,6 8-18 16,13 7-33-16,-6 4-24 0,6 3-24 15,0 2-11-15,1-2-12 16,-1-3-3-16,-6 0-5 0,12-7 2 16,-5-5 10-16,6-14-7 15,6-11 7-15,7-11-7 0,0-15 0 16,0-11 0-16,7-19-5 15,6-18-2-15,-7-11 3 0,7-15 4 16,-6-11-3-16,0-7 11 16,-7-12-1-16,0-29-2 15,0 0 1-15,0 34-6 16,0-34 0-16,0 0 3 0,0 0-3 16,0 0 0-16,0 0-7 15,0 0-23-15,0 0-54 0,0 0-79 16,0 0-106-16,0 0-133 15,0 0-213-15,0 0-138 0</inkml:trace>
  <inkml:trace contextRef="#ctx0" brushRef="#br0" timeOffset="2">2656 210 344 0,'0'0'116'15,"0"0"42"-15,-6-45-22 16,6 45 7-16,0 0 6 0,0-37 39 15,0 37-27-15,0 0 2 16,0 0-37-16,0 0-30 0,0 0 36 16,0 0 99-16,0 0 66 15,-7 56-51-15,-6 25-81 0,0 26-55 16,-7 26-10 0,0 15-14-16,1 15 15 0,6 10-11 0,-1 8 16 15,8 19 5 1,-1 3-38-16,7 4-15 0,-6-4-17 15,6-7-23-15,0-7-10 16,-7-4-3-16,1-8-2 0,-1-7-3 16,-6-7 0-16,6-4 0 15,-12-15 0-15,5-7 0 0,1-16 0 16,7-6 0-16,-7-19-4 16,6-11 1-16,-6-11 3 0,6-19 9 15,7-10-2-15,0-45 3 16,-13 40-5-16,13-40 5 0,0 0-10 15,0 0 0-15,0 0 0 16,0 0 4-16,0 0 0 16,0 0-146-16,0 0-95 0,0 0-99 15,7-37-147-15,-1-3-215 16,1-1-120-16</inkml:trace>
  <inkml:trace contextRef="#ctx0" brushRef="#br0" timeOffset="3">165 1444 304 0,'-40'-11'81'0,"40"11"-16"16,0 0 20-16,0 0 13 0,-39-23 24 15,39 23-24-15,0 0-21 16,0 0-32-16,0 0-12 0,0 0 11 15,0 0 7-15,72-29-5 16,7 7-18-16,33 3 11 16,26 1 134-16,33 7-63 0,32 7 29 15,34 0 32-15,32 4-2 16,14 8-48-16,6-1-25 0,1 8-8 16,-1-4 9-16,-6 4-7 15,6 3-9-15,13 1-19 16,1-1-25-16,-8-7-13 0,-6 4-20 15,-6-8-10-15,-14 1 29 16,-6-5-11-16,-13 5-9 0,0-4-6 16,-14-1 3-16,-19-3 11 15,-12 0-11-15,-21 0-4 16,-27-3 12-16,-19-1 0 0,-13-7-17 16,-13 3 12-16,-13-3-14 15,-21 0 26-15,-5 0-4 0,-8 4-17 16,-5-1 12-16,-14 1-6 15,0 3-4-15,6 1 4 0,-6 3 6 16,0 0-6-16,0 3-19 16,7 1 19-16,-7 3 0 0,0-3 6 15,0 3-6-15,0 1 0 16,-7-4 0-16,1-4 5 16,-40 0-5-16,46 3-13 15,-46-3 25-15,46-3 1 0,-14 3-19 16,8-4 0-16,-1 0 6 15,1-3 6-15,-1-1-6 0,1 5-6 16,-40 3 6-16,39-4 7 16,-39 4 0-16,0 0-17 0,0 0-53 15,0 0-222-15,0 0-300 16,0 0-117-16</inkml:trace>
  <inkml:trace contextRef="#ctx0" brushRef="#br0" timeOffset="4">349 2697 196 0,'-53'4'39'0,"1"3"25"0,-8 1 43 16,8-5-7-16,-1 1-7 15,14-4-15-15,39 0 16 0,0 0 12 16,0 0 26-16,0 0-32 15,0 0-1-15,-40 7-9 16,40-7-45-16,0 0 36 0,0 0-5 16,0 0-11-16,0 0 5 15,0 0 36-15,0 0-38 16,0 0-21-16,0 0 41 0,0 0 52 16,0 0-28-16,0 0-30 15,46-3-7-15,20-1-22 0,20 0-29 16,19 1 11-16,13-1 62 15,33 0-20-15,13 8 6 0,20-4-4 16,27 4-22-16,19 7-24 16,13-4-20-16,0 4 5 0,8 0 41 15,5 4 16-15,0 0-33 16,14 0-18-16,12 7-16 16,14-4-11-16,0 4 6 0,-1 4 4 15,-12 4-7-15,0-1-10 16,-21 5 24-16,-5-1-14 0,-14 0-10 15,-13 0 14-15,-13-10 1 16,-7-1 4-16,-12-4-9 0,-21 1 0 16,-6-5-12-16,-20-3 19 15,-19-7 4-15,-7 0-18 16,-7-4 1-16,-19 0 12 0,-1 0 4 16,-12 4-18-16,-1-4 12 15,-13-4 1-15,-6 8-11 16,-7-1 6-16,0 1 0 0,0 0 5 15,1-1-11-15,-8 1-1 16,1 3 11-16,-7-7 2 0,-13-3 6 16,-33 3-7-16,46-8-9 15,-46 8 11-15,0 0 4 0,0 0-9 16,32-26-9-16,-32 26-1 16,0 0 11-16,0 0 6 0,0 0-5 15,0 0-14-15,0 0 10 16,0 0 0-16,0 0 7 0,0 0-3 15,0 0-4 1,0 0-10-16,0 0 10 0,0 0-30 16,0 0-124-16,0 0-211 15,0 0-227-15,0-40-144 0</inkml:trace>
  <inkml:trace contextRef="#ctx0" brushRef="#br0" timeOffset="6">1775 1651 479 0,'0'0'173'0,"0"0"0"16,0 0 9-16,0 0 26 0,0 0-3 16,0 0 27-16,0 0-56 15,0 0-61-15,0 0 4 0,-40-15 7 16,1 11-12-16,6 0-20 16,-13 8-31-16,13 3-26 0,-6 1 9 15,-1-1 16-15,7 8 21 16,-6 0-25-16,0 3-23 0,12 8-11 15,-6 4-7 1,7 3 9-16,6 4-10 0,14 4-11 16,6-1-5-16,6 5-6 15,14-1 6-15,13 0 14 0,0-3-20 16,13 3 6-16,6-7-140 16,1-4-315-16,6-7-309 0</inkml:trace>
  <inkml:trace contextRef="#ctx0" brushRef="#br0" timeOffset="7">5600 1942 718 0,'0'0'90'0,"0"0"158"16,0 0 14-16,0 0-51 15,7 30 1-15,-7-30-61 0,-13 44-20 16,-7-7-50-16,20-37-49 16,-26 48 3-16,26-48-7 0,-46 41-18 15,46-41-2-15,-53 33-8 16,14-14 8-16,-1-5 0 16,40-14-8-16,-46 8-3 15,46-8 0-15,-46-8 7 0,46 8-4 16,-39-18-18-16,6 3 15 15,33 15-1-15,-39-22 0 0,-1 11 9 16,1 11 3-16,-7 7 111 16,6 4-15-16,1 8-52 0,6 3-13 15,33-22 0-15,-26 37-1 16,6 1-7-16,20-38-4 16,7 41 5-16,12-8-25 0,-19-33 10 15,46 33-6-15,0-7-11 16,0-4 7-16,7-11-13 0,-14 0 20 15,7-7-27-15,-13 3 7 16,-33-7-1-16,46 4-145 0,-46-4-187 16,0 0-268-16,0 0-98 15</inkml:trace>
  <inkml:trace contextRef="#ctx0" brushRef="#br0" timeOffset="8">6054 435 495 0,'0'0'91'15,"0"0"-6"-15,0 0 23 0,0 0 13 16,-53 15 34-16,-6 7-39 16,6 8-70-16,1-1-12 0,12-3 6 15,40-26-8-15,-46 30-5 16,46-30-25-16,0 0 17 0,0 0-23 16,0 36 11-16,0-36 15 15,33 26-22-15,13-11 2 0,-6-11-2 16,-40-4 37-16,46 7-37 15,-46-7-16-15,39 4 23 16,-39-4 11-16,0 0 64 16,0 0 17-16,0 0 6 0,0 0-8 15,0 0-13-15,-26 37 42 16,-14-4-25-16,-6 8-57 0,0 3 10 16,0-3-36-16,14-1 26 15,-1-3-27-15,20 0 12 0,13-37 0 16,6 48 15-16,14-11-3 15,-20-37 6-15,59 37-22 16,7-15-2-16,6-11-28 0,-6-3 17 16,6-12-19-16,0-3 14 15,1-12-14-15,0 1 14 16,-8-4-97-16,-12 3-138 0,-7 1-254 16,-46 18-190-16</inkml:trace>
  <inkml:trace contextRef="#ctx0" brushRef="#br0" timeOffset="9">3175 3140 585 0,'0'0'110'0,"0"0"93"15,0 0 24-15,-6 48 57 16,19 4-66-16,7 0-8 0,6 7-53 16,7 0-23-16,0 0-13 15,0 0-19-15,-1 1-26 16,-5-9 19-16,-8-3-4 0,1-7-44 16,-13-8 12-16,-7-33-4 15,0 41-13-15,0-41-12 16,-40 33-16-16,1-11-18 0,-7-11 4 15,-7-7 7-15,7-8 9 16,-6-3-7-16,12-4-5 0,40 11-7 16,-46-26 3-16,46 26-13 15,-33-44 13-15,20-1 8 16,7 1 5-16,6 0-13 0,6-1-6 16,7 8 1-16,1-7-8 15,5 11 26-15,-19 33-9 0,27-45-46 16,-27 45-216-16,26-44-301 15,-26 44-176-15</inkml:trace>
  <inkml:trace contextRef="#ctx0" brushRef="#br0" timeOffset="10">5009 3392 425 0,'0'0'110'0,"0"0"10"15,0 0 36-15,0 0-6 16,-46-8 26-16,6 8 2 16,40 0-13-16,-52 30-52 15,12-1-26-15,40-29-5 0,-32 37-9 16,12-3-26-16,20-34 2 16,-7 40-13-16,20-3-34 0,-13-37 10 15,33 33-21-15,0-7 21 16,0-7 9-16,6-4-40 15,-39-15 31-15,46 3-8 0,-6-6 0 16,-40 3-14-16,46-15 20 16,-46 15-1-16,39-19-6 0,-39 19-3 15,0 0 23-15,0 0 2 16,0 0 28-16,0 0 57 16,0 0 4-16,0 0-17 0,-39 26-20 15,-7 4-18-15,0-1-31 16,-7 5-21-16,7-5 15 0,0 8-22 15,-6 4 5-15,6 3-151 16,6 0-315-16,-6-3-286 16</inkml:trace>
  <inkml:trace contextRef="#ctx0" brushRef="#br0" timeOffset="11">1282 3499 818 0,'6'-41'152'0,"-6"41"35"16,0 0 23-16,0-37-43 15,0 37-44-15,0 0-48 0,0 0-46 16,0 0 9-16,0 0 106 16,0 0 7-16,0 0 8 0,27 45-5 15,-8-1-43-15,1 0-40 16,0-3-21-16,0 0-3 0,-1-5 18 16,-6-2-5-16,-13-34-17 15,27 37-5-15,-27-37-16 16,0 0 39-16,26 26 13 0,-26-26 9 15,0 0-31-15,33-12-23 16,-33 12-6-16,39-36-10 16,1-9-21-16,-1-7 3 0,7-3 11 15,0-8-6-15,13-3-3 16,-13-8 3-16,0 11-12 0,0 0-143 16,-6 11-199-16,-14 1-363 15,-6 6-263-15</inkml:trace>
  <inkml:trace contextRef="#ctx0" brushRef="#br0" timeOffset="12">1722 546 524 0,'-6'-22'57'16,"6"22"-21"-16,0 0 86 15,0 0 10-15,0 0-20 16,-33 44-18-16,6 4 41 0,1 0-37 15,0 0 25-15,0 4-41 16,-1-4 41-16,8-7-36 0,-1-5-6 16,20-36-24-16,-20 37-7 15,20-37 24-15,0 0 60 16,0 0-19-16,0 0 18 0,0 0-44 16,0 0-15-16,0 0-33 15,0 0-30-15,0 0 9 16,0 0-17-16,20-40 4 0,6-5-10 15,7-6 3-15,6-1 5 16,14-3-18-16,-7 7 17 0,-7 3-4 16,7 12 0-16,-13 3-9 15,-33 30 13-15,33-29 1 0,-33 29-1 16,0 0-4-16,0 0 2 16,0 0-7-16,33-19-2 15,-33 19 4-15,0 0 3 0,0 0-5 16,0 0 9-16,33 52 0 15,-7-4-9-15,-13 0 8 0,7 0-3 16,-7 8-4-16,13-1-258 16,7 0-320-16,21-7-182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40:18.67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60 404 948 0,'-33'-40'349'16,"33"40"-44"-16,0 0-72 16,0 0-84-16,0 0-33 0,0 0 6 15,0 0 77-15,0 0-40 16,0 0-27-16,0 37-6 0,0 3-13 15,0 5-47-15,0 7 2 16,0 0 1-16,0 0-27 16,0-4-23-16,0 1 0 0,0-5-2 15,0-7-4-15,0 0-3 16,0-11-5-16,0-26-3 16,0 27 1-16,0-27-13 0,0 0 25 15,0 0 6-15,0 0-9 16,0 0 2-16,0 0-14 0,0 0 0 15,-13-31 3-15,0-2-7 16,13-8 12-16,0-7-13 16,6-7 5-16,8-9 7 0,12-6-12 15,0-9 2-15,14-2 3 16,6 3-12-16,0 3 12 0,-1 9-7 16,1 11 4-16,-6 9 7 15,-7 9-16-15,-33 37 19 16,39-33-13-16,-39 33 6 0,41-15-10 15,-41 15 10-15,39 0 7 16,0 4-15-16,-39-4 17 0,46 26-22 16,-46-26 24-16,33 52-23 15,-13 0 21-15,-7-4-9 0,-6 4-8 16,-14 0 19-16,-13-7-11 16,1-1 0-16,-14-7 7 0,33-37-16 15,-59 52 12-15,0-18 0 16,5-8-12-16,8-7 19 0,0-5-14 15,7-6 7-15,39-8 3 16,-46 0-17-16,46 0 16 0,-40-15 6 16,40 15-14-1,0 0 14-15,0 0-11 0,-26-37 0 16,26 37 3-16,0 0-14 16,0 0 18-16,0 0-1 0,0 0 2 15,0 0 24-15,0 0 16 16,0 0 13-16,0 0 0 0,33 22-13 15,0 4 61-15,-7 7-17 16,13 8 0-16,-6 0-2 16,13 4-17-16,0-1-8 0,1 1-31 15,6-5-10-15,-1-2 2 16,-6-4-21-16,7-12 8 0,-14 0-8 16,-6-7 5-16,-33-15 2 15,40 14-12-15,-40-14 22 0,0 0 9 16,0 0 7-16,0 0 8 15,0 0-36-15,0 0-1 16,0 0-9-16,0 0-14 0,0 0-45 16,0 0-162-16,0 0-135 15,32-25-176-15,-32 25-227 0,33-26-236 16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40:30.68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612 40 468 0,'0'0'97'0,"0"0"-20"0,0 0 73 16,0 0-26-16,0 0 22 15,0 0 2-15,0 0-28 16,0 0-29-16,0 0 171 0,0 0-77 16,0 0-55-16,0 0-11 15,0 0-32-15,-20 41-23 0,20-41-27 16,-26 40 18-16,26-40-34 15,-26 33 9-15,26-33-19 0,-46 33-11 16,46-33 14-16,-53 26-24 16,20-11 23-16,33-15-24 0,-46 7 20 15,46-7-9-15,-39-3-17 16,39 3-16-16,0 0-2 16,-20-30 13-16,7 0-3 0,6-3 13 15,7 1 6-15,7-1-9 16,-7 33 23-16,6-37-15 15,-6 37 21-15,7-26-14 0,-7 26 5 16,0 0 1-16,0 0-6 16,0 0 35-16,0 0 14 0,0 0 30 15,0 0-48-15,0 0-3 16,0 0-19-16,-33 11 17 0,33-11-15 16,-33 15-2-16,33-15-6 15,-46 11-6-15,13-8-1 0,33-3 4 16,-46 0 4-16,46 0-8 15,-32-7 8-15,32 7-7 0,-33-15 12 16,33 15-9 0,0 0 3-16,-27-29-3 0,27 29 0 15,0 0-16-15,0 0 29 16,0 0-23-16,0 0 18 0,0 0-13 16,0 0 9-16,0 0-7 15,0 0 40-15,0 0 6 0,0 0 16 16,-6 37 16-16,-1-8-5 15,1 5 2-15,6-2-33 0,0 5-1 16,6-4-26-16,-6 4 6 16,7 0-3-16,-1 0-24 0,1-4 21 15,6-1-15-15,0 2 8 16,-13-34 0-16,20 36-10 16,-20-36 14-16,26 41-21 0,-26-41 18 15,27 37-9-15,-27-37 0 16,0 0 8-16,26 41-17 0,-26-41 24 15,0 0-12-15,13 40 4 16,-13-40-4-16,0 0-8 0,0 0 21 16,0 0-21-16,0 0 5 15,0 0-157-15,0 0-207 16,0 0-388-16,0 0-113 0</inkml:trace>
  <inkml:trace contextRef="#ctx0" brushRef="#br0" timeOffset="1656">2821 511 531 0,'0'0'131'16,"0"0"74"-16,0 0 24 15,0 0-43-15,0 0-44 0,0 0 1 16,0 0 53-16,-33 34-26 16,33-34-69-16,-20 36-27 15,7-3-10-15,13-33 4 16,-6 37-1-16,6-37-9 0,0 33-25 16,0-33-10-16,0 0 1 15,32 30-18-15,-32-30-17 0,40 11 16 16,-14-8-3-16,-26-3 9 15,40-18-2-15,-40 18 4 0,26-33 0 16,-6-1-13-16,-7 1 0 16,-7 1 0-16,-6 6-7 0,0 4 15 15,0 22 3-15,0 0 1 16,-33-30 37-16,1 19 17 16,5 7 6-16,-6 8-4 0,33-4-12 15,-46 15-26-15,46-15-18 16,0 0 9-16,-26 26 15 15,26-26-11-15,0 0-12 0,0 29 15 16,0-29-5-16,0 0-19 16,40 26-10-16,-8-11 15 0,-32-15 4 15,33 7-13-15,-33-7-7 16,33-7 12-16,-33 7 6 0,26-22-7 16,-26 22-16-16,20-30 17 15,-13 8 2-15,-7 22-3 0,-7-26-13 16,7 26 5-1,-33-15 13-15,0 8-6 0,1 11 10 0,-1 3 30 16,33-7 3 0,-40 19-10-16,40-19-17 0,-33 22 0 15,33-22 8-15,-19 37-11 16,19-37-7-16,13 37 8 0,-13-37-11 16,39 36-12-16,1-11 9 15,-1-10 6-15,1-4-7 0,-1-3-8 16,-6-5 6-16,6-6 14 15,-12-8-8-15,5-4-6 0,-5-7 0 16,-8-4 6-16,-5-3-6 16,-8 0 5-16,1-1-2 0,-14 4 5 15,-6 4-1-15,-13 7 8 16,-7 12 15-16,-7 3 7 16,1 3 6-16,0 8 3 0,-1 4-23 15,7 0 5-15,33-15-6 16,0 0-11-16,-33 37 1 0,27-4 2 15,6-33-5-15,13 40 1 16,7-14 3-16,13 0-5 0,-1-12-8 16,8-3-4-16,6-3 6 15,-7-4-2-15,1-4 6 0,-14-8 3 16,7-3-1-16,-33 11-2 16,33-33-6-16,-14 0-8 0,-12 4 5 15,-7-1 3 1,-20 5 0-16,-13-1 15 0,-13 7 33 15,0 8 14-15,-13 7 7 16,0 4-23-16,7 12-19 0,6-5-7 16,6 8-3-16,7-1-8 15,33-14-3-15,-26 30-6 0,19 0-9 16,7-30-26-16,14 36-137 16,-14-36-129-16,26 33-141 0,-26-33-228 15,0 0-200-15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40:38.55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198 0 177 0,'0'0'37'15,"0"0"-9"-15,0 0 40 0,0 0 24 16,0 0 14-16,0 0 7 16,0 0 20-16,0 0 14 0,0 0 35 15,-39 63 13-15,12-7-37 16,8-1 30-16,-1 11-43 0,0 1 6 15,7 11-8-15,0 6-30 16,13 1-9-16,-7 8-8 0,7-5-29 16,7 5 9-16,-1-8-29 15,1 0 6-15,6-8-27 16,-6-3 3-16,-1-15-26 0,1-7 21 16,-1-11-24-16,-6-41 6 15,7 40-1-15,-7-40-10 0,0 0 11 16,0 0-3-16,0 0-16 15,0 0 18-15,7 41 3 16,-7-41-20-16,0 0 12 0,0 0 12 16,0 0-9-16,19 41-10 15,-19-41 21-15,27 29-18 0,-27-29-2 16,46 26 20-16,13-15-14 16,0 0-4-16,13-3 17 15,20-1 2-15,13-3-6 0,27 3-3 16,19-3-6-16,20 3 0 15,19-3-3-15,7 7 3 0,7 4 12 16,6 3-2-16,1 4-7 16,-1-3-8-16,7-4 5 15,0 3-18-15,-1-7 11 0,1 0 13 16,-13 0 10-16,-13-3-6 16,-7-1-10-16,-14 1 3 0,-5-1-19 15,-8 4 16-15,-5-4 4 16,-14 1 0-16,0 3-1 15,-7 0-3-15,0-4-3 0,7 1-10 16,0-5 13-16,7-3 3 16,-7-7-3-16,7 0 0 0,-14-1 5 15,-6 1-5-15,0-1-5 16,-14 5-8-16,-12 3 10 16,-7 3 10-16,-7 1 2 0,-6 4-7 15,0-1-2-15,0 4-12 16,-7 4 7-16,1-4-3 0,5 0 20 15,-5 0-4-15,-1-4-8 16,0-7 0-16,1-3-4 16,-1-1-9-16,0 0 8 0,-6-3 5 15,0 0 17-15,-14-1-17 16,1 5 0-16,-14-1-3 0,0 4-2 16,-6 0-9-16,-33 0 22 15,0 0-8-15,33 4 10 16,-33-4-18-16,33 7-1 0,-33-7 9 15,0 0-8-15,0 0 5 16,39 11 16-16,-39-11-11 0,0 0-2 16,33 26 0-16,-33-26 3 15,0 0-9-15,33 37 0 16,-33-37 9-16,13 40-3 0,-13-40-5 16,13 52 10-16,-6-11 8 15,-14-4-4-15,7-37 9 0,-13 51-8 16,7-6-10-16,-7-1 0 15,-1-3-4-15,1-4-5 0,7 0 13 16,6-37 0-16,-20 48 3 16,20-48 2-16,-13 44-9 15,13-44 0-15,-13 41 0 0,13-41-6 16,-7 37-4-16,7-37 21 16,0 0-1-16,0 0 0 15,-6 48 12-15,6-48 1 0,0 0-5 16,0 0-6-16,0 0-12 15,-7 44 8-15,7-44 12 0,0 0-2 16,0 0-9-16,0 0-5 16,0 0-4-16,0 0 2 0,0 0-11 15,0 0 9-15,0 0 11 16,0 0-7-16,0 0-13 16,0 0-17-16,0 0-38 0,0 0-13 15,0 0-39-15,0 0-14 16,0 0 17-16,-66-30 18 0,20 12 8 15,46 18 25-15,-52-22-6 16,52 22 42-16,-46-22 2 16,46 22 31-16,-53-26-7 0,53 26 9 15,-46-33-6-15,46 33 1 16,-39-37-4-16,39 37-8 0,-20-34 12 16,20 34-12-16,0 0 5 15,0 0 11-15,0 0 2 16,0 0 0-16,0 0 3 0,0 0-10 15,-13-37 4-15,13 37-1 16,0 0-23-16,0 0 3 0,0 0 20 16,0 0-20-16,0 0 20 15,0 0 9-15,0 0-6 16,33 59 55-16,-13-10 1 0,-7-1-7 16,0-4-26-16,-7 4-16 15,1-4 8-15,-7-44-2 0,13 56-2 16,-13-56-1-16,13 48-6 15,-13-48 9-15,0 0 56 16,0 0 17-16,0 0-10 0,0 0-38 16,0 0-21-16,0 0-19 15,53 0-7-15,-53 0 8 0,59-26-19 16,-7-4 3-16,1 1 8 16,0-5 11-16,6-6-6 15,0-1 4-15,0-3-9 0,7 3-4 16,-14 1-6-16,-6 10 3 15,-6 4 11-15,-40 26-4 0,0 0-9 16,33-22 0-16,-33 22 15 16,0 0-14-16,0 0-55 15,0 0-189-15,0 0-182 0,0 0-238 16</inkml:trace>
  <inkml:trace contextRef="#ctx0" brushRef="#br0" timeOffset="743">5100 407 765 0,'0'0'151'0,"0"0"93"0,0-41-24 16,0 41-96-16,0 0-49 16,0 0-36-16,0 0 98 15,0 0-2-15,0 0-7 0,-13 59-29 16,0 4-9-16,6 3 2 16,1 1-12-16,6-4-21 15,6 0-15-15,7-4-18 0,1-4 7 16,5-7-8-16,1-11 0 15,-20-37-13-15,33 30-9 0,-33-30-3 16,59-4 12-16,-6-18-25 16,-1-11 2-16,7-15 27 15,14-15-13-15,-1-15-3 0,13-3 3 16,-6-4 2-16,0 7 4 16,-20 15 66-16,-6 12 4 15,-20 10-52-15,-33 41-18 16,0 0 8-16,0 0-30 0,0 0 8 15,0 0 13-15,0 0-8 16,0 0 6-16,19 41 7 0,-12-1 45 16,-1 12 25-16,8 4 9 15,-1-1-28-15,13 4-21 0,7 0-16 16,6-3-4-16,1-1-8 16,6-7-2-16,-7-7-2 15,1-4-21-15,-1-8 20 16,-39-29-10-16,53 26 10 0,-53-26-18 15,39 26 12-15,-39-26 8 16,0 0-15-16,46 7 3 16,-46-7-39-16,0 0-145 0,0 0-245 15,0 0-361-15,0 0-129 16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40:53.04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56 122 384 0,'0'0'91'0,"0"0"20"0,0 0-7 15,0 0-41-15,0 0 3 16,0 0 5-16,0 0-5 16,0 0-23-16,0 0 8 0,0 0 0 15,0 0-4-15,0 0 36 16,0 0 24-16,0 0-59 16,0 0 24-16,0 0 11 15,0 0 70-15,0 0 17 0,0 0-22 16,0 0-11-16,0 0-24 15,0 0-42-15,0 0-26 0,0 0-9 16,0 0-26-16,0 0 11 16,0 0 93-16,0 0-26 15,0 0-36-15,0 0-28 0,0 0-1 16,-20 44 9-16,7-3 15 16,0-4 5-16,13-37-16 15,-7 55-11-15,7-7-10 16,0-7-5-16,0-41-4 0,0 44-3 15,0-44-3-15,0 44 0 16,0-44-7-16,0 0 7 16,0 0-4-16,0 0 0 0,7 37 0 15,-7-37 10-15,0 0-6 16,0 0 12-16,0 0-8 0,0 0-4 16,0 0-6-16,0 0 12 15,0 0-10-15,0 0 9 16,0 0 4-16,0 0-9 0,0 0-6 15,0 0 6 1,20-37-6-16,-20 37 2 0,6-36 13 16,-6 36-4-16,0-37-5 15,0 37 2-15,0-48-2 0,0 11-9 16,0 0 13-16,0 3-4 16,7-3-4-16,-7 8 4 15,6-1-6-15,-6 30-4 0,7-37 7 16,-7 37-7-16,0-29 16 15,0 29 3-15,0 0-7 0,6-30 2 16,-6 30-4-16,0 0 0 16,0-29 0-16,0 29 0 15,0 0 0-15,0 0-14 16,0-26 14-16,0 26 8 0,0 0-25 16,0 0 20-16,0 0 1 15,0 0-14-15,0 0 14 16,0 0-2-16,0 0-16 0,0 0 14 15,0 0 9-15,0 0-9 16,0 0-6-16,0 0 16 0,0 0-22 16,-6 40 16-16,6-40 7 15,-7 49-22-15,1-13 11 0,6-36 0 16,-7 48 5-16,1-7-15 16,6-41 20-16,-7 52-5 15,7-12-5-15,0-40-12 16,0 49 6-16,0-9 16 0,0-40 1 15,0 41-21-15,0-41 10 16,7 44 6-16,-7-44-6 16,0 0 0-16,13 41 5 0,-13-41-12 15,0 0 1-15,0 0 15 16,0 0-16-16,0 0-5 0,0 0 21 16,0 0-4-16,13 40-9 15,-13-40 4-15,0 0 5 0,0 0-5 16,0 0-3-16,-13 41 3 15,13-41 7-15,0 0-7 16,0 0-13-16,0 0 21 16,0 0-4-16,0 0-10 0,0 0 11 15,0 0 1-15,0 0-14 16,0 0 8-16,0 0 10 16,0 0-6-16,0 0-19 0,0 0 31 15,0 0-11-15,0 0-14 16,0 0 14-16,0 0 2 0,0 0-11 15,0 0 4-15,0 0 5 16,0 0-18-16,0 0 2 16,0 0-1-16,0 0-155 0,0 0-216 15,0 0-298-15,0 0-84 16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41:15.83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160 35 303 0,'0'0'47'0,"0"0"14"16,0 0-17-16,0 0 1 15,0 0-19-15,0 0-2 0,0 0-12 16,0 0 40-16,0 0 16 16,0 0 19-16,0 0-16 0,0 0 15 15,0 0 5-15,0 0-20 16,0 0 6-16,47 26-9 15,-47-26-2-15,0 0 22 16,39-4-51-16,-39 4 38 0,0 0-40 16,0 0 22-16,0 0-11 15,20-41-46-15,-20 41 6 0,0 0-6 16,0 0 3-16,0 0 19 16,-46-18-39-16,0 18 27 15,-1 11-3-15,8 7-15 0,39-18 11 16,-46 34-6-16,46-34 3 15,-33 41 29-15,33-41-25 0,-7 45 34 16,7-45 18-16,13 44-26 16,-13-44-9-16,0 0-13 15,46 45 6-15,-6-26 10 0,-40-19-7 16,52 3 1-16,-18-10 14 16,-34 7-18-16,40-27-6 15,-40 27 22-15,33-48-21 0,-14 4 28 16,-12 7 13-16,-7 6-25 15,0 31 11-15,-13-33-16 0,13 33-20 16,-40-18 15-16,7 14-26 16,33 4 11-16,-47 7 3 0,47-7 11 15,-39 26-34-15,39-26 47 16,0 0-9-16,-33 42-6 0,33-42 6 16,-6 40-23-1,6-40 5-15,0 0 20 0,39 41-20 16,-39-41 20-16,39 26-10 15,-5-15-22-15,-1-7 35 0,-33-4-31 16,40-15 20-16,-40 15-12 16,32-30-8-16,-5-3 18 0,-8 4-23 15,-12-2 45-15,-7 31-20 16,0-30-15-16,0 30-10 0,0 0 26 16,-53-3-13-16,1 14 5 15,-1 7 15-15,6 9-14 0,8-1-6 16,39-26 3-1,-40 44 13-15,21-7-16 0,19-37 0 16,-20 46 12-16,20-46 1 16,0 40 13-16,0-40-19 0,0 0 1 15,0 0-6-15,0 0-6 16,0 0 4-16,46 22-3 0,-46-22 11 16,46-11-15-16,-46 11 12 15,46-29 26-15,-46 29 15 0,27-42 15 16,-7 13-11-16,-20 29-25 15,0 0-7-15,0 0-13 0,0 0-5 16,0 0-3 0,-47 7 13-16,8 8-1 0,39-15-9 15,-40 23 8-15,40-23 1 16,0 0 3-16,0 0-4 0,-26 37-8 16,26-37-5-16,0 0 14 15,0 0 0-15,0 0 7 0,0 0-9 16,0 0-4-16,46 22 1 15,-46-22-4-15,39-7 0 0,-5-12 3 16,-34 19-3-16,33-29-6 16,-33 29 1-16,33-35 5 0,-33 35-10 15,0 0 1-15,0 0-2 16,0 0 5-16,0 0 11 16,0 0-1-16,-46-7-2 15,46 7 4-15,-47 15-4 0,47-15 0 16,0 0-9-16,0 0 7 15,0 0 0-15,-33 38-17 0,33-38 21 16,0 0 7-16,7 37-11 16,-7-37 2-16,0 0 2 0,32 18-1 15,-32-18-3-15,47 0 0 16,-7-11 0-16,-40 11-5 0,33-26-1 16,-33 26 6-16,33-33-9 15,-20 6 9-15,-13 27-4 16,-7-29-6-16,7 29 16 15,0 0 3-15,-46-26-7 0,7 15-2 16,39 11 4-16,-33-8-4 16,33 8 2-16,-34 4-2 0,34-4-4 15,0 0 7-15,0 0-19 16,0 0-12-16,0 0-127 0,0 37-120 16,0-37-150-16,0 0-69 15,47 37-25-15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41:24.86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5750 668 388 0,'26'34'110'16,"1"-5"-17"-16,-1 1 20 0,-6-1-31 16,-20-29-14-16,19 37-25 15,-19-37-11-15,20 33 29 16,-20-33 4-16,0 0-24 0,0 0-24 15,-46 23 0-15,0-16-17 16,-7-7 0-16,1-7 0 0,-1-1 9 16,14-3 10-16,39 11-22 15,-40-18 11-15,40 18-13 16,0 0 26-16,-13-41-41 0,20 8 33 16,-7 33-37-16,33-37 30 15,-33 37-11-15,33-26 22 0,-33 26-30 16,32-19 24-16,-32 19 29 15,0 0-23-15,0 0 28 16,0 0-35-16,0 0 9 0,0 0-19 16,0 0 162-16,0 0-10 15,0 0-3-15,0 0-45 16,-26 34-41-16,-20-8-38 0,7-1-1 16,-7 1-29-16,13 4 5 15,33-30 6-15,-46 40-3 0,46-40 18 16,-20 52-21-16,27-11 15 15,6-4-3-15,20-8-18 0,13-3 9 16,6-4-7-16,-6-7 11 16,7 0-18-16,-14 0 2 15,-6-8 9-15,-33-7 3 0,0 0 2 16,0 0-5-16,0 0 31 16,0 0-22-16,0 0 11 15,-52 19 6-15,6-8 30 0,0-4-18 16,0 0-11-16,46-7-24 15,-46 11 3-15,46-11-12 0,-40 12 18 16,40-12-12-16,0 0 11 16,0 0-24-16,-39 37 48 0,39-37-43 15,0 0 4-15,0 0 19 16,-27 36-19-16,27-36 4 16,0 0 5-16,-39 23-2 0,39-23-7 15,-59 7 1-15,13-7 10 16,0-7-7-16,0-8-11 0,0-4-11 15,6-6 22-15,8-1-20 16,-1-8 16-16,6-3 4 16,8 1 0-16,12-5 6 0,1 8-2 15,6 3-4-15,0 30 0 16,0 0-5-16,0-26-13 0,0 26 21 16,0 0-7-16,0 0 12 15,0 0-15-15,0 0 73 16,0 0 39-16,-40 15-41 0,1 0-9 15,-7-8-23-15,-7 4 3 16,-6-7 47-16,-7 0-26 0,-6-4-12 16,-7 3-6-16,7-3 11 15,0 4 6-15,12 7-38 0,1 0 14 16,13 4-31-16,7 3 14 16,39-18-6-16,-33 37-5 0,13 0 6 15,27 4-23-15,19-4-159 16,14 7-249-16,19-3-287 15</inkml:trace>
  <inkml:trace contextRef="#ctx0" brushRef="#br0" timeOffset="180">4600 1732 1228 0,'7'48'63'0,"-7"-48"94"16,52 41-45-16,7-15-32 0,7-4-44 16,0 0-51-16,6-14-290 15,-13-5-176-15</inkml:trace>
  <inkml:trace contextRef="#ctx0" brushRef="#br0" timeOffset="449">4574 432 1346 0,'6'-37'166'0,"14"7"22"16,-20 30-92-16,39-37-17 0,1 15-64 15,-1 11 23-15,7 4-32 16,-6 7 0-16,-7 11-12 16,-33-11 20-16,32 44-7 0,-18 0 0 15,-14 5-24-15,-20 2-288 16,-6-3-203-16</inkml:trace>
  <inkml:trace contextRef="#ctx0" brushRef="#br0" timeOffset="1324">3246 923 1498 0,'0'0'280'0,"0"0"8"0,0 0-36 16,-33-4-104-16,33 4-68 16,0 0-36-16,-6-29-27 0,6 29-3 15,13-37-17-15,13 4 6 16,1 7-10-16,5 4 7 0,8 3-4 16,-1 4-1-1,7 8 1-15,-6 7-4 0,6 0 14 16,0 4-6-16,-13 11 8 15,6-1-11-15,-39-14-8 0,26 41 22 16,-13-8-11-16,-6 4 10 16,-20-4 0-16,-7 1-15 0,-13-5 20 15,-6-3-15-15,-14 0 7 16,-6 0 6-16,-13-11-22 0,6 3 15 16,-6-11-1-16,0-3-9 15,-1-4 9-15,8-4-15 0,12-3 12 16,7-8 4-16,46 15-20 15,-39-37 2-15,19-3 2 16,26-1-45-16,8 0 21 0,12 8-12 16,-26 33-3-16,52-44 30 15,-12 18-4-15,-40 26 18 0,39-4 5 16,-39 4-12-16,0 0 25 16,20 37-21-16,-13 0 11 0,-21-4 17 15,14-33-25-15,-39 52 11 16,0-15 10-16,-7-7-19 15,0-8-10-15,0 0 32 0,-7-11-19 16,0 0-4-16,7-7 14 16,7-4-14-16,39 0-10 15,-39-11 30-15,39 11-22 0,-27-30-13 16,21 1 31-16,6-8-32 16,6 3 20-16,1 5 0 0,-7 29-13 15,13-30 18-15,-13 30-8 16,0 0-2-16,0 0 18 0,0 0-7 15,-39 22-10-15,-1 8 43 16,1 0-1-16,-1-5 4 0,-6 1 11 16,0-4 1-16,7-7 26 15,-1 0 29-15,8-8-8 0,32-7 3 16,-40 4 0-16,40-4-40 16,0 0-17-16,0 0 3 15,-26-33-21-15,13-4-17 0,13-4-1 16,6-10-17-16,14-16 17 15,0-11-11-15,13-6-6 0,-1-5-5 16,1 4 15-16,0 0-4 16,-7 11-75-16,1 8-106 15,-1 14-150-15,-19 7-168 0,6 8-162 16,-13 8-20-16</inkml:trace>
  <inkml:trace contextRef="#ctx0" brushRef="#br0" timeOffset="1561">3227 33 2178 0,'0'0'307'0,"0"0"-38"0,32-15-85 16,-32 15-85-16,27-11-51 15,-27 11-23-15,0 0-8 0,0 0-8 16,33-7-9-16,-33 7-223 16,0 0-145-16,0 0-157 0,0 0-29 15,0 0-18-15</inkml:trace>
  <inkml:trace contextRef="#ctx0" brushRef="#br0" timeOffset="1848">2773 476 1762 0,'0'0'286'16,"0"0"-22"-16,0 0-47 0,0 0-6 16,0 0-62-16,26 33-60 15,-26-33-48-15,40 19-10 0,-14-4-9 16,-26-15-13-16,40 7-38 16,-40-7-224-16,0 0-268 0,0 0-319 15</inkml:trace>
  <inkml:trace contextRef="#ctx0" brushRef="#br0" timeOffset="2442">1761 801 811 0,'0'0'166'0,"0"0"50"0,40-22-24 16,-40 22-43-16,46-7-27 15,-7-4-64-15,-6 7 65 0,-7 4-49 16,-26 0-12-16,33 4 5 15,-33-4 23-15,0 0 11 0,0 0 2 16,0 0-21-16,0 0-15 16,0 0-3-16,0 0-23 0,0 0-18 15,0 0-7-15,-33 33-4 16,0 0 35-16,-6 0 3 0,-7 1-29 16,7 3-14-16,6 3 20 15,-7 5-14-15,7-1 30 16,7 4-8-16,13 0-19 0,0-4 15 15,0 1 25-15,6-5-23 16,7-40-15-16,-6 52 13 0,-1-19 31 16,7-33-6-16,0 0-13 15,0 0-18-15,-33 37-2 0,33-37-7 16,-46 19-8-16,7-16-17 16,39-3 18-16,-46-18 16 0,46 18 1 15,-40-41-16-15,14-7-13 16,19-4 3-16,7 1 0 15,7-5 7-15,13 5-14 16,6-5 2-16,7 8-5 0,13 0-85 16,0 4-135-16,0 3-206 15,0 4-256-15,-13 8-75 0</inkml:trace>
  <inkml:trace contextRef="#ctx0" brushRef="#br0" timeOffset="2908">1045 964 1291 0,'-53'7'296'16,"53"-7"-46"-16,0 0-85 15,0 0-78-15,-13-37-40 0,13 37-24 16,27-44-4-16,5 7-19 15,8 0-11-15,-1 11-7 0,1 4 22 16,-7 4 13-16,-1 3-26 16,-5 11 2-16,-27 4 14 0,33-4-13 15,-33 4 13-15,32 11 3 16,-32-11-31-16,0 0 27 16,14 34 17-16,-14-34 24 15,-7 33 11-15,7-33 5 0,-39 33-10 16,-1-7 14-16,-6-11 28 15,-6-8-16-15,6 1-12 0,0-5 21 16,6-3-5-16,40 0-17 16,-46-14-3-16,13-5-15 0,33 19-9 15,-33-37-11-15,14-7-7 16,12-1-17-16,7-3-12 0,7-3 17 16,6-5-1-16,-7 1-15 15,14-1-4-15,-7-3 21 16,7 4-14-16,0 0-4 0,-7 3-73 15,7 0-76-15,-14 4-146 16,1 7-190-16,-1 4-162 0,-6 37-60 16</inkml:trace>
  <inkml:trace contextRef="#ctx0" brushRef="#br0" timeOffset="3097">1098 210 1368 0,'46'15'327'0,"-20"-4"-57"15,-26-11-111-15,33 11-68 16,-33-11-36-16,0 0-40 16,0 0-108-16,0 0-312 0,0 0-193 15</inkml:trace>
  <inkml:trace contextRef="#ctx0" brushRef="#br0" timeOffset="3659">401 321 1175 0,'0'0'179'0,"39"-18"-70"16,-39 18-9-16,0 0 82 0,40 44-22 15,-14 8 33-15,0 7-71 16,-12 7-58-16,5 1-21 0,-12-1-17 16,-7-7-14-16,0-7-10 15,0-4 35-15,-13-4-2 0,-7-7-22 16,20-37-10-16,-33 45-3 15,33-45 24-15,-39 40 0 16,39-40-9-16,-46 37 3 16,46-37-7-16,-53 37 3 0,53-37 28 15,-46 48 24-15,13-3-5 16,7-9-10-16,6 5 3 0,7-4-19 16,0 7-8-16,6-7 20 15,7-37-1-15,-13 52 15 0,7-11 2 16,6-41-16-16,-13 37 7 15,13-37 12-15,0 0 1 0,0 0-30 16,0 0-14-16,-46 26-9 16,46-26 8-16,-40-12 12 15,40 12-4-15,-39-36 3 0,12-5-8 16,14-11-17-16,0-7-8 16,13-4 0-16,7 0 8 0,-1 4 0 15,14 4-14-15,0-1 6 16,6 8 4-16,7 0-10 0,6 11-14 15,1 4-140-15,-1 7-160 16,1 12-210-16,12-1-248 0,1 4-78 16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41:29.62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3871 801 1122 0,'0'0'312'0,"0"0"50"16,0 0-65-16,0 0-132 0,0 0-70 15,0 0-46-15,0 0-11 16,0 0-14-16,0 0-16 15,33-27-18-15,-7 1 12 0,7 0-5 16,0-10-7-16,0-5 12 16,13-4-17-16,-7 0-14 0,0 1 11 15,-6 11 6-15,0 7 0 16,-33 26-1-16,33-9 6 0,-33 9 1 16,39 20-11-16,-19 9 30 15,0 5-1-15,-7 6-1 16,0 1-11-16,0 1 0 0,-13-42-8 15,13 44-4-15,-13-44 25 16,0 0-13-16,14 37 20 0,-14-37-1 16,0 0-14-16,0 0-1 15,-40 22-7-15,1-11 28 16,-14-7 0-16,1-8 23 0,-8 0 25 16,8-3 0-16,-7-4-7 15,6 0 19-15,7-4 4 0,7-3-11 16,-1 3-4-16,40 15-30 15,-39-33-19-15,19 6-8 0,0-10-9 16,14-4 0-16,-1-7-13 16,14-8 18-16,-7 0-25 0,6-3 17 15,8 3-8-15,-8-3 3 16,1 7 4-16,6 4-8 0,-7 3 9 16,-6 11-5-16,0 34 0 15,7-33-8-15,-7 33-27 16,0 0-207-16,0 0-192 15,0 0-268-15,-33 52-66 0</inkml:trace>
  <inkml:trace contextRef="#ctx0" brushRef="#br0" timeOffset="180">3818 1173 1718 0,'20'40'318'15,"-20"-40"18"-15,0 0-10 16,0 0-109-16,0 0-85 16,0 0-75-16,0 0-26 0,0 0-84 15,0 0-235-15,0 0-395 16,39 11-196-16</inkml:trace>
  <inkml:trace contextRef="#ctx0" brushRef="#br0" timeOffset="696">3404 410 1749 0,'0'0'242'16,"0"0"2"-16,33-22-55 15,-33 22-60-15,0 0-66 0,0 0 16 16,0 0-24-16,0 0 16 16,0 0-24-16,0 0 3 0,-46 30-29 15,-6 0 7-15,12 3 18 16,-6 1-20-16,13 3-1 0,7 3-23 16,13-2 19-16,0 3-12 15,19-4-9-15,1 0 10 16,13 0-10-16,-1-7 4 0,-19-30-4 15,20 37-6-15,-20-37 14 16,0 0-17-16,0 0 9 0,0 30-6 16,0-30 9-16,-26 14 5 15,-7-6-11-15,-7-12 16 0,8 0 45 16,-1-7 14-16,33 11 12 16,-33-22-12-16,33 22-3 0,-33-37-27 15,13 3-12-15,7-3-19 16,7-4-4-16,-1-10-3 15,7-2-9-15,0-10 9 16,7-3-4-16,-1-6-11 0,1-1 11 16,-1 1-3-16,7 6-61 15,-6 10-58-15,6 7-70 0,-6 12-77 16,-7 37-160-16,0 0-126 16,0 0-89-16</inkml:trace>
  <inkml:trace contextRef="#ctx0" brushRef="#br0" timeOffset="894">3220 1127 1968 0,'0'0'418'0,"33"38"-23"0,-33-38-74 15,40 30-70-15,-40-30-90 16,46 26-81-16,-46-26-36 0,39 18-28 15,-39-18-109-15,0 0-206 16,0 0-331-16,0 0-323 0</inkml:trace>
  <inkml:trace contextRef="#ctx0" brushRef="#br0" timeOffset="1156">2984 1109 2123 0,'-20'40'280'0,"20"-40"25"15,0 0-73-15,-7 38-84 16,7-38-73-16,0 0-32 15,7 37-28-15,-7-37 1 0,0 0-16 16,0 0-122-16,0 0-183 16,0 0-280-16,0 0-185 0</inkml:trace>
  <inkml:trace contextRef="#ctx0" brushRef="#br0" timeOffset="1664">2511 577 1558 0,'0'0'300'0,"39"-18"74"15,-39 18-47-15,0 0-141 0,0 0-77 16,0 0-58-16,0 0 73 16,0 0-2-16,-7 41-48 0,-19 8-17 15,-13-1-18-15,-14 3 56 16,-6-3-21-16,-20 1-21 0,0-8-29 16,-13 0-14-16,-13-8-5 15,-7-6-5-15,-12-9 5 16,-8-3-9-16,14-15 4 0,0-4-20 15,19-7-47-15,20-4-11 16,14-8-12-16,12-6 3 16,27-4 4-16,19-8 35 0,20 4 32 15,20 3-1-15,7 8 9 16,12 7 3-16,-6 12 2 0,7 11 3 16,-14 3 0-16,0 15 3 15,-39-22 31-15,27 49 12 0,-21-4 12 16,-19-5 9-16,-7 5-33 15,-26-4-2-15,-6 0-17 16,-7-8-10-16,0 0-1 0,-7-10-79 16,0-5-140-16,7-2-266 15,7-9-393-15</inkml:trace>
  <inkml:trace contextRef="#ctx0" brushRef="#br0" timeOffset="1904">1656 173 1566 0,'40'-37'265'16,"-1"4"98"-16,-39 33-81 16,40-35-72-16,-40 35-24 0,39-3-14 15,-39 3-50-15,46 34-35 16,-20 6-35-16,-13 1-26 0,-13 7-7 15,-6 1-15-15,-14-5-23 16,-13 5-170-16,-13-1-226 0,-26-11-320 16,-13 4-73-16</inkml:trace>
  <inkml:trace contextRef="#ctx0" brushRef="#br0" timeOffset="2164">500 310 1808 0,'0'0'371'0,"46"34"-4"0,-13 6-51 16,0 8-60-16,-1 12-32 16,-5 3-51-16,-8 4-2 0,-5 4-31 15,-8-5-34-15,-19-2-18 16,-20-1-46-16,-6-8-16 15,-27-2-10-15,-6-8-20 0,-14-1-104 16,-6-11-153-16,0-7-98 16,13-7-174-16,1-7-203 0,18-12-41 15</inkml:trace>
  <inkml:trace contextRef="#ctx0" brushRef="#br0" timeOffset="2357">92 849 2046 0,'0'0'281'16,"46"-7"18"-16,-46 7 7 0,0 0-83 15,0 0-27-15,0 0-84 16,0 0-59-16,40 11-21 0,-40-11-32 16,0 0-32-16,0 0-196 15,0 0-148-15,0 0-240 0,0 0-143 16,0 0-9-16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41:43.33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11055 1957 535 0,'-33'-37'56'0,"1"-4"88"15,-8 0-35-15,-12-14 18 0,-8-1-47 16,-5-3-41-16,-8-3-15 16,-5-5-32-16,-14 4 21 0,-20-7 8 15,-20 0-25-15,-12 0-2 16,-14-1-2-16,0 1 20 16,-6 4 7-16,6 3-19 0,-6 4 14 15,0 0 1-15,6 3 12 16,-6 5 62-16,0 3-9 15,6 7-49-15,-6 11-2 0,-1 1-16 16,-6-1-13-16,7 8 29 16,0-4-42-16,6 0 38 0,14 0 26 15,-1-3 9-15,1-1 1 16,6-3-37-16,0 0 1 0,0-4 0 16,-7 0-25-16,0-7-10 15,-6 3 3-15,0 0 3 16,0 1 4-16,-7 6-9 0,1 5 6 15,-1 7 7-15,0 3-10 16,7 8 6-16,-7 0 29 0,7 7-21 16,-13 8-8-16,6 3 5 15,7 8 1-15,-7 7-14 16,7 4 8-16,0 0-12 0,-7 0 21 16,1 0-2-16,-1-4-7 15,7 4 6-15,6 0 11 0,7 0-11 16,7 3 10-16,6 1 96 15,7 3-37-15,12 0-43 0,1 0 6 16,0 4 4-16,0 4-17 16,13 3 57-16,-7 4 3 15,14 4-26-15,0 11-25 0,6 7-12 16,6 4-5-16,-5 7 0 16,5 4-2-16,1 0 1 0,6-3-9 15,-6 3 7-15,0-8-10 16,-1 4-1-16,1-7 6 15,-7 4 0-15,7-1 2 0,-7-3-6 16,0 4 2-16,1 0 3 16,5 3 6-16,1 4-4 0,6 0 4 15,1 0 2-15,5 3-9 16,14-3 9-16,-6 0 9 0,12 0 0 16,1-3-3-16,0-1-3 15,6-4-8-15,0-3 5 0,13 0-7 16,-6 0 0-16,6 0 7 15,0-4-2-15,7 0 0 16,0 1 4-16,0-1-7 0,6 4-5 16,1 0 6-16,6-4-9 15,0 4 6-15,0 0 3 0,6 3 0 16,8-3-7-16,5 0-1 16,1 0 2-16,0-4-6 0,6-3-9 15,-13-5 17-15,7-3-10 16,-7 1 0-16,7-5 0 0,-7-3 0 15,7-1-13-15,-1-6 10 16,1-1 3-16,-20-44 15 0,33 59-3 16,-7-11-1-1,-6-7-6-15,-20-41-2 0,46 44 4 16,-46-44-4-16,46 48 1 16,0-11-2-16,-7-7 6 0,-6-1-8 15,7 1 0-15,-1-1 3 16,-6 1-3-16,6 0 0 0,7 3 0 15,7 0 3-15,-1 0-3 16,7 4 3-16,1-4-3 0,-8 4-4 16,7 4 6-16,-6 0-2 15,6-4 0-15,0 3 0 0,0 1 0 16,0 3-5-16,1-3 10 16,-1 0-5-16,0-1 0 15,-7-3 3-15,8-4-3 0,-8-3-3 16,7-1 0-16,0-6 3 15,-6-5 10-15,6 4-6 0,-13-7-4 16,7 0 0-16,-7-4 0 16,0 4 0-16,-46-15 0 0,52 11 0 15,1 0 0-15,-53-11 2 16,59 15-2-16,-6-4 0 0,-7 0 0 16,6 0 0-16,-6 0 0 15,0 4 0-15,7 0 0 0,-1 3 0 16,7 4 0-16,7 4 0 15,6 0-6-15,1 3 9 16,6-3-3-16,6 0 0 0,0 4 0 16,7-4 0-16,0-4 0 15,-6-4 0-15,-1-3 0 0,1 0 0 16,-7 3 0-16,6-7 0 16,-13 4 0-16,1-7-3 0,-8 3 3 15,1-8 4-15,0 1-8 16,-1-4-3-16,1-4 7 0,0-3 0 15,6 0-8-15,-6-5 13 16,6 1 2-16,-13 0-4 16,7-3-10-16,0 2 7 15,-1 1 0-15,1 8 0 0,0-1 5 16,0 0 0-16,6 1-5 16,0-1 4-16,14 4-4 0,-1 0 4 15,0 0-4-15,-6 0 2 16,7-4-5-16,-7 4 0 0,-1 0 9 15,-12 0-6-15,6-4 0 16,1 4 0-16,-8-3-3 0,8 3 3 16,6 0 0-16,-7-8-9 15,0 5 17-15,7-5-12 0,-7 5 9 16,7-1 0-16,0 0-5 16,0 1-3-16,0-1-2 15,6-4 5-15,1 1-10 0,-1-4 2 16,7 0 10-16,7-4 3 15,6 0-5-15,0 1 3 0,-7 2-10 16,1 1 11-16,-7 4 2 16,-7 0-6-16,-6 3 0 0,-7 0 0 15,1 4 0-15,-8-3 0 16,-5-1 0-16,-8 0 4 0,1-3-11 16,-7-1 10-16,0 1 3 15,6-4-22-15,7-4 27 16,14-3-18-16,-1-5 15 0,7 1-3 15,6-4-5-15,1 1 0 0,-1-5-3 16,1-7 3-16,-1 4-3 16,0-8 0-16,1 1-3 15,-7-1 8-15,0-7-2 0,-1-4-4 16,1 0 1-16,-6 1 5 16,-1-1-7-16,-6 4 5 0,-1-4 4 15,1 1 0-15,-7-5-4 16,0 4-6-16,0 1 8 0,1-5-2 15,-1 1 2-15,0-1 0 16,0-3-5-16,-6 0 3 0,-1 7 5 16,1-3-5-16,-7 3 0 15,0-3 0-15,0-1-7 16,0 1 7-16,0 0 0 0,0-1 0 16,-7 1 0-16,7-12-17 15,7 1 17-15,-7-1-5 0,0-3 12 16,0 0 0-16,0-4-14 15,0-4 7-15,-7 1 0 0,1-1 0 16,-1 4-4-16,-13 0-2 16,1 8-4-16,-8-1 6 0,-12 5-10 15,-1 3 2-15,-6 3 16 16,-6 1-1-16,-1 7-6 0,-6 0 0 16,-7 7-1-16,1 0 10 15,-8 1 1-15,8-1 0 16,-14-3-7-16,7-1-3 15,-1-3-3-15,-6 0-6 0,7-7 16 16,-7 0-21-16,7-8 17 16,0-4 4-16,6-3-11 0,0 0 9 15,7 11-2-15,7 3-5 16,-1 5-3-16,0 6 8 0,7 45-6 16,0-55 2-16,-6 10-4 15,6 45 17-15,-7-40-4 0,7 40-5 16,0 0-14-16,0-41 2 15,0 41-30-15,0 0-4 16,-13-40-14-16,13 40-3 0,0 0-25 16,-13-37-10-16,13 37 1 15,0 0-61-15,0 0 6 0,-13-48-32 16,13 48 4-16,0 0-66 16,0-48-26-16,0 48-16 0,20-37-56 15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16:15.81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252 0 2510 0,'0'0'198'15,"32"15"41"-15,-12 11-7 16,0 11-48-16,-7 0-59 16,-6 7-37-16,-7 0-27 0,-14 1-27 15,1-5 3-15,-13 1-26 16,-13-8 3-16,6-7-14 15,-7 0 4-15,1-11 3 0,6-8-10 16,0-3 8-16,33-4-9 16,-33-26-8-16,7-4 9 0,19-10-1 15,1-16-2-15,6 5 8 16,6-1-6-16,1 8 10 16,6 14-4-16,-13 30-6 0,0-30 9 15,0 30 55-15,0 0 58 16,20 30 28-16,-14 18 42 0,14 7-19 15,-7 16 11-15,7 10-29 16,6 0-8-16,7 8-62 16,13-4-51-16,-6 4 2 0,12-8-28 15,1-4-111-15,-7-3-321 16,-7-18-157-16,-6-8-237 0,-33-48-485 16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41:44.70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4734 1364 1287 0,'0'0'380'0,"0"0"-39"16,0 0-107-16,0 0-111 15,0 0-41-15,0 0-45 0,0-30-21 16,7 4-16-16,6-3-3 16,7-5-1-16,6-3-30 0,7-3-24 15,6 3 0-15,14 0 9 16,-1 11 34-16,-12 4 4 0,-1 11-14 15,-12 11 22-15,5 7 9 16,-32-7-6-16,33 33 8 16,7 1-15-16,-7-1 17 15,-1 4 3-15,14-4-6 0,-6-7-11 16,-7 0 14-16,0-8-13 16,-33-18 3-16,0 0 17 0,26 19-2 15,-26-19-15-15,0 0 11 16,0 0-11-16,0 0-6 0,0 0 15 15,-46-4-9-15,-13 0-5 16,0 1 21-16,-14-5-16 0,1 1 0 16,-7-4 5-16,7 3 1 15,0-6-6-15,6-1-9 0,0 0 47 16,14 0 6-16,6-3-26 16,0-1 18-16,13 5 4 0,0-5 9 15,33 19-7-15,-33-41-10 16,7 8-26-16,13-7 10 15,6-5-19-15,7-7-2 0,7-3 5 16,6-4 14-16,0-8-14 16,7 1-12-16,-1 3 12 0,1 8-35 15,-7 3-90-15,7 8-51 16,-20 44-64-16,6-41-188 0,-6 41-60 16,0 0-24-16</inkml:trace>
  <inkml:trace contextRef="#ctx0" brushRef="#br0" timeOffset="464">4110 506 1075 0,'0'0'234'16,"-39"0"66"-16,39 0 7 0,-40 41-55 15,14 7-55-15,-7 4-72 16,13-4-62-16,1 0-18 0,5-4-10 16,-5-7-41-16,6-4 14 15,13-33 9-15,-20 34-17 16,20-34 0-16,0 0 5 0,-40 22-17 16,40-22-34-16,-39 11 7 15,39-11 4-15,0 0-4 0,-39-22 42 16,39 22-11-16,-27-26 2 15,27 26 6-15,0 0-7 0,-46-19-1 16,7 16 26-16,-7 6 95 16,-7 16 41-16,-12 3 18 0,-1 0-10 15,-6 0-11-15,-1 1 4 16,-6-9-37-16,-6 1-39 16,0-4-21-16,-7-7-34 15,-7-8-6-15,7-3-12 0,0-8-3 16,7-3 6-16,-1-5-9 0,14 1-5 15,6-7 11-15,7-1-19 16,13-3-50-16,0 0-92 0,13-8-103 16,7 4-134-16,26 37-190 15,-26-44-177-15</inkml:trace>
  <inkml:trace contextRef="#ctx0" brushRef="#br0" timeOffset="653">2257 285 1384 0,'39'-30'277'0,"14"8"30"0,6 7-44 16,20 8-116-16,6 3-78 16,14 8-23-16,-1 3-32 0,-6-3-10 15,-6 7-218-15,-20-4-354 16,-20-3-205-16</inkml:trace>
  <inkml:trace contextRef="#ctx0" brushRef="#br0" timeOffset="1444">29 0 1260 0,'0'0'243'0,"0"0"-60"16,0 0 16-16,0 0 130 0,-26 26-1 15,19 15-34-15,14 14-74 16,0 19-50-16,-1 7-17 0,14 8-55 16,0 3-2-16,6 1-28 15,0-5-36-15,0-6-13 16,7-8-9-16,-13-12 4 0,0-6-22 15,-1-12-127-15,-19-44-164 16,20 48-164-16,-20-48-198 0,0 0-130 16</inkml:trace>
  <inkml:trace contextRef="#ctx0" brushRef="#br0" timeOffset="1804">581 887 1397 0,'7'41'322'15,"-7"-41"-28"-15,0 0-54 0,0 0-72 16,13 40-55-16,-13-40-39 16,0 0-37-16,0 0-2 0,46 37-13 15,-7-18-17-15,1-12-17 16,-40-7 18-16,46-11-11 0,-7-4 16 15,-39 15 3-15,33-40-14 16,-7 3 48-16,-12 0 38 0,-14 3 16 16,0 34-25-16,-7-33-23 15,7 33 9-15,-39-22 44 16,-7 15-13-16,6 10-27 0,-6 1-19 16,7 3-5-16,39-7-20 15,-46 19-12-15,46-19-11 0,0 0-6 16,0 0-2-16,-33 44-114 15,33-44-209-15,0 0-296 0,-7 41-258 16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41:49.62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15105 2270 679 0,'0'0'108'15,"0"0"64"-15,-26-25-6 16,26 25-10-16,-39-41-7 0,-1 4-44 16,1 0-41-16,-7-4-15 15,-7 1-22-15,-19-8-4 0,-7-4-7 16,-26 0-16-16,-13-7 0 15,-7 0 0-15,-7 0 9 16,1 0 3-16,6 3-12 0,0 1 11 16,20 3-31-16,7 1 30 15,6 3-5-15,13 7-5 16,0 4-11-16,13 0 24 0,0 7-25 16,1 1 12-16,6-1 11 15,-1 4-18-15,1 8 15 0,0 0-8 16,0-1-14-16,0 8 7 15,6 4 17-15,7 3-1 16,-6 0 6-16,6 4-10 0,0 4-8 16,-7-4 3-16,7 0-10 15,0-4 1-15,-6 4 15 0,-1-7-6 16,0-4-12-16,1 3 14 16,-7-6 1-16,0 2 4 15,-7-6 33-15,7 7-73 16,-7-4 18-16,7 4 4 0,6 0 11 15,7 7 0-15,-6 1 0 16,6-1 3-16,6 0 5 0,-6 1 8 16,7-1-20-16,0-4 16 15,-7 5-7-15,6-8-12 0,-6 3 19 16,-6 1-1-16,6-8-2 16,-14 4-33-16,1 0 30 15,0 0 3-15,7 3-9 0,-8 1 21 16,1 3-29-16,-6 1 18 15,5-1 28-15,-5 4 81 16,-1-4-81-16,0 1-12 0,1-1-10 16,12 0-20-16,-6-3 25 15,0 3-14-15,0-3 99 0,-1-4-24 16,8 3-47-16,-7 5-6 16,6-1-16-16,1 0 5 15,-1 0 9-15,14 4-10 0,-1 4-6 16,1 0-2-16,-7 0 10 15,-7-1 16-15,1 5 7 0,-1-1-23 16,0 0-12-16,-6 1-4 16,0-4 12-16,-7-1-3 15,7 1 1-15,0-4-7 0,-13-4-14 16,0 1 14-16,-1-1-13 16,-6-4 1-16,1-3 6 0,-8 0 8 15,-12-4 5-15,-1-3-9 16,-6-8 9-16,-7 0-13 15,0-3 4-15,-6-5-4 0,-7 1 0 16,0-7-10-16,-6-1 17 16,-7 0 15-16,13-3 7 0,0 3-10 15,7-3-5-15,0 0-8 16,13 3 6-16,-1 0-9 16,8 4-3-16,6 0 4 0,0 4-4 15,0 0 2-15,0 7-20 16,6 4 21-16,1 0-3 0,0 7 13 15,6 8-10-15,0 3-3 16,7 8-5-16,6 3 10 16,0 8 3-16,7 7-8 0,-7 4 0 15,-6 7 4-15,0 4-10 16,-1 7 9-16,1 8 1 0,0 0-4 16,0 7 68-16,-1 4 4 15,1 0-29-15,-7-1-4 16,7 1-11-16,0 0 19 0,-1-4 9 15,1 4-25-15,0 0-14 16,6 3-10-16,-6 4-1 0,0 4-6 16,6 8 4-16,0-1 1 15,0 7 3-15,7 1-2 0,0 7-9 16,-7 8 3-16,7-1-5 16,7 8 5-16,-7 7-5 15,-1 11 1-15,1 8-2 0,0 4-6 16,0 6 12-16,0 1-8 15,0 0 8-15,6-4 7 0,1 4-7 16,-1-4 2-16,7-7-5 16,7-1-1-16,-1-3-1 0,7-7-3 15,0 0 5-15,1-1-2 16,-1-3-4-16,6 0 9 16,1-8-9-16,-7-3 14 0,7-4-2 15,0-10-14-15,6-5 19 16,7-3-8-16,6-12-3 0,7 1-9 15,13-4 17-15,7 0-5 16,6-1-7-16,7-2-1 16,13-5 11-16,13 4 6 0,7 0-7 15,13 1-8-15,6-1 10 16,1-4-4-16,-1-3-12 0,7-4 9 16,-6 0 10-16,-1-3-17 15,1 3 3-15,-8-4 10 16,1 4 6-16,-6-3-6 0,-8-4-7 15,8-4-3-15,-8 0 7 16,8 0-3-16,12 0-21 0,7 0 5 16,20-4 2-16,-1 0 17 15,8-3-14-15,6 0 14 0,-1-4-9 16,8 3 9-16,-14-3 0 16,0 4 4-16,1-4 5 0,-8 0-2 15,8-4-20-15,-1 0 13 0,7-3 7 16,6-1-4-16,14 1-3 15,6 0-11-15,7-5 11 16,6 5-3-16,7 3 0 0,6 0 11 16,7-3-8-16,-6 0-5 15,-1-5 5-15,7-2 8 0,-7-1-1 16,-6-4-14-16,0 1 18 16,-7-5-18-16,-6-2 23 0,0 2-20 15,6-6 14-15,0-8-19 0,1-8 9 16,6 1-4-16,6-8 7 15,7-7-3-15,0-4-7 0,0 0 2 16,-7-3 5-16,-12-1 6 16,-1-3-13-16,0-8 7 15,-13 4 0-15,-6-3 16 0,0-12 38 16,-7 8-25-16,0-4-14 0,-1-8-5 16,1 4-1-16,-13-3-9 15,0 0-8-15,0-4 14 0,-13 3-12 16,6 1 14-16,-6-1-16 0,-7-3 18 15,0 7-10-15,0 1-7 16,-6-1 2-16,-1 4 10 0,1 0-5 16,-7 0-4-16,0 0 9 0,0 0-5 15,0 0 5-15,0-8-19 16,-7-3 18-16,1-7 3 0,-1-4-7 16,1-1 0-16,-1-6-3 15,-6-1 10-15,-13 1-7 16,-7 3-11-16,-7 0 15 0,-6-4 5 15,-6 4-9-15,-7 0 0 0,-1 1-7 16,-5-5 16-16,-1 0-9 16,-6 5 0-16,6-1 7 0,-6-4-4 15,6 8-10-15,0 0 10 0,-6 7 0 16,6 0-8-16,1 4 2 16,-8 3 14-16,-6 1-17 0,-6-8 3 15,0 0 10-15,-7 1-7 0,-14 3-7 16,8-8 17-16,-14 4-8 15,7 0-7-15,0 4 5 16,0 0 6-16,0 0-9 0,-1 4-4 16,1-1 18-16,7 1-18 0,-7-1 7 15,6 1 7-15,-6 0-3 16,0 3-13-16,-7 0 18 0,0 0 0 16,1 1-14-16,-8-1 2 0,1 4 9 15,6 0-1-15,-6 0-16 16,6 4 16-16,-6 3 4 0,6 4-12 15,20 37 3-15,-19-41 0 0,19 41 0 16,-20-44-4-16,20 44 8 16,0 0-1-16,-20-33-6 15,20 33 3-15,0 0 0 0,0 0 6 16,-13-37-6-16,13 37 4 16,0-33 6-16,0 33-8 0,-7-41-8 15,7 41 10-15,0-44 1 0,7 10-1 16,-7 34-12-16,-7-44 14 15,7 44-1-15,-6-37-12 0,6 37 16 16,-7-37-4-16,7 37-5 0,0 0-6 16,-6-41 11-16,6 41 1 15,0 0-6-15,0 0-7 0,-20-37 7 16,20 37 4-16,0 0 1 16,0 0-8-16,0 0-8 0,0 0 14 15,0 0-3-15,0 0-117 16,0 0-57-16,0 0-78 0,0 0-93 15,0 0-122-15,0 0-79 0,0 0 15 16</inkml:trace>
  <inkml:trace contextRef="#ctx0" brushRef="#br0" timeOffset="1316">3054 1162 1011 0,'-46'15'118'0,"46"-15"14"0,0 0-64 16,0 0-14-16,0 0-34 15,0 0-7-15,13-44 20 16,-13 44-70-16,33-48 44 0,-33 48-13 16,52-52 16-16,-52 52-10 15,53-45-15-15,-53 45 21 16,52-29 3-16,-52 29-5 15,46-26-20-15,-46 26 16 0,53-15-4 16,-53 15 7-16,46-7-21 16,-46 7 54-16,0 0-50 15,0 0 0-15,0 0 11 0,46 22 109 16,-46-22-59-16,0 0 2 16,0 0 48-16,20 52-17 0,-20-52 52 15,0 48-29-15,0-48 5 16,-40 44 31-16,1-11-25 15,-1-14-23-15,-6-4-20 16,0-4-23-16,-6 0-19 0,6-11 29 16,0 0 4-16,6-8 2 15,1 1-26-15,39 7 23 16,-46-18 4-16,46 18-14 0,-39-34-23 16,12 5-16-16,21-1-8 15,-7-7-4-15,13 4-8 16,0-4 3-16,6 0 15 0,1 0-7 15,-1 0 1-15,-6 8-4 16,0 29 2-16,7-34-6 16,-7 34-4-16,0 0 11 15,0 0-98-15,0 0-117 0,0 0-140 16,0 0-167-16,0 0-60 16,-40-7-7-16</inkml:trace>
  <inkml:trace contextRef="#ctx0" brushRef="#br0" timeOffset="1760">2567 852 994 0,'0'0'268'16,"0"0"-42"-16,0 0-56 15,0 0 61-15,0 0-33 0,0 0-39 16,0 0-30-16,0 48-49 15,7 4-47-15,-14-1 51 0,1-3-35 16,6-48-20-16,-20 56 3 16,-6-12-17-16,26-44-5 15,0 0-13-15,-59 48 15 0,13-22-12 16,46-26-12-16,0 0 15 16,-46 7 9-16,46-7-29 0,0 0 17 15,0 0 3-15,-40-44-3 16,40 44 5-16,0 0-1 0,0 0-7 15,-26-44-9 1,26 44 36-16,0 0 47 0,-46-4 52 16,0 11 2-16,-7 12-5 15,-12-1-29-15,-1 1-29 0,-6-4-18 16,-14 7-24-16,1-8-13 16,-1-2 0-16,8 2-2 15,-8-6-5-15,7-5-9 0,14-3 9 16,-1 0-11-16,13-7-115 15,7 0-103-15,46 7-205 0,0 0-274 16,-46-34-121-16</inkml:trace>
  <inkml:trace contextRef="#ctx0" brushRef="#br0" timeOffset="1948">1365 796 1657 0,'0'0'239'16,"52"-48"33"-16,-6 15-68 15,7 7-104-15,0 11-48 16,19 4-24-16,-6 8-83 0,-1 3-294 16,-12-4-354-16</inkml:trace>
  <inkml:trace contextRef="#ctx0" brushRef="#br0" timeOffset="2336">281 734 1675 0,'0'0'231'16,"0"0"39"-16,52 44-68 16,-6 8-11-16,0 7-9 0,7 7-52 15,-14 1-27-15,1 3-15 16,-21 0-46-16,-6 0-2 16,-19-3 22-16,-14-8-7 0,-19-11-24 15,-14-11-23-15,-13-4 7 16,1-11-3-16,-1-14-12 0,0-8 0 15,7-11 9-15,7-15-9 16,52 26-3-16,-46-59 13 0,13 0 1 16,20-4-11-1,6-4 0-15,20 1 7 0,7-1-19 16,19-3-1-16,7 11-108 16,13 3-120-16,14 8-194 0,25 0-268 15,7 11-167-15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41:54.74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11839 532 600 0,'-46'4'125'0,"46"-4"28"16,-46-11-19-16,46 11-4 15,-65-22 4-15,-8 3-33 0,14 1-45 16,-20-1 24-16,-6 1-13 16,-20 3-19-16,-7 0 4 0,-19 1-8 15,-27-1-23-15,-13 0-39 16,0 4 46-16,-13-4-31 15,13 4 18-15,-6-4-15 0,6 4 25 16,0 0-25-16,7 4 7 16,0-4-12-16,6 3-7 0,7-3 17 15,-7 4 108-15,7-1-55 16,0 1-17-16,0 0-2 16,-1-1-39-16,14 5 0 15,0-1 25-15,14 0-8 0,-1 1-6 16,6 3 15-16,8-4 6 15,-1 0-7-15,7 4-2 0,-7 0 5 16,0 4 2-16,7 3-12 16,-6 4-18-16,5 4 2 0,-5-4-22 15,6 0 34-15,-1 0-2 16,1 4-12-16,0-8-4 16,7 1 23-16,6-1-45 15,0 1 26-15,0-5 14 0,13 5-26 16,0-1 15-16,7-3 5 15,-1-4-13-15,1 4 141 0,6-4-63 16,-6-4-11-16,0-4-16 16,0-3-27-16,-1 0-11 15,-6-7 16-15,-6 3-9 0,0 4 4 16,6-4-7-16,-7 4-28 16,7 0 29-16,1 0-8 0,5 4 8 15,8-1-13-15,-8 1-11 16,1 3 20-16,0 4-9 0,-1-4-11 15,-5 4 18 1,-1 4-12-16,-7 0 0 0,-6 3 12 16,0 4-7-16,0 0-12 15,-6 0 23-15,-1 8-9 0,7-1 2 16,-6 4 1-16,6 12-17 16,-7-1 12-16,-6 8 18 0,6 3-23 15,-6 8 66-15,7 3-32 16,-1 1 7-16,0 3-16 15,7 0-20-15,0 0 25 0,7 0 14 16,0 0-17-16,-1 0 2 16,7 0-5-16,0 0-15 15,1 1 0-15,5-1 6 16,1-4-23-16,6 4 13 0,-6 0 4 16,6 4-8-16,-6 0-4 15,0-4 16-15,-1 8-5 0,1-8-3 16,0-4 0-16,-7 1-4 15,7 0-1-15,6-4 10 0,0 3-5 16,7 0-6-16,0-3 6 16,0 0 0-16,6 0-14 15,-6-1 22-15,0 5-5 0,6-1-7 16,1-3 6-16,6 3-2 16,6-3-4-16,8 3 4 15,-1 1 0-15,0 3-10 0,13-4 19 16,0 5-14-16,1-1-5 15,6 0 16-15,-1 0-12 16,8 7 6-16,-1-3 0 0,14 7-14 16,-7 1 22-16,0 2-5 15,6 5-3-15,1 7-7 0,6 4-10 16,0 3 25-16,14 0-5 16,-1 1-12-16,13 3 0 0,1-4 3 15,6 1 15-15,13-8-9 16,7 3-13-16,-1-3 5 15,8 4 1-15,-1-4 11 16,0-4 5-16,0 4-5 0,1-4-4 16,6-3-3-16,6-4 5 15,0-8-8-15,14 5 2 0,6-5 7 16,7-6 4-16,13-1-7 16,6 0 9-16,1 0-9 0,19 4 4 15,0-7-15-15,7 3 17 16,6 0-3-16,-6 0 5 0,6 4-20 15,0-4 22-15,-6 0-17 16,6 0 14-16,-6 0-7 0,0 4 0 16,-7-4-4-16,6-3 1 15,-5 3 8-15,-1 0 6 16,13 0-14-16,7-7 8 0,6-4-5 16,1 3 0-16,-1-3-4 15,1 1-2-15,-1-5-2 0,0 0 0 16,1-3 17-16,-7-1 3 15,-1 1 0-15,-5-4 46 0,-8-4-8 16,1-7-20-16,0-7-18 16,0-8 11-16,-1-8 14 0,8-3 4 15,-1-3-16-15,-6-1-14 16,12-11-11-16,1 4-3 16,0-4 7-16,0 1 2 0,-7-9-2 15,1-2-12-15,-8-5 8 16,1-7 0-16,0 0 3 0,-1-7-3 15,1-4 0-15,0 0-4 16,0-4-28-16,-14 0-16 0,1-3 17 16,-7-8 1-16,6-3 22 15,-12-5-11-15,-1-6 23 0,1-4-1 16,-14-8-3-16,0 0 0 0,-6-3 2 16,0 3-2-16,-1 4-9 15,-19 0 9-15,7 4 4 0,-14-4 3 16,1 4-7-16,-14-5 5 15,0-3-5-15,-6 4-8 16,-7 0 16-16,-13 4-19 0,7 0 18 16,-1 3-7-16,-6 0-6 15,-6 1 14-15,-1-1-12 0,1 1 4 16,-8-1 0-16,-5-3-3 16,-1 3 9-16,-13-7-13 0,-6-7 15 15,-7-12-25-15,-13-6 24 16,-7-9-7-16,-13-6 0 0,0-8 0 15,0 0-7-15,-6-4 7 0,-7 4-5 16,13 4 5-16,7 3 5 16,-14 8-8-16,21 7 7 15,-8 4-18-15,14 7 26 0,7 8-25 16,-1 3 3-16,14 0 21 16,-1 4-16-16,7 4 11 0,-6 4-6 15,6 5-14-15,-6 2 27 16,-1 4-18-16,1-1 5 0,-1 1 0 15,-12 3-13-15,-1-4 18 16,-6 5-16-16,6-5 16 0,-6 8-16 16,0 3 17-16,13 5-6 15,-13 3-4-15,0 3 11 0,0 5-23 16,0-1 22-16,-7 0-13 16,7 1 14-16,13 40-14 15,-33-67 14-15,-7 19-1 0,14 0-10 16,-13 0-10-16,6 0 22 15,-7 0-14-15,1 4 6 0,0-4 6 16,-1 7-18-16,14 1 20 0,-7 3-14 16,0 3 11-16,0 8-15 15,-13-3 23-15,20 3-26 0,-7 8 23 16,0-5-10-16,33 23 0 16,-39-22 2-16,39 22-12 0,-33-15-7 15,33 15-122-15,0 0-87 16,0 0-161-16,-33-11-185 15,33 11-58-15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41:56.06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2736 1262 1269 0,'0'0'324'15,"0"0"-16"-15,0 0-93 16,0 0-92-16,33-26-75 0,-33 26-9 16,20-40-24-16,-1 7-8 15,1-2 14-15,0-2-24 0,13 0-1 16,-1-11 4-16,8 4-5 16,12-1-11-16,-6 8 16 0,0 0 0 15,-6 11-22-15,-14 11 6 16,-26 15 34-16,40-7-21 0,-8 11-16 15,-32-4 33 1,40 22-2-16,-20 4-20 0,-20-26 5 16,46 33 3-16,-46-33 4 15,26 29-7-15,-26-29 8 0,0 0-1 16,0 0-15-16,0 0 11 16,33 30 11-16,-33-30-22 0,0 0 15 15,0 0 10-15,-33 30-23 16,0-11 9-16,-20-1 22 0,1-10 22 15,-7 3 10-15,-14-7-6 16,1-4 11-16,0 0-16 0,19-4 23 16,-6-7 12-16,7 3-17 15,6-3 24-15,6 0-5 16,40 11-19-16,-33-22 9 0,33 22-38 16,-33-30-16-16,20 0 8 15,7-3-20-15,-1-4 11 0,7-4-10 16,7-3-16-16,-1-13 17 15,-6-5-6-15,27 2-10 0,-14-7 18 16,0 8-21-16,0 11 13 16,-6 11 0-16,-7 37 0 0,6-38-291 15,-6 38-126-15,0 0-152 16,0 0-15-16,-39-4-4 0</inkml:trace>
  <inkml:trace contextRef="#ctx0" brushRef="#br0" timeOffset="504">2282 353 774 0,'0'0'274'16,"0"0"21"-16,0 0-132 15,0 0-72-15,0 0 85 0,0 0 37 16,0 0-57-16,-14 63-39 15,1 0-40-15,-6 1-31 16,-1-2-23-16,0-6 4 0,0-4-32 16,1-3 26-16,19-49-21 15,-27 44-12-15,27-44 20 0,0 0-13 16,-46 33 16-16,46-33-11 16,-39 4-13-16,39-4 17 0,0 0 1 15,-39-33-22-15,39 33 24 16,-40-48-1-16,34 13-22 15,6 35 27-15,0 0-5 0,0 0-21 16,0 0 26-16,-53-26 99 16,0 26 3-16,-6 15 22 15,0 4-10-15,-7 4-4 0,1-1 13 16,-1-3-24-16,7 3 0 16,0-8-6-16,6 1-23 0,-6-4-7 15,20-3-14-15,6-5-20 16,33-3 3-16,-46 0-27 0,46 0-14 15,-40-3 7-15,40 3 0 16,0 0-16-16,0 0 10 0,0 0-8 16,-26-41-88-16,26 41-87 15,-20-37-102-15,20 37-143 0,0 0-166 16,-19-53-84-16,19 53-10 16</inkml:trace>
  <inkml:trace contextRef="#ctx0" brushRef="#br0" timeOffset="709">1046 420 1862 0,'0'0'309'0,"0"0"-28"0,53-37-109 15,-1 22-80-15,7 4-38 16,7 7-44-16,0 4-6 0,6-4 6 15,-6 8-67-15,0 0-172 16,-14-4-132-16,-12-4-171 16,-40 4-67-16</inkml:trace>
  <inkml:trace contextRef="#ctx0" brushRef="#br0" timeOffset="1075">86 4 1379 0,'0'0'271'15,"0"0"-24"-15,0 0-101 0,0 0-25 16,-46 0 123-16,46 0-37 15,0 0-33-15,-27 52-45 0,14-4-17 16,13-48-22-16,0 67-18 16,0-15 1-16,0-8 1 0,0-44-14 15,13 45-24-15,-13-45 12 16,0 0 19-16,0 0-5 0,0 0 13 16,0 0-39-16,0 0-15 15,53 15-7-15,-53-15-20 16,72-27-5-16,-6-6 7 0,6-15-143 15,7-4-89-15,7-11-173 16,-1 7-179-16,7 8-199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09:13.05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3261 618 609 0,'0'0'109'0,"0"0"-35"0,0 0-15 15,20-30-2-15,-20 30 2 16,0 0 74-16,33-11 1 16,-7 4-14-16,7 7-9 0,0 4-47 15,6 3 79-15,7 0-72 16,7 4-27-16,-1 0-19 0,-6-3 5 15,0 3-40-15,-13-4 29 16,-33-7-23-16,26 11 4 0,-26-11 22 16,0 0-30-16,0 0 17 15,0 0 0-15,0 0-13 0,-46 30-9 16,0-8 21 0,0-11 2-16,0-3-28 0,7-12 31 15,6-11-9-15,33 15-30 16,-39-40 30-16,19 6-11 0,0 5-11 15,20 29 15-15,-6-30 15 16,6 30-18-16,0 0-8 0,0 0 18 16,0 0 3-16,0 0-17 15,0 0 10-15,0 0 19 0,0 0-14 16,0 0-14-16,0 0 23 16,0 0 21-16,-40 26-22 0,7 0 5 15,-6 0 3 1,0 3-17-16,-7 1-10 0,0-4 19 15,0-4-13-15,0-4-4 16,0-10 9-16,0-5 2 0,6-6-7 16,1-12-6-16,39 15 12 15,-46-44-19-15,6-4-6 0,20-4 12 16,6 0-21-16,8 4 34 16,6 4-13-16,0 11 2 0,0 33 9 15,6-37-14-15,-6 37-11 16,0 0 21-16,0 0 9 0,47-26-30 15,-7 15 25 1,-14 11 15-16,-26 0-24 0,33 11 22 16,-33-11-17-16,0 0-9 15,20 37 14-15,-20-8 3 0,-7 8-3 16,-13 0 8-16,-12 11 2 16,-8 4-34-16,-7 3 19 0,-5 4 12 15,6-3-15-15,13-4 3 16,0-4 5-16,7-8-10 0,26-40-10 15,-14 45 32-15,14-45-20 16,7 44-12-16,-7-44 37 16,0 0-30-16,33 34-4 0,-33-34 22 15,39 15-3-15,-39-15-14 16,0 0 29-16,40 4 13 0,-40-4 67 16,0 0-36-16,0 0-8 15,-7-35-40-15,-6-2-12 16,-13-7 13-16,-7-8-22 0,-7-14 12 15,1-12 8-15,-7-7-13 16,7 0 67-16,6-3-9 16,-7 6 19-16,14 4 3 0,0 11-35 15,13 8-13-15,-1 11-16 16,1 11-20-16,7 0-13 0,6 8 13 16,0 29 11-16,0-30-8 15,0 30-24-15,0-33-92 0,0 33-102 16,0 0-153-16,0 0-117 15,0 0 21-15,0 0 64 16</inkml:trace>
  <inkml:trace contextRef="#ctx0" brushRef="#br0" timeOffset="512">2215 622 326 0,'0'0'92'0,"0"0"44"15,0 0 5-15,0 0-1 16,0 0 30-16,0 0-7 0,0 0-29 16,20 37 15-16,-20-37-9 15,0 0 5-15,0 0-17 0,-13 36-58 16,-13-6-29-16,26-30-7 15,-46 44 20-15,6-3 0 0,7-4-10 16,-6-4-2-16,-1 4 1 16,8 0-12-16,-1-4-9 0,13 1-5 15,7 0 1-15,0-1-3 16,6-3-4-16,7 3 2 16,0-4-1-16,7 5-1 15,-1-5 2-15,-6-29-9 0,7 37 8 16,-1-4 21-16,-6-33 28 15,0 34 24-15,0-34 2 0,0 0-29 16,-26 29-13-16,26-29-2 16,-39 22 27-16,6-18-25 0,7-15-16 15,-7-11-10-15,0-15-10 16,7-11 2-16,-1-11-18 0,8-8 13 16,5-3-13-16,1-9 15 15,20 2-11-15,-1 3 3 0,8-4-12 16,5 5-9-1,8 10-147-15,-8 7-143 0,14 8-194 16,-7 8-130-16,-26 40-4 16</inkml:trace>
  <inkml:trace contextRef="#ctx0" brushRef="#br0" timeOffset="984">6 332 795 0,'0'0'119'16,"0"0"-12"-16,-6-40-38 0,6 40 21 15,0 0 66-15,0 0-24 16,0 0-47-16,0 0 103 0,0 0 3 15,0 0-2-15,20 29-10 16,-1 17-19-16,1 16-32 0,0 9-48 16,-1 6-27-16,8-3-18 15,-8 4-15-15,1-4-27 0,6-8 24 16,1-7-14-16,-8-7 9 16,1-11-20-16,-20-41 18 15,26 45-20-15,-26-45-131 16,0 0-206-16,27 37-200 0,-27-37-56 15</inkml:trace>
  <inkml:trace contextRef="#ctx0" brushRef="#br0" timeOffset="1751">506 229 664 0,'0'0'66'16,"0"0"-10"-16,0-37 12 15,0 37 43-15,0 0 8 0,0 0 11 16,0 0 34-16,0 0-33 16,0 0-8-16,39-11-16 0,-39 11 31 15,40 18-32-15,-1 5-5 16,1 13-42-16,-8 1 14 0,1 8-44 15,0 4 20-15,0-5-25 16,0 0 22-16,6-3-29 0,1 0 19 16,-6-8-27-16,-2 0 6 15,-5-3-12-15,-27-30 1 0,33 37 2 16,-33-37 4-16,26 33 14 16,-26-33-18-16,6 33 21 15,-6-33-15-15,-6 37 13 0,6-37-17 16,-20 37 9-16,20-37-29 15,-46 41 21-15,13-19-9 16,-1 0 8-16,34-22-8 0,-46 8-13 16,14-5 28-16,-1-10-24 15,33 7 16-15,-40-30-17 0,7 1 7 16,14-1-5-16,19 30 14 16,-27-37-17-16,27 37 20 0,-13-37-17 15,13 37 12-15,0 0-4 16,-19-29-7-16,19 29 12 15,0 0-14-15,0 0 9 0,0 0-16 16,0 0 16-16,0 0 0 16,0 0-4-16,0 0 15 0,0 0-17 15,0 0 28-15,6 33-30 16,-6-33 37-16,7 41-15 0,-14-8 13 16,7-33-18-16,-26 40 16 15,0-10-17-15,26-30 7 0,-40 33-9 16,40-33 6-16,-46 22-1 15,13-10 30-15,0-16 15 0,33 4-32 16,-39-33 3 0,19-8-13-16,1-14-3 0,5-12-20 15,1 1 12-15,13-5-14 16,0-3 16-16,7 4-5 0,-1 4 0 16,8 7-3-16,5 2-4 15,1 13-1-15,0 11 8 0,-20 33-38 16,0 0-176-16,0 0-101 15,0 0-205-15,39-19-26 0,-39 19 23 16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09:16.46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4986 894 310 0,'0'0'61'0,"0"0"21"16,0 0 49-16,0 0 52 0,0 0 35 15,0 0 3-15,0 0-79 16,0 0-74-16,0 0-39 0,0 0 0 16,0 0-19-16,0 0 6 15,0 0-11-15,0 0 24 0,0 0-3 16,0 0 8-16,0 0-49 16,0 0 44-16,0 0-45 15,0 0 13-15,0 0 3 0,0 0-11 16,0 0 23-16,0 0-12 15,-20-51 4-15,7 3-12 0,0-8 0 16,7 1-40-16,-1 3 48 16,0 0-33-16,7 12 33 0,0 40-21 15,7-48 6-15,-7 48 15 16,0 0-14-16,0 0 27 16,46-26-13-16,0 22 17 0,0 11-29 15,0 12 19-15,7-1 12 16,-7 1-19-16,6-1 6 15,-6 1-17-15,-46-19 17 0,59 22-26 16,-59-22 50-16,0 0-55 16,0 0 17-16,0 0-6 0,7 52 14 15,-7-52-9-15,-46 59 19 16,-13-11-19-16,-7-11 4 0,0-4 5 16,1-7-9-16,-8-8 19 15,1-10-21-15,6-12 3 0,1-7-9 16,12-15 23-16,53 26-22 15,-66-55 6-15,20 7 6 0,46 48 7 16,-39-56 4 0,39 56 0-16,0 0-20 0,0 0-14 15,0 0 35-15,0 0 26 16,0 0-42-16,0 0 53 0,-7 52-1 16,1-4 51-16,-1 4-34 15,-6-4 8-15,-7 3-21 0,-6-6-6 16,26-45-39-16,-59 59 17 15,6-18-24-15,7-16 16 0,46-25-12 16,-59 11 16-16,13-14-43 16,46 3 27-16,-46-45 5 0,7-3-18 15,12-11 2-15,8-3 3 16,-1-1 5-16,7 7-22 0,6 12 47 16,7 44-41-16,0 0 42 15,-6-37-36-15,6 37 29 16,0 0 25-16,0 0-9 0,-27 55 10 15,8 1-27-15,-8 3 8 16,-5 4-28-16,-8 3 15 16,7-3-195-16,-6-4-165 0,-1-3-130 15</inkml:trace>
  <inkml:trace contextRef="#ctx0" brushRef="#br0" timeOffset="916">4480 1138 561 0,'0'0'74'0,"0"0"4"0,0 0 25 0,0 0 44 16,0 0-7 0,0 0 28-16,0 0-48 0,0 0 0 15,0 0 24-15,0 0-80 16,0 0 7-16,-46-11-71 0,46 11 31 15,0 0-40-15,0 0 15 16,-39-44-6-16,39 44-7 0,-27-59 13 16,21 7-15-16,6-4 21 15,0 1-22-15,13-11 21 0,0 3-28 16,0-4 17-16,7 12-32 16,-7 3 45-16,-13 52-18 0,26-44 19 15,-26 44-21-15,0 0 7 16,0 0-6-16,53-30 6 15,-53 30-17-15,53 0 39 0,-53 0-22 16,0 0 21-16,39 48 10 16,-19-3 76-16,-20 3 2 0,-13 0 1 15,-7 3-62-15,-20 5-9 16,1-1-24-16,-14 1 7 16,1-5-27-16,-1-6 11 0,-6-8-6 15,13-12 29-15,0-6-32 16,0-12-2-16,46-7 5 0,-46-22-16 15,7-15 25-15,6-11-32 16,13-18 23-16,0-8-17 16,1-7 22-16,6 3-5 0,-1 0-5 15,8 19-7-15,-1 11 25 16,7 48-30-16,-13-37 23 0,13 37-14 16,0 0 22-16,0 0-25 15,0 0 24-15,0 0 8 0,0 41 21 16,0-4 47-16,-6 3 8 15,6 5 4-15,-7 7 7 0,-6 3 7 16,0 4-17-16,-14 8-34 16,1-1-25-16,-13 1-30 0,-1-1 3 15,-12-3-12-15,-1 0-55 16,7-8-153-16,-6-3-230 16,12-12-216-16,40-40-83 15</inkml:trace>
  <inkml:trace contextRef="#ctx0" brushRef="#br0" timeOffset="1240">4283 1733 1776 0,'0'0'96'0,"0"0"-55"0,0 0-13 16,53-19-25-16,-53 19 10 16,65-51-18-16,-12 3 15 0,-1 3-17 15,1 5 0-15,-7 10 16 16,0 8 34-16,-46 22-28 0,46-7 73 16,-46 7 27-16,0 0 50 15,0 0-28-15,13 55-41 0,-19-11-52 16,6-44-9-16,-53 60-31 15,0-12 10-15,1-8-125 0,-1-7-162 16,53-33-167-16,-72 26-78 16,6-11 13-16</inkml:trace>
  <inkml:trace contextRef="#ctx0" brushRef="#br0" timeOffset="1492">4276 207 1036 0,'33'-55'77'0,"-33"55"6"0,40-48 28 15,-40 48 12-15,59-41-35 16,-59 41-40-16,59-37-27 0,-59 37 13 15,66-26-21-15,-66 26-28 16,0 0-47-16,0 0-256 0,0 0-88 16,0 0 20-16</inkml:trace>
  <inkml:trace contextRef="#ctx0" brushRef="#br0" timeOffset="1724">3586 769 1042 0,'0'0'111'16,"-26"40"-46"-16,26-40-51 16,-20 41 105-16,7 0 43 0,-6 7-72 15,-8-4 35-15,-6 8-63 16,-6 3-21-16,0 1-31 0,-14-1-6 15,-6-3-185-15,0-1-202 16,-7-3-117-16</inkml:trace>
  <inkml:trace contextRef="#ctx0" brushRef="#br0" timeOffset="2560">2647 964 1407 0,'0'0'184'16,"0"0"-36"-16,0 0-75 0,0 0-27 16,39-25 62-16,-39 25-19 15,0 0-29-15,33-52-39 0,-7 0-8 16,7-3-17-16,0-4 15 15,0 0-22-15,0 3 19 16,0 8-29-16,0 11 34 0,-33 37-24 16,32-33 18-16,-32 33-14 15,40-7 24-15,-40 7-17 0,0 0 28 16,26 55 12-16,-13 0 2 16,-26 1 3-16,-13 10-23 0,-7 1 2 15,-13-1-21-15,-13 1 15 16,0-4-21-16,-7-4 14 15,0-8-24-15,1-10 26 0,5-4-28 16,8-15 28-16,-1-7-25 16,7-11 12-16,46-4 0 0,-52-26-43 15,52 26-43-15,-53-74-21 16,20 4 41-16,20 3 3 0,7 4 58 16,6 19-13-16,0 44 18 15,0 0-29-15,0 0 44 0,0 0-10 16,0 0 14-16,0 0 9 15,0 0-16-15,13 63 25 0,-20-4-25 16,-6-4 15-16,-7-3-14 16,-6-4 3-16,-7-4-30 15,0-3 34-15,-6 0-20 16,-7-15 6-16,0-1-20 0,6-6 20 16,-6-8-11-16,7-7 17 15,39-4-16-15,-53-26-41 0,14-11-69 16,13-15-2-16,6-11 19 15,7-3 69-15,6 7-5 0,7 18 39 16,0 41-18-16,0 0 15 16,0 0 66-16,0 0-5 0,0 0 9 15,0 0-14-15,7 56 23 16,-7-5-13-16,-7 5-7 16,-6-5-36-16,0-3 27 0,0-11 21 15,13-37 29-15,-26 41-15 16,26-41-1-16,0 0-36 15,0 0-19-15,-40 11-4 0,40-11-28 16,0 0 7-16,-39-55-7 16,12-8 2-16,8-15-10 0,-1-18 12 15,0-15-17-15,1-7 19 16,5 0-20-16,1 3-87 0,7 12-64 16,6 14-102-16,13 15-200 15,7 15-62-15,12 11 21 0</inkml:trace>
  <inkml:trace contextRef="#ctx0" brushRef="#br0" timeOffset="2740">2115 122 1350 0,'46'-4'148'15,"-46"4"-26"-15,0 0-91 16,0 0 3-16,0 0-25 15,46-3-20-15,-46 3 25 0,0 0-162 16,0 0-171-16,0 0-74 16,0 0-13-16</inkml:trace>
  <inkml:trace contextRef="#ctx0" brushRef="#br0" timeOffset="3223">1372 1061 692 0,'0'0'68'0,"0"0"-22"16,0 0 53-16,0 0 51 15,0 0 40-15,0 0 2 16,0 0-55-16,0 0-49 0,0 0-57 15,0 0 88-15,0 0 52 16,0 0-52-16,0 0-26 0,-26 40-36 16,6 1 32-16,7-1-8 15,0 1-23-15,0 7-11 0,-1 4-17 16,-5 0-15-16,6 3 51 16,-1-3-18-16,-5-1 7 0,6-3-25 15,-1 1-7-15,1-13-9 16,13-36-2-16,-19 48 36 15,19-48 8-15,-20 41 7 0,20-41 3 16,0 0-33-16,0 0-11 16,-40 8-22-16,40-8 12 15,-46-30-22-15,7-11 17 0,13-14-12 16,-1-8 10-16,1-18-14 16,0-4 12-16,6 0-13 0,0 11 10 15,7 7-8-15,7 12 8 16,-1 7-58-16,14 11-97 0,-7 37-126 15,52-44-154-15,7 14-138 16,7 12-33-16</inkml:trace>
  <inkml:trace contextRef="#ctx0" brushRef="#br0" timeOffset="3912">3100 2815 721 0,'0'0'110'16,"0"0"-23"-16,0 0 48 15,0 0 89-15,0 0 20 0,0 0 12 16,0 0-22-16,0 0-98 16,0 0-73-16,0 0-24 15,40-33-33-15,-14-7 4 0,-6-8 5 16,6-8-21-16,-6 1 15 15,-7 3-4-15,13 4-5 0,-6 4 0 16,-20 44-3-16,33-45 8 16,-33 45-12-16,46-33 3 0,6 11 9 15,-6 14-24-15,7 5 7 16,-1 3 12-16,-6 0 3 16,0 7 12-16,-46-7-20 0,46 4 9 15,-46-4 7-15,0 0-24 16,0 0 15-16,0 0-2 0,0 0 6 15,7 48-6-15,-33-4-10 16,-20 1 18-16,-20 6 2 0,-6 1-23 16,-7-4 25-16,0-4-15 15,7 1 3-15,-7-12 16 16,13-7 37-16,0-8-10 0,14-10 21 16,-1-12-8-16,14-7-31 15,-1-15-12-15,8-11 3 16,-1-11-20-16,6-11 12 0,1-11-14 15,6-4 6-15,7-4 7 16,0 4-10-16,7 8 3 0,6 3 0 16,0 15 0-16,0 48-17 15,0 0-192-15,6-52-144 0,-6 52-83 16,0 0 50-16,0 0 13 16,0 0 0-16</inkml:trace>
  <inkml:trace contextRef="#ctx0" brushRef="#br0" timeOffset="4391">2476 2409 540 0,'0'0'181'0,"0"0"67"0,0 0 19 15,0 0-34-15,0 0-94 16,0 0-52-16,0 0-59 15,0 0 66-15,0 0 64 0,0 0-62 16,-13 44-22-16,13-44-30 16,6 63-27-16,1-7 4 15,-7-8-16-15,0-48 1 0,0 59-11 16,0-59 11-16,-13 55 1 16,13-55-2-16,-33 45 1 0,33-45-13 15,-46 25 15-15,46-25-11 16,-53 8-2-16,7-16 5 0,46 8-21 15,-52-33-7-15,52 33 8 16,-53-41 15-16,53 41 5 16,0 0 0-16,0 0-5 0,0 0 15 15,0 0-8-15,0 0 9 16,-39-11 48-16,39 11 25 16,0 0-7-16,-46 52-13 0,0-8-23 15,6 1-22-15,1-5-1 16,0-3-7-16,-7 0-11 0,0-3 0 15,-7-12 5-15,0-4-5 16,-6-7 5-16,7-7-11 0,-1-11 11 16,7-8-52-16,0-7-144 15,0-4-163-15,13-11-167 0,14-4-71 16</inkml:trace>
  <inkml:trace contextRef="#ctx0" brushRef="#br0" timeOffset="4588">1589 2439 986 0,'0'0'52'0,"59"-34"-9"0,-6 8-26 15,6-3-21-15,0-1 14 16,0 5-6-16,7-5-26 15,-14 8-178-15,-6 7-134 16</inkml:trace>
  <inkml:trace contextRef="#ctx0" brushRef="#br0" timeOffset="4864">879 2730 1204 0,'0'0'256'0,"0"0"-79"16,0 0-15-16,59 37-24 16,-13 0 19-16,7 0-46 0,-14 4-30 15,-6 3-31-15,-7 4-5 16,-12 8-30-16,-1-1-15 0,-20 4-7 15,-6-3-107-15,-13-1-164 16,-1-7-180-16,1-7-26 0,26-41-22 16</inkml:trace>
  <inkml:trace contextRef="#ctx0" brushRef="#br0" timeOffset="5073">748 2575 1791 0,'0'0'124'0,"39"52"-57"0,-19 3-1 16,0 5-73-16,-14 6-1 16,-6 1 28-16,0 6-28 15,-13 5 8-15,0-4-310 16,-7 0-80-16,-6-8-20 0</inkml:trace>
  <inkml:trace contextRef="#ctx0" brushRef="#br0" timeOffset="5280">478 3340 1438 0,'0'0'135'0,"0"0"-35"16,0 0-16-16,33 59-44 16,-20-7-16-16,-13-8-5 15,-13 4-19-15,0-3 3 0,13-45-263 16,-26 55-132-16,26-55-6 16</inkml:trace>
  <inkml:trace contextRef="#ctx0" brushRef="#br0" timeOffset="5595">327 3093 1506 0,'0'0'154'0,"0"0"-76"15,0 0-41-15,0 0-7 16,0 0 11-16,0 0-10 0,0 0 4 15,0 0-16-15,0 0-12 16,-46 7-1-16,46-7 88 16,-59 22-14-16,13 11-35 0,0 12 6 15,7 17 31-15,6 16-3 16,6 3-13-16,14 12-1 16,0 3-9-16,7 7-26 0,12 1-8 15,1 7-12-15,12-4-5 0,1 0-1 16,6-11-4-16,7-4-9 15,0-18-235-15,7-15-304 16,-1-11-191-16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09:28.23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4837 164 734 0,'0'0'52'0,"6"-37"23"15,-6 37-34-15,-6-30-5 0,6 30 56 16,-33-29-30-16,-7 7-35 16,-12 7-15-16,-14 4 3 15,-19 7-9-15,-27-3-6 16,-33 10 42-16,-19 1-5 0,-13 7-9 15,-20 8-3-15,-14-1-33 16,-6 8 13-16,-6 4 20 0,6-5-31 16,-13 1-5-16,7-7 25 15,-1-8-23-15,7-4 12 16,27-3-10-16,6-4 16 0,26 4-15 16,7 3 14-16,20 4-24 15,-1 8 28-15,14 6-2 16,0 5-3-16,19 0-7 15,0 6-19-15,7-2 19 0,7 3 17 16,6 0-15-16,0-4-7 16,20-4 5-16,7-6 15 0,6-9-7 15,13-6-22-15,33-8 35 16,-33 7-21-16,33-7 0 16,0 0 3-16,0 0-6 0,0 0 21 15,0 0-35-15,0 0 27 16,0 0-32-16,0 0 28 0,-26 0 5 15,26 0-31-15,0 0 39 16,0 0-30-16,0 0 33 16,0 0-41-16,0 0 4 15,0 0 15-15,0 0-9 0,0 0 31 16,0 0-30-16,0 0 26 16,0 0-24-16,0 0-9 0,0 0 27 15,0 0-36-15,6 33 139 16,7 8 13-16,-6 7-46 15,6 19-25-15,7 18 3 0,-1 14 38 16,8 19-35-16,-8 12 32 16,8 21-48-16,-8 19 4 0,1 15-5 15,0 11-38-15,-7 7 25 16,7 4-36-16,-7-4 20 16,0-11-1-16,0-14-21 15,-6-12 47-15,6-15 47 0,-7-10-18 16,1-12-47-16,0-3 0 15,6 3-15-15,-7 0-6 0,1 0 11 16,-1-7-25-16,-6-7 29 16,7-15-18-16,-7-8 0 0,0-14-11 15,7-12 18-15,-7-14-7 16,0-11-8-16,0-41 22 0,0 36-25 16,0-36 25-16,0 0-22 15,0 0 13-15,0 37-14 16,0-37 18-16,0 0-22 15,0 0 25-15,6 45-19 0,-6-45 17 16,20 40-18-16,-20-40 18 16,46 45-18-16,-46-45 21 0,66 44-20 15,6-14-7-15,-6-5 25 16,12-10-24-16,8-7 27 0,12-8-9 16,14-8-5-16,20-7-7 15,19-10 7-15,20-1 13 16,13-4-30-16,6 1 33 0,1 3-16 15,-7 4 7-15,6 3-11 16,-6 1 20-16,0 3-28 0,-6 0 17 16,-1 0-21-16,1 4 23 15,-1-4-20-15,-6 4 22 16,6-7-23-16,-12 7 29 0,-8-8-23 16,-12 5 15-16,-7-1-20 15,-13-4 32-15,-1 5-30 16,-18-5 23-16,-8 4-8 0,-6 1-2 15,-20-5 4-15,-12 1-6 16,-14-1 0-16,-46 19-6 0,52-33 11 16,-52 33-17-16,0 0 23 15,46-56-21-15,-20 16 24 0,-26 40-28 16,20-63 27-16,-7 15 0 16,0-4-25-16,1 0 19 15,-1 1-18-15,-7-5 160 16,7-6-71-16,1-12-41 0,-8-8-5 15,1-10-32-15,-1-15 18 16,-6-15-28-16,0-18 13 0,-6-23-6 16,-7-7 0-16,-7-4 7 15,0-3-18-15,-13 0 19 0,0 3-10 16,-6 8-4-16,0 11 9 16,-1 11-7-16,1 14 11 0,12 12-15 15,1 11 14-15,6 11 1 16,1 7-4-16,6 12-8 15,-1 3-5-15,1 11 18 16,0 0-15-16,-7 8 10 0,7 7 3 16,0 0-10-16,0 0-5 15,-7 7 23-15,7 4-20 0,0 4-1 16,0-1 23-16,-7 1-21 16,14 4 3-16,-8-1 17 0,8 1-19 15,6 29 3-15,-7-37 11 16,1 7-10-16,6 30-8 0,0 0 21 15,-7-33-4-15,7 33-21 16,0 0 10-16,0 0 13 0,0 0-13 16,-6-30-110-16,6 30-44 15,0 0-201-15,0 0-181 16,0 0-5-16</inkml:trace>
  <inkml:trace contextRef="#ctx0" brushRef="#br0" timeOffset="848">3404 20 485 0,'-33'-11'77'0,"33"11"-11"15,0 0-19-15,0 0 5 16,0 0-18-16,0 0-31 16,0 0 14-16,0 0 14 0,0 0 155 15,-13 55-27-15,20 8 76 16,6 22-83-16,13 18-57 16,0 27-13-16,7 10 12 0,7 15-18 15,-1 4 23-15,7 0-8 16,0 3-31-16,7 5-18 0,-1-1 4 15,1 0 47-15,-7 4-20 16,-7 8-27-16,1-1-8 0,-7 4-2 16,-1-7 11-16,-5-4 26 15,5-12-10-15,1-10-4 16,7-15-17-16,-1-15 10 0,7-7 2 16,-6-11-21-16,6-11-4 15,-7-8-13-15,-6-7 0 16,0-11 14-16,-7-1 28 0,0-10-14 15,-6 4-7-15,-7-8 13 16,0 3 2-16,-6 1-19 0,-1 3-15 16,1-3-11-16,0 0-2 15,-7-8-2-15,-7 1 5 0,7-1-8 16,0-7 0-16,0-37 0 16,-7 52 0-16,7-8-3 0,0-7 3 15,0-37 4-15,-6 44-7 16,6-44 6-16,0 41-10 15,0-41-22-15,0 0 29 16,0 0-288-16,0 0-145 0,0 0-175 16,0 0-107-16</inkml:trace>
  <inkml:trace contextRef="#ctx0" brushRef="#br0" timeOffset="1736">2438 459 343 0,'0'0'56'16,"-6"-29"-7"-16,6 29 39 15,0 0-14-15,-14-33 9 16,14 33 22-16,-13-30-17 0,13 30-15 15,0 0 15-15,-19-37 20 16,19 37-44-16,0 0 13 0,0 0 20 16,-14-37-27-16,14 37-58 15,0 0 11-15,0 0-39 0,0 0 134 16,7 33 12-16,6 23 39 16,0 21-75-16,7 23-8 0,0 15-34 15,6 14 45-15,0 4-17 16,1 7 5-16,5 4-37 15,8 8 16-15,-1-1 37 16,7 8-35-16,0-4-13 0,-6 8 38 16,6 3-21-16,-7 4-45 15,7 8 6-15,-13 6 3 0,0-3-29 16,-7 0 15-16,-6-14-10 16,0-12 11-16,-1-7 34 0,-6-15-5 15,7 0-7-15,6-8-21 16,-6-10 11-16,0-4-24 0,0-15 15 15,-1-4-13-15,-6-11 5 16,7-3-11-16,0-8 0 0,-7-3 4 16,-6-8-5-16,-1-8 10 15,7 1-17-15,-6-4 18 0,-1-4-9 16,1-3 13-16,-7 3-19 16,0-3 14-16,0-4-21 15,0-37 13-15,0 48-12 16,0-48 12-16,-7 41-6 0,7-41 3 15,0 0-3-15,0 0 6 16,0 0-27-16,0 0-109 0,0 0-156 16,0 0-169-16,-39-52-235 15,6-7-53-15</inkml:trace>
  <inkml:trace contextRef="#ctx0" brushRef="#br0" timeOffset="2615">1065 134 305 0,'-7'-37'68'0,"7"37"12"16,0 0 7-16,-6-40-10 15,6 40-6-15,0 0-42 0,0 0-9 16,0 0 27-16,0 0 64 16,0 0-11-16,19 74-10 0,1 14 97 15,-7 23-53-15,7 18 30 16,0 19-56-16,6 4-14 0,7 7 90 16,6-1-98-16,7 5-3 15,7 7 78-15,12 4-41 16,1 3-37-16,13 4 55 15,0-4-75-15,0 8-19 0,0-4-24 16,-1-4 2-16,-5-7-9 16,-14-7 18-16,7-8 20 0,-20-7 1 15,6-15-31-15,-12-4 16 16,-1-11-14-16,-6-3 42 0,0-1-16 16,-14-6-2-16,8-9-15 15,-8-3 13-15,-5-7-30 0,5-8 20 16,1-3-25-16,-13-8 30 15,6 0-20-15,-7-3 26 0,7-1-13 16,-6-3 11-16,0-4-14 16,-1 0 0-16,1 0-10 15,-7-7 7-15,6-4-23 16,-6-7 2-16,0-41-4 0,0 44 4 16,0-44-6-16,0 0 14 15,0 37-14-15,0-37 7 0,0 0-7 16,0 0 10-16,0 0-13 15,0 0-1-15,0 0-1 0,0 0-94 16,-26-48-56-16,6 11-88 16,20 37-48-16,0 0-108 0,-39-44-204 15,39 44-70-15</inkml:trace>
  <inkml:trace contextRef="#ctx0" brushRef="#br0" timeOffset="3636">0 1985 409 0,'0'0'57'15,"0"0"-13"-15,0 0-3 16,0 0-27-16,0 0 13 0,0 0 50 16,0 0 29-16,0 0-4 0,0 0 46 15,0 0-4 1,53-11-38-16,-1 0-54 0,14 0-6 15,19-7-23-15,14-5 5 16,26-6-13-16,13-1-15 0,6-3-20 16,21 3 38-16,6-3-43 15,-1 0 65-15,14 0-51 0,-6 7 7 16,-7 0-22-16,-14 0 38 16,-5 4-19-16,-14 3 22 15,0-3-27-15,-14 4 17 0,1-4-25 16,0 0 35-16,0-1-12 15,-7 1 18-15,1 0-30 16,-8 4 6-16,1-1-13 16,0 1 25-16,-1 7-6 0,8-4 9 15,-14 0-18-15,0 0 8 16,0 4-2-16,-6-4 13 0,-7 1-36 16,-7-1 32-16,-6 0-7 15,0 0-18-15,-7-3 19 0,0-4-20 16,-13 3 11-16,1 4 29 15,-8-3-14-15,1 3-12 0,-7-3 12 16,0-1 5-16,6 4 126 16,-6 1-29-16,-6-1-74 15,6 0 6-15,-7 4-25 16,1 4-18-16,-40 7 0 0,46-15 10 16,-7 4-4-16,-13 3 14 15,-26 8 46-15,0 0 0 0,33-3-25 16,-33 3-10-16,0 0 4 15,0 0-21-15,0 0 14 0,0 0-11 16,0 0-17-16,0 0 13 16,0 0-7-16,0 0-18 15,0 0 18-15,0 0-166 16,0 0-159-16,0 0-124 0,-6 40-32 16</inkml:trace>
  <inkml:trace contextRef="#ctx0" brushRef="#br0" timeOffset="4504">5395 2019 592 0,'0'0'54'0,"0"0"4"15,0 0 4-15,0 0 21 16,0 0 48-16,-46 14-6 0,-6 1 2 16,-1 0 11-16,-6 0 7 15,-7-1-7-15,-6 5-27 16,-7-1-26-16,-13 5-40 0,-20 6-22 15,-19 1 16-15,-20 3 17 16,-20 8 9-16,-7-5-34 0,-5 5-8 16,-1 0 6-16,-7-1 2 15,7 5 16-15,7-5 31 0,6 1-30 16,13-4-22-16,0 4-6 16,7-4-5-16,0-4-7 15,6-7 1-15,7-4-3 0,0-4 7 16,7-3-7-16,0-8-6 15,6 1 0-15,0-4 0 16,7-1 0-16,-1 1-4 0,8 0 4 16,-1 3 4-16,0 4-4 15,14-4-22-15,6 12 19 0,6-4 12 16,7 0-17-16,14 3 13 16,5-3-5-16,8-4 15 0,6 0-7 15,13-4-5-15,33-7 7 16,0 0 1-16,-33 11-5 15,33-11 0-15,0 0-1 0,0 0-5 16,0 0 4-16,0 0-4 16,-33 8-8-16,33-8 14 15,0 0-6-15,0 0-8 0,0 0 3 16,-33 18 10-16,33-18 4 16,-32 11-4-16,32-11-5 0,-27 15 4 15,27-15 0-15,0 0-4 16,-33 15 3-16,33-15 0 0,0 0-3 15,0 0 0-15,0 0-3 16,0 0-2-16,0 0-2 0,0 0-6 16,0 0-148-16,0 0-124 15,46-11-200-15,0 7-31 16,7 8 27-16</inkml:trace>
  <inkml:trace contextRef="#ctx0" brushRef="#br0" timeOffset="6368">697 4250 330 0,'0'0'63'0,"0"0"11"15,0 0-26-15,0 0 16 16,0 0 40-16,-46-4 1 15,46 4 20-15,0 0-16 16,0 0-47-16,0 0 15 0,0 0-49 16,-59-33-20-16,59 33 27 15,0 0-46-15,-60-29-14 0,60 29 17 16,-59-23 11-16,59 23 26 16,-65-14 53-16,65 14 0 0,-66-12-11 15,66 12-15-15,-66-7 19 16,66 7-16-16,0 0 25 0,-52-11 13 15,52 11-44-15,0 0-17 16,0 0-2-16,0 0-21 16,0 0 2-16,0 0-2 15,0 0 4-15,0 0-34 0,0 0 17 16,6-44 9-16,-6 44-22 16,53-41 25-16,12 11-5 0,14 1-16 15,13-1 18-15,20 5-12 16,6-1 18-16,7 0 116 0,13 4-59 15,13-4-18-15,7 4-22 16,6-8-27-16,7 4-3 0,-7-3 2 16,-6 3 2-16,-7-4-12 15,-6 1 18-15,-1-1-12 0,-6 4-4 16,0-3 14 0,7-1-6-16,-7 1-7 0,0 3 11 15,0 0-4-15,-7 0-4 16,7 4-5-16,0 3 5 0,-6 1 0 15,-7 3 2-15,-7 4 2 16,-13-4 1-16,0 8-5 0,-13-4-6 16,-13 3 1-16,-7 5 8 15,-13-1 7-15,-6 0-1 0,-14 1-9 16,-6-1-9-16,-33 4 5 16,40-4 9-16,-40 4 0 0,0 0 0 15,0 0-5 1,26-4 3-16,-26 4 100 0,0 0-34 15,0 0-26-15,0 0-11 16,0 0-17-16,0 0-4 0,0 0-4 16,0 0-7-16,0 0 0 15,0 0-9-15,0 0 15 0,0 0-9 16,0 0 5-16,0 0-2 16,0 0 4-16,0 0-4 0,0 0-5 15,0 0 12-15,0 0-2 16,0 0-14-16,0 0 6 0,0 0 6 15,0 0-7 1,0 0 18-16,0 0-14 0,0 0 6 16,0 0-11-16,0 0 5 0,0 0-4 15,0 0 21-15,0 0-17 16,0 0 0-16,0 0-7 16,0 0-3-16,0 0 23 0,0 0-13 15,0 0 0-15,0 0-7 16,0 0-2-16,0 0 1 0,0 0 8 15,0 0 9-15,0 0-2 16,0 0 0-16,0 0 2 0,0 0-9 16,0 0 0-16,0 0-4 15,0 0 6-15,0 0-2 0,0 0 4 16,0 0-9-16,0 0 9 16,0 0-7-16,0 0 8 15,0 0-15-15,0 0 15 16,0 0-5-16,0 0 0 0,0 0 0 15,0 0-7-15,0 0 11 16,0 0-4-16,0 0-6 0,0 0 11 16,0 0-5-16,0 0 0 15,0 0 0-15,0 0 0 0,0 0-12 16,0 0 12-16,0 0 0 16,0 0 5-16,0 0-17 0,0 0 19 15,0 0-5-15,0 0 3 16,0 0-5-16,0 0 0 15,0 0 0-15,0 0 0 16,0 0 0-16,0 0 0 0,0 0-7 16,0 0 7-16,0 0 5 15,0 0-13-15,0 0 8 0,0 0-10 16,0 0 6-16,0 0 10 16,0 0 1-16,0 0-3 0,0 0-4 15,0 0 0-15,33-7 0 16,-33 7 0-16,33-7 3 0,-33 7-1 15,33-11-2-15,-1 0-4 16,-32 11 4-16,40-19 0 16,-40 19 0-16,52-22 13 15,-6 3-29-15,-6 1 20 0,-1 3 3 16,-39 15-17-16,53-26 10 16,-14 8-7-16,1 7 7 0,-40 11 6 15,39-15-12-15,-39 15 6 16,46-15 3-16,-46 15 0 0,33-15-11 15,-33 15 8-15,0 0 7 16,0 0-12-16,39-11-5 0,-39 11 21 16,33-7-17-16,-33 7 11 15,0 0 1-15,0 0 1 16,0 0-5-16,27-7-16 16,-27 7 10-16,0 0 21 0,0 0-31 15,0 0 7-15,0 0 4 16,0 0 3-16,0 0 0 0,0 0 0 15,0 0 8-15,0 0-4 16,0 0-4-16,0 0 3 0,0 0 1 16,0 0-8-16,0 0-2 15,0 0 6-15,0 0 3 0,0 0-10 16,0 0 12-16,0 0-11 16,0 0 9-16,0 0 7 0,0 0-14 15,0 0 9-15,0 0-2 16,0 0-7-16,0 0 10 15,0 0-16-15,0 0 14 16,0 0-11-16,0 0 1 0,0 0-188 16,0 0-149-16,0 0-178 15,0 0 9-15,0 0 20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10:23.50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3202 1001 124 0,'0'0'18'0,"0"0"22"15,0 0 7-15,0 0 0 0,0 0-11 16,0 0-23-16,0 0 108 0,-13 30 36 16,13 11-44-16,0 3-30 15,13 15-2-15,-13 15 12 16,6 7 13-16,-6 15-5 0,0 8-40 15,7-1-20-15,-1-7-24 0,1-3-3 16,-7-8-14-16,13-12-5 16,-6-10-5-16,-1-7 13 0,7-8-3 15,-6-8-10-15,6-3-30 0,-13-37-113 16,13 37-65-16,-13-37-31 16,33 41-16-16</inkml:trace>
  <inkml:trace contextRef="#ctx0" brushRef="#br0" timeOffset="429">3511 3281 231 0,'13'33'58'0,"-13"-33"-12"16,13 33-5-16,-13-33 11 15,0 0-4-15,13 34-11 0,-13-34-11 16,0 0-9-16,0 0-2 0,0 0 5 16,33 7 0-16,-33-7 0 15,39-18-13-15,-12-12-1 0,-1-3-1 16,-6-4 1-16,-7-8 16 0,-7 5 30 15,1-1 45-15,-1 12 32 16,-6 29-23-16,0 0-21 0,0-30-22 16,0 30 6-16,0 0-24 15,0 0 1-15,0 0-21 0,0 0-8 16,-46 55 6-16,14-10-23 0,-1-8-10 16,33-37 14-16,-27 40-7 15,27-40-24-15,0 0 35 16,-13 34-41-16,13-34-67 0,0 0-91 15,0 0-49-15,0 0-45 0</inkml:trace>
  <inkml:trace contextRef="#ctx0" brushRef="#br0" timeOffset="-1120">757 1762 124 0,'0'-7'50'16,"0"7"23"-16,0 0 11 0,0 0-36 15,0 0 33 1,0 0 4-16,0 0-1 0,0 0-43 16,0 0 157-16,0 0-29 0,27 48-115 15,-1 4 41-15,0 11-19 16,0 3-27-16,1 8-4 0,6 7-34 15,-7 4-8-15,7-3 6 16,-7 2 2-16,-6 5-15 0,-1-8 22 16,1 1-34-16,-7-5 42 0,0-3-26 15,-6 4 11-15,0-8-16 16,-7 0-105-16,-7-3-106 0,7-8-46 16,-7-4-29-16</inkml:trace>
  <inkml:trace contextRef="#ctx0" brushRef="#br0" timeOffset="-548">1802 1526 221 0,'0'0'47'16,"0"0"23"-16,0 0-14 0,0 0-4 16,0 0 13-16,0 0-16 0,-20 41-13 15,1 10 3-15,-1 1-16 16,0 7 25-16,14-3-17 0,-1-8-11 15,7 0 8-15,0-4-2 0,13-3-10 16,0-4 18-16,-13-37-27 16,27 33 15-16,-27-33-5 15,39 29-8-15,-6-14-9 0,0-7 17 16,0-12-11-16,-1-11 3 16,-32 15 3-16,53-33-2 0,-20-4-15 15,0-4 14-15,-7-7-14 0,-6 4 17 16,-1-4-8-16,-5 0-21 15,-8 0 33-15,1 7 10 0,-7 4 6 16,0 37 50-16,6-33-23 0,-6 33-48 16,0 0 10-16,0 0-4 15,0 0-25-15,0 0 50 0,-13 44 8 16,0 12-36-16,0 10 9 16,0 4-3-16,-7 8-29 0,0 7 33 15,1 0-43-15,-8 0 37 16,8 4-18-16,-1-1-9 0,0-3 29 15,0 4-43-15,1-4-75 0,6-11-98 16,-1-11-34-16,8-15-26 16,6-11 39-16</inkml:trace>
  <inkml:trace contextRef="#ctx0" brushRef="#br0" timeOffset="3012">5423 0 205 0,'0'0'51'16,"0"0"22"-16,0 0-19 15,0 0-7-15,0 0 2 0,0 0 1 16,0 0-5-16,0 0-16 0,-33 11-11 15,-6 8-9-15,-27 7-9 16,-20 3 0-16,-6 1-3 0,-19 10 3 16,-14 1 10-16,-13 3 3 15,-7-7-8-15,-12 4-5 0,-14-8 13 16,0 0-5-16,0 1 23 0,0-9 11 16,7 9-11-16,13-5 3 15,6 1 8-15,14-1-12 16,6 1-11-16,0 0-10 0,0 10-3 15,-6 4-10-15,-1 8 11 16,-6 4-11-16,-6 3-2 0,-7 7-5 16,-1-3 3-16,-12 4 14 0,6-5-51 15,7 1 77-15,-6-7-26 16,12-1-6-16,14-7-3 0,6-4 10 16,13-10-10-16,7-1-5 0,13-7 8 15,13-4 13-15,20-4-32 16,0 1 14-16,13-4 5 0,6-1-4 15,40-14-5-15,-52 23 9 16,52-23 6-16,-53 22-6 16,14-11-15-16,13 0 20 0,26-11 6 15,-40 11-15-15,40-11 0 0,-39 15 16 16,39-15-16-16,-33 11-9 16,33-11 17-16,0 0-4 0,0 0-8 15,0 0 19-15,0 0-1 0,0 0-23 16,0 0 8-16,0 0 19 15,0 0-14-15,0 0-7 0,0 0 7 16,0 0-10-16,0 0 10 16,0 0 11-16,0 0-11 15,0 0-7-15,0 0 13 0,0 0-6 16,0 0-21-16,0 0 18 0,0 0 32 16,-13 48 13-16,6 11-20 15,14 15 16-15,12 11-15 0,-5 18-20 16,5 12-8-16,1 10 22 0,6 12 8 15,-6 11-10-15,0 3 7 16,-7-3-3-16,13-7 5 0,-6-8 11 16,0-12 33-16,6-13 33 15,-6-5-37-15,6-11-21 0,0-3 5 16,0-4-39-16,1-7 28 0,-1-4-32 16,0-4 9-16,1 0-17 15,-1-7 21-15,0 7-21 16,0-7-6-16,-6 0 14 0,0-12-5 15,6 1 11-15,-6-11-1 0,-7 3-16 16,0 0-6-16,0-3 17 16,0 0 3-16,1 3-20 0,-14-3 3 15,6 3 70-15,1-3-68 0,-7-41 9 16,6 48-2-16,-6-48-9 16,13 40 6-16,-13-40-7 0,0 0 20 15,7 41-10-15,-7-41-15 16,0 0 10-16,13 37-3 15,-13-37 8-15,0 0 7 0,33 40 5 16,0-14-9-16,13-11 9 0,13-8-12 16,7-7 5-16,26-7 4 15,13-11-25-15,20-12 33 0,19 4-3 16,7-11-26-16,14-11-2 0,12-7 36 16,14-4-17-16,12-8 9 15,14-14-38-15,13 11 31 0,0 7 10 16,7-4-23-16,-7-6-4 0,-13 13 20 15,-7 27-10-15,-13-7-10 16,0-9 29-16,-13 9-10 16,-13-4-9-16,-7 3 13 0,-6 0-11 0,-7 4-17 15,-6-7 19-15,-1 7-4 16,-6 0-14-16,0 0 20 16,-13 4-21-16,0 3 21 0,-20 4-14 15,-6 1 18-15,-14 6-15 0,-6-3 5 16,-13 7-4-16,-7 0 18 15,-13 4-26-15,-7 0 12 0,-39 11 8 16,0 0 5-16,40-11 9 0,-40 11 35 16,0 0-13-16,0 0-12 15,0 0 9-15,0 0 8 0,26-15 8 16,-26 15 24-16,0 0 17 0,0 0 8 16,0 0-42-16,20-40-33 15,-1-1-19-15,-12-3-4 16,0-1 11-16,-1-10 8 0,-6-12-11 15,7 5 10-15,-7-9-14 16,-7-10-4-16,1-7 0 0,-8-9-14 16,-5-6 3-16,-1-8-1 0,-6-3 7 15,-14-12-3-15,1-7-23 16,-14 0 15-16,-6 0 2 0,0 4 6 16,-20 3-4-16,7 4 4 0,-14 8 0 15,8 3 0-15,-1 0-4 16,6 8 4-16,8 14 0 0,12 8 0 15,1 10 0-15,12 12 0 16,7 11 0-16,7 8 3 0,6 10-3 16,20 30 6-16,-26-29-6 15,26 29-3-15,0 0 3 0,-20-30-7 16,20 30 7-16,0 0 0 0,-13-26 0 16,13 26-5-16,0 0 7 15,-13-33-2-15,13 33-4 0,-7-26-4 16,7 26 8-16,0 0-3 0,-13-33 8 15,13 33 2-15,0 0-2 16,-6-30-5-16,6 30 0 0,0 0 0 16,0 0 4-16,0-29-4 15,0 29 0-15,-7-34 2 0,7 8-2 16,-6-3 0-16,6 3-3 16,-7-3 6-16,7-1-3 0,-7-3 4 15,7-1-7-15,-13 1 7 0,7 0-4 16,6 33-5-16,-7-33 5 15,7 33-3-15,0 0 3 0,-6-30 6 16,6 30-6-16,0 0 0 0,0 0-5 16,0 0 8-16,0 0-1 15,0 0-2-15,0 0 2 0,0 0-2 16,0 0-6-16,0 0 6 0,0 0 0 16,0 0-5-16,0 0 11 15,0 0-6-15,0 0 0 16,-14-29-3-16,14 29 3 0,0 0-5 15,0 0 13-15,-6-30-8 0,6 30 9 16,0 0-9-16,0 0-3 16,0 0 3-16,0 0-9 0,0 0 0 15,0 0-17-15,0 0-90 0,0 0-58 16,0 0-80-16,0 0-82 16,0 0-24-16,0 0-15 0,0 0 21 15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11:02.22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90 0 328 0,'0'0'52'16,"0"0"13"-16,0 0-1 15,0 0-15-15,0 0 21 16,0 0 19-16,0 0-21 0,0 0 31 15,0 0-16-15,0 0-12 16,0 0 19-16,0 0-62 0,0 0-21 16,0 0 27-16,0 0-38 15,0 0 14-15,0 0 3 0,-20 52-20 16,20-52 7-16,0 56 24 16,7-8-14-16,-7-48-18 0,26 51 8 15,-26-51 7-15,46 52-7 16,-46-52 2-16,59 44 18 15,-13-18-40-15,0-7 23 0,-46-19 22 16,46 11-41-16,-46-11 20 16,46 7-14-16,-46-7 10 0,0 0 32 15,0 0-36-15,0 0-8 16,0 0 46-16,0 0-47 16,14-44 28-16,-14 44-2 0,0 0-26 15,-40-48 13-15,40 48 13 16,-66-30-18-16,14 16-2 0,6 2 7 15,0 12 5-15,46 0-36 16,-53 12 42-16,53-12-20 0,-46 22 9 16,46-22 3-16,0 0 30 15,-39 48-26-15,39-48 19 16,-14 55 17-16,8-11 6 0,6-44-36 16,26 60 2-16,-6-16 8 15,-20-44-14-15,46 52 12 0,-7-15 1 16,-6-4-8-16,-33-33 5 15,46 29-10-15,0-3-33 0,-46-26 20 16,40 19 14-16,-40-19-55 16,0 0-158-16,39 11-123 0,-39-11-68 15</inkml:trace>
  <inkml:trace contextRef="#ctx0" brushRef="#br0" timeOffset="600">814 145 425 0,'0'0'33'16,"0"0"39"-16,0 0 41 0,0 0 45 15,0 0-1-15,0 0 12 16,0 0-48-16,0 0 14 0,33 51-44 16,-27 1-20-16,1 0-16 15,-7-1-55-15,-7 5 4 16,-6-4 19-16,6-1-17 0,1-6-10 16,-1-1-1-16,1-7 2 15,6-37 11-15,-7 41-5 0,7-41-82 16,0 0-67-16,0 0-8 15,0 0-38-15,0 0-30 0,0 0 39 16,0 0 32-16,0 0 17 16,0 0 51-16,-33-56 14 15,7-3 3-15,13-4 30 0,6 0 5 16,-6 1 17-16,7 2 24 16,-1 12 23-16,7 8 11 0,0 40 36 15,-7-37 12-15,7 37-26 16,0 0 9-16,0 0-25 0,0 0-28 15,0 0 12-15,0 0 0 16,0 0 62-16,0 0 22 0,0 0-18 16,0 0-10-16,0 0 42 15,33 48-14-15,-6 0-63 16,-1-4 17-16,0-3-39 16,-6 3-18-16,6 1 3 0,-26-45 5 15,26 59-33-15,1-11 10 16,-27-48 13-16,26 51-1 0,-26-51-39 15,20 52-21-15,-20-52-170 16,19 44-64-16,-19-44-14 0</inkml:trace>
  <inkml:trace contextRef="#ctx0" brushRef="#br0" timeOffset="1528">1505 100 322 0,'0'0'93'15,"0"0"-3"-15,0 0 5 0,0 0 33 16,0 0 23-16,0 0-57 16,0 0-6-16,0 0-7 0,0 0-31 15,0 0-13-15,0 0-37 16,0 0 11-16,-46 0-23 0,46 0 24 16,0 0-34-16,-46 30 22 15,46-30-9-15,-27 48 9 0,27-48 0 16,-6 55 5-1,6-55-15-15,13 52 10 0,-13-52 8 16,0 0 0-16,53 52-6 16,-7-26-15-16,-46-26 29 0,46 18-14 15,-46-18-17-15,39 7 15 16,-39-7 28-16,0 0-31 0,0 0 25 16,0 0 66-16,0 0-17 15,0 0-45-15,0 0 6 0,0 0-22 16,0 0-21-16,0 0 17 15,0 0 18-15,0 0-32 16,-53-7-14-16,53 7 28 0,-52-7 23 16,52 7-49-16,0 0 14 15,-46-11 36-15,46 11-11 0,0 0-3 16,0 0 17-16,0 0 31 16,0 0-48-16,0 0 24 0,0 0 11 15,0 0-33-15,0 0-8 16,0 0 38-16,0 0-51 0,0 0-20 15,0 0 46-15,0 0 58 16,-40 33-35-16,40-33 9 0,-13 66-17 16,7-7-30-16,12 4-5 15,7-7 18-15,7-1-35 16,0-3-153-16,13-4-239 16,-7-4-117-16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11:09.50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3319 0 439 0,'0'0'-24'15,"0"0"27"-15,0 0-11 16,0 0 44-16,0 0 65 0,0 0-25 16,0 0-37-16,0 30 9 15,6 3-12-15,-6-4 22 16,-6 8-36-16,-1 0 0 0,-6 4-22 16,-13 3 10-16,-1-10 6 15,1-1-23-15,26-33 12 16,-46 37-1-16,13-19 16 0,7-14 19 15,-7-11-13-15,33 7 7 16,-39-30-12-16,12 0 13 0,27 30 10 16,-19-33 13-16,19 33-12 15,0 0-21-15,0 0-11 0,0 0-29 16,0 0 25-16,0 0 31 16,0 0 28-16,32 8 25 0,1 14 0 15,13 15 15-15,0 7-18 16,7 4-6-16,6 0-46 15,7 4-4-15,-7 0-7 0,0-4-8 16,-6-4-19-16,-1-7 10 16,-6 0-28-16,-6-4 9 0,-8-7 9 15,-5-4 15-15,-27-22-55 16,0 0-65-16,0 0-139 0,26 26-79 16,-26-26-54-16</inkml:trace>
  <inkml:trace contextRef="#ctx0" brushRef="#br0" timeOffset="475">3838 126 366 0,'13'-34'65'0,"-13"34"-8"16,0 0-12-16,0 0-2 0,0 0 34 16,0 0 55-16,33-33-18 15,-7 18-16-15,7 4-22 0,0 8 44 16,6 14 22-16,1 4-33 16,6 14-23-16,0 4 4 15,0 4-37-15,0 4-4 0,-7 3-29 16,0 1 21-16,-12 3-11 15,-8-4 14-15,-5 0-7 0,-8 1-10 16,-6-1-21-16,-13 0 16 0,-7 1-14 16,1-8 15-16,-8-8-18 15,27-29 5-15,-33 33 41 0,1-18 27 16,5-7-9-16,1-12-14 16,0-11-22-16,6-18-22 0,0-12-15 15,1-10 19-15,5-8-15 16,1 0-6-16,7 1-1 15,-1 6 24-15,7 5-5 0,0 6-21 16,0 12 9-16,0 33 5 0,7-41 1 16,-1 15-60-16,-6 26-144 15,0 0-181-15,7-29-56 0,-7 29-29 16</inkml:trace>
  <inkml:trace contextRef="#ctx0" brushRef="#br0" timeOffset="880">2964 30 153 0,'0'0'139'0,"0"0"26"0,0 0-10 15,-13 62 14-15,6 1-33 16,7 11 24-16,0 11-2 0,0 8 6 15,7-1-25-15,-14 4-43 0,7 0-31 16,-7-4-4-16,1-3-36 16,-7-8-8-16,6-11-26 0,-6-3-6 15,0-4 36-15,6-11-15 16,1-8-15-16,6-44-108 0,-13 44-181 16,13-44-72-16,0 0-101 15</inkml:trace>
  <inkml:trace contextRef="#ctx0" brushRef="#br0" timeOffset="1117">2484 225 739 0,'0'0'141'0,"0"0"21"15,0 0 6-15,0 0-49 0,0 0-24 16,39-25-37-16,-39 25-30 0,40-4-28 16,-40 4 40-16,0 0-48 15,0 0-7-15,39 26-186 16,-6 0-102-16,0 0-23 0,0 7-13 16</inkml:trace>
  <inkml:trace contextRef="#ctx0" brushRef="#br0" timeOffset="1332">3279 1315 788 0,'0'0'296'16,"20"45"-18"-16,-20-45-38 15,20 37-32-15,-20-37-23 0,0 0-61 16,0 0-51-16,19 37-18 0,-19-37-15 15,0 0-23-15,0 0-23 16,0 0 14-16,0 0-27 0,0 0-171 16,0 0-274-16,0 0-103 15</inkml:trace>
  <inkml:trace contextRef="#ctx0" brushRef="#br0" timeOffset="4216">1597 584 234 0,'0'0'33'16,"0"0"1"-16,0 0-8 16,0 0 17-16,0 0-10 0,0 0-5 15,0 0 24-15,0 0-20 16,0 0-14-16,0 0 14 16,0 0-15-16,0 0-1 0,0 0 2 15,0 0-27-15,0 0 18 0,0 0 6 16,0 0-3-16,0 0-12 15,0 0 20-15,0 0-10 0,0 0 18 16,0 0 10-16,0 0 0 16,0 0-18-16,0 0 16 0,0 0 2 15,0 0-11-15,0 0 5 16,0 0-13-16,0 0-3 0,0 0 28 16,0 0-22-16,0 0 14 0,0 0-21 15,0 0-22 1,0 0 15-16,0 0-3 0,0 0 1 15,-33 48 5-15,7 0-23 0,6-4 7 16,7 1 23-16,0-5-1 16,13-3-35-16,-7-4 18 0,7-33 12 15,7 34-12-15,-7-34 0 16,0 0 17-16,0 0 0 0,39 7-14 16,1-14 15-16,-1-12-18 15,7-7-18-15,-6-3 28 0,-1-1 2 16,-6 1-26-16,-7 3 26 0,-26 26-2 15,26-30-14-15,-26 30 12 16,0 0 4-16,0 0-25 16,0 0 6-16,0 0 26 0,0 0-19 15,0 0 11-15,0 0-1 16,0 0-22-16,-39 30-17 0,6 3 68 16,-6 15 9-16,6 4-2 15,-7 7 10-15,8 4-2 0,-8 7-10 16,1 0-15-16,-1 0-24 15,1 1 4-15,6-5-18 0,0-7 9 16,7-7 8-16,0-8-21 0,6-7 7 16,0-7-137-16,20-30-122 15,-33 33-80-15</inkml:trace>
  <inkml:trace contextRef="#ctx0" brushRef="#br0" timeOffset="4811">914 1075 271 0,'32'-7'54'0,"-32"7"14"16,0 0 19-16,0 0-12 0,0 0-36 15,0 0-8-15,0 0-19 0,0 0 23 16,0 0-1-16,0 0-9 16,0 0-9-16,0 0 3 0,-39-8-19 15,39 8-5-15,-13-40 18 16,6-5-7-16,14 5-20 0,-1-5 29 15,8 12-9-15,5 0-20 16,-19 33 29-16,46-33-7 0,0 22-17 16,-13 7 16-16,7 15 1 15,-1 11-8-15,-13 0 5 0,1 8 31 16,-14 11 2-16,-7-4-5 16,-12 3 17-16,-7 4-24 0,-1-3-6 15,-18 0 13-15,-1-4-33 16,-7 0 56-16,1-8-10 0,-1-7 12 15,-6-11 48-15,7-3 13 16,-7-16-34-16,0-10-16 0,7-12-5 16,-1-18-20-16,1-7-36 0,-1-15 27 15,7-8-22-15,-6 1-10 16,13-1 40-16,-1 4-10 16,8 15-14-16,6 11 2 0,-1 7-25 15,1 12 7-15,13 29 8 16,0 0-31-16,-13-26-16 0,13 26-158 15,0 0-110-15,0 0-16 16,0 0 7-16,0 0-9 0</inkml:trace>
  <inkml:trace contextRef="#ctx0" brushRef="#br0" timeOffset="5164">578 266 469 0,'33'15'83'0,"-33"-15"24"16,0 0-1-16,0 0-9 15,46 22 3-15,-46-22 13 0,40 4-60 16,-40-4-16-16,39-11-18 15,-39 11-14-15,0 0 21 0,33-37-8 16,-33 37-3-16,20-45 15 16,-20 45-9-16,0-40 27 15,0 40-27-15,0 0-31 0,0 0 35 16,-40-22-2-16,40 22-21 0,-46 14-21 16,46-14 4-16,-33 48 15 15,14-3 5-15,-1-5-23 0,20-40-28 16,0 48-179-16,-7-14-113 15</inkml:trace>
  <inkml:trace contextRef="#ctx0" brushRef="#br0" timeOffset="5832">322 1001 390 0,'0'0'41'0,"0"0"48"15,26-3-10-15,-26 3-20 16,33 7 8-16,-33-7-41 15,0 0 3-15,27 18 32 0,-27-18-41 16,0 0 4-16,26 41 15 16,-26-41-15-16,20 37 20 0,-20-37 9 15,19 37-17-15,-19-37-26 16,0 0 25-16,0 0-19 0,0 0-16 16,27 37 17-16,-27-37-40 15,0 0 27-15,0 41 15 0,0-41-19 16,-20 51-8-16,-6-6 20 0,-7-5-23 15,0 1 5-15,7-4 13 16,-1-4 0-16,1-3 4 16,6-1-29-16,20-29 6 0,-26 37 20 15,19-7-22-15,7-30 26 16,0 37 35-16,7-8-9 0,-7-29 11 16,26 37-3-16,7-4 14 15,-7-7 1-15,7 0-20 0,0 0-13 16,-7 0 33-16,7 3 7 0,-33-29 30 15,33 45-48-15,-20-5 1 16,-6-3-9-16,-7 4-29 0,-7-4 10 16,-12 0-10-16,-1-4-8 15,-6-7 28-15,-1-4 37 16,-6-14 6-16,1-8-27 0,-1-15 6 16,0-15 1-16,-7-14-30 15,8-12-6-15,-1-17 23 0,0-12-17 16,7-4-31-16,6-3 19 0,7-1-1 15,13 5-23-15,6 6 13 16,7 5 10-16,-6 3-52 0,6 7-226 16,0 8-235-16,0 7-108 0</inkml:trace>
  <inkml:trace contextRef="#ctx0" brushRef="#br0" timeOffset="6040">0 621 1218 0,'0'0'121'0,"0"0"-42"0,0 0 132 16,0 0-73-16,33-19-84 0,-33 19-16 15,33-14-15-15,-33 14-38 16,0 0-184-16,0 0-198 0,0 0-75 15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16:12.37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4117 973 1338 0,'0'0'380'15,"0"0"-7"-15,0 0-72 0,-33 19-84 16,33-19-59-16,0 0-45 16,0 0-58-16,0 0-31 15,0 0-14-15,13-30-13 16,7 5-26-16,6-10-5 0,7-2-3 15,7 0-28-15,-1-3-6 16,14-1 16-16,-7 0 20 0,6 8 15 16,-12 7 5-16,6 12-4 15,-14 6 12-15,8 12 7 16,-40-4-4-16,52 29 4 0,-6-3-5 16,-6 8 5-16,-40-34 18 15,46 44-6-15,-7-11-12 0,-39-33-4 16,40 37 16-16,-40-37 4 15,0 0 61-15,0 0 24 16,0 0 14-16,0 0-30 16,0 0-36-16,0 0 1 0,-40 37 21 15,-19-19 11-15,-13-10 9 16,-7-4-15-16,-6-8-6 0,-7 4 15 16,0-8 10-16,6 1-12 15,7-8-9-15,7 4 24 16,6-4 12-16,7-3-10 0,7 0-20 15,12-5-7-15,1-3-9 16,6-7-21-16,0-11-22 0,0-12-6 16,7-14-10-1,6-16-5-15,-6-6-14 0,6 0 14 16,6 3 0-16,1 18-8 16,0 12-6-16,0 14 14 0,6 16-18 15,7 29-11-15,0 0-27 16,0 0-155-16,0 0-116 0,-33 22-129 15,7 15-216-15,13 11-281 16</inkml:trace>
  <inkml:trace contextRef="#ctx0" brushRef="#br0" timeOffset="201">4064 1337 2201 0,'46'51'417'16,"-46"-51"-38"-16,0 0-15 16,0 0-70-16,0 0-41 0,0 0-103 15,0 0-59-15,40 41-58 16,-40-41-40-16,0 0-230 0,0 0-139 16,0 0-210-16,0 0-399 15</inkml:trace>
  <inkml:trace contextRef="#ctx0" brushRef="#br0" timeOffset="464">2953 747 2243 0,'0'0'372'0,"0"0"19"15,0 0-13-15,0 0 16 0,0 0-49 16,0 63-5 0,-7-11-63-16,7-52-61 0,-33 75-100 15,-6-20-48-15,39-55-55 16,-72 63 7-16,6-15-297 0,-6-11-229 16,-1-4-51-16,-5-11-64 15,5-11-321-15,8-7-104 0</inkml:trace>
  <inkml:trace contextRef="#ctx0" brushRef="#br0" timeOffset="828">2388 729 2488 0,'0'0'404'0,"0"0"-84"15,0 0-77-15,0 0-100 0,-7 37-46 16,7-37-53-16,0 0-7 16,0 0-30-16,0 0-1 0,0 0-19 15,0 0 6-15,0 0-24 16,0 0 9-16,20-48-3 16,6 7 15-16,-26 41-1 0,46-37 11 15,-46 37-13-15,40-22 22 16,-40 22-19-16,46 0 40 15,-46 0-40-15,46 22 22 0,-14 4 2 16,-32-26 15-16,33 44 9 16,-26-7-18-16,-7-37-4 0,-40 52-21 15,-25-12-21-15,-14-3-97 16,-13-2-80-16,-13-9-110 16,-7-4-128-16,0-8-265 0,-6 1-85 15</inkml:trace>
  <inkml:trace contextRef="#ctx0" brushRef="#br0" timeOffset="1492">1855 465 788 0,'0'0'235'0,"0"0"23"15,0 0 32-15,0 0-60 16,0 37-17-16,0-37-49 0,14 41-20 16,-14-41-44-16,13 45 10 15,-13-45-40-15,0 0 31 0,6 41-25 16,-6-41 25-16,0 0-26 16,0 0 24-16,0 0-27 0,-26 29 18 15,-7-10-1-15,-6-12 15 16,-7 4-19-16,0 0 22 15,0-3-11-15,-7 10 7 0,-6 1 12 16,6 10 14-16,-6 5 47 16,0 6 6-16,-6 5-2 15,5 4-41-15,7 2-23 0,0 1-56 16,1-4-15-16,-7 8-31 16,6-8 6-16,0 0-29 0,-6 1-83 15,7-5-256-15,-7-7-103 16,59-37-22-16,-66 37-82 15,66-37-277-15,-59 26-96 0</inkml:trace>
  <inkml:trace contextRef="#ctx0" brushRef="#br0" timeOffset="1677">1507 1340 1843 0,'0'0'323'0,"53"-3"3"0,-53 3-49 16,0 0-88-16,46-4-83 16,-46 4-64-16,0 0-8 0,0 0-99 15,0 0-115-15,0 0-379 16,0 0-328-16</inkml:trace>
  <inkml:trace contextRef="#ctx0" brushRef="#br0" timeOffset="2232">672 688 1967 0,'-27'-44'315'15,"8"10"-28"-15,19 34-85 0,0-40-51 16,0 40-84-16,6-46-15 15,-6 46-38-15,27-44-4 0,-27 44-10 16,52-29 4 0,-6 10-18-16,0 12 23 0,0 7-12 15,0 3 9-15,-6 12-12 16,-8 0 18-16,-32-15-20 0,33 33 27 16,-33-33 1-16,13 45 32 15,-19-8 16-15,6-37 5 0,-46 56-27 16,0-15 6-16,-13-5-8 15,-7-2 9-15,-6 6-10 0,-1-3-1 16,-5 4-4-16,-1 3-18 16,6-2 7-16,8 2-17 15,6-7 21-15,13 0-16 0,6-4 17 16,40-33-24-16,-46 37 19 16,46-37-17-16,0 0 19 15,0 0 7-15,0 0 45 0,0 0-8 16,0 0 2-16,0 0-15 15,-39 34-3-15,39-34-37 0,0 0 2 16,0 0-22-16,-53-4 11 16,53 4-17-16,0 0 12 15,-39-44-18-15,19 3 12 0,13-3-21 16,7-12-43-16,14-7-63 16,-1-12-31-16,13 2-50 0,0-9-57 15,7 5-101-15,-7-2-114 16,-6 5-213-16,0 4-49 0</inkml:trace>
  <inkml:trace contextRef="#ctx0" brushRef="#br0" timeOffset="2421">113 6 1480 0,'46'8'339'0,"0"-5"-16"0,0-3-34 15,20 4-56-15,6 0-26 16,14-1-85-16,-1 1-67 0,0 0-26 16,-6-1-87-16,-13-3-131 15,-20 0-254-15,-46 0-315 16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11:39.15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553 4 271 0,'0'0'50'0,"0"0"9"15,0 0-8-15,0 0 2 16,0 0-16-16,0 0-17 0,0 0-6 16,-33-26 15-16,33 26-15 15,-46 0-4-15,13 15 4 0,7 11-4 16,-7 11 52-16,0 18-4 16,0 12-3-16,-6 7 17 0,0 11-22 15,6 15 1-15,-7 4-32 16,7 14 35-16,7 8-12 0,-7-1 36 15,14 8-22-15,-1 5-14 16,0-1 22-16,14-1 0 0,-1 5 1 16,7-1-9-1,0-3-30-15,7-11-12 0,-1 0 27 16,7-8 2-16,-6 1-4 16,6-9-12-16,0-3-15 0,7-6-6 15,0-16 8-15,-1 4 3 16,1 0 22-16,6-8 15 0,1-4-40 15,-1-6 6-15,0-5-3 16,-6-7 7-16,0-7-18 0,-1 1 0 16,8-5 7-16,-8-4 37 15,8 0 17-15,-27-44-18 0,32 63-19 16,-5-11-27-16,-1-8 35 16,-26-44-5-16,26 59 5 15,-6-11-25-15,-20-48 6 0,20 59 0 16,-7-10 14-16,7-5-13 15,-7 0-5-15,0 4 9 0,0 4-9 16,0 8-9-16,7-1-33 16,-7 0 50-16,7-3-12 0,-1-1-1 15,-5-7-10-15,-1-7 3 16,-13-41-3-16,19 52-8 0,-19-52-5 16,27 40 4-16,-27-40 23 15,19 44-14-15,-19-44 7 16,20 49 1-16,-7-13 5 15,-13-36-13-15,20 41 2 0,-20-41 0 16,0 0-9-16,20 44-4 16,-20-44 19-16,0 0-6 0,0 0 9 15,13 48-9-15,-13-48-9 16,0 0 7-16,26 53-9 0,-26-53 26 16,13 52-9-16,-13-52-11 15,20 55 3-15,-20-55 7 0,13 56-7 16,-13-56 12-16,13 48-5 15,-13-48 1-15,0 0-1 0,0 0-1 16,7 40 7-16,-7-40 84 16,0 0-8-16,0 0-48 15,0 0-18-15,0 0-9 0,0 0-1 16,-59-14-7-16,6-12-3 16,1-4-3-16,6 1 3 0,0-5-3 15,46 34 0-15,-60-48 3 16,21 8-21-16,39 40 18 0,-46-38 6 15,46 38-6-15,-39-33 5 16,39 33-2-16,-40-30-3 0,40 30 0 16,0 0-5-16,0 0-8 15,0 0 3-15,0 0 3 0,0 0 19 16,0 0-3-16,-39-26-9 16,39 26-10-16,0 0-3 15,0 0 7-15,0 0 8 0,0 0 10 16,0 0-6-16,0 0-2 15,0 0-10-15,52 19-6 0,-6-1 20 16,-46-18-2-16,59 33-6 16,-13-6 2-16,-46-27-14 15,53 30 6-15,-7-8 14 0,-46-22 0 16,46 33 0-16,-46-33-8 16,53 33 0-16,-53-33-12 0,46 26 7 15,-46-26-2-15,0 0 12 16,46 22 2-16,-46-22-2 15,0 0-5-15,0 0 0 0,0 0 0 16,0 0 4-16,0 0 7 16,0 0-1-16,0 0 25 0,0 0-9 15,0 0-11-15,0 0-15 16,0 0 0-16,32-44-6 0,-18 3-1 16,-1 5 18-16,-13 2-5 15,0 34-1-15,6-52-5 0,1 15 5 16,6-4-11-16,-13 41 1 15,13-44 8-15,-13 44 3 16,13-41-6-16,-13 41 2 0,0 0-2 16,13-37-4-16,-13 37-4 15,0 0 8-15,0 0-6 0,0 0 3 16,0 0 9-16,40-30-6 16,-40 30-6-16,0 0-161 0,33 4-183 15,-33-4-234-15,33 26-97 16</inkml:trace>
  <inkml:trace contextRef="#ctx0" brushRef="#br0" timeOffset="576">540 5868 355 0,'-20'-37'56'16,"20"37"16"-16,0 0-3 16,0 0-17-16,0 0 15 15,0 0-15-15,0 0 92 0,0 0 12 16,0 0-7-16,20 52-2 16,6 3-4-16,7 8-46 0,-7 3-61 15,7 5-8-15,-7-5-25 16,7 1 10-16,-6-8-26 0,-1-3 13 15,0-11 20-15,-6-5-20 16,-20-40 4-16,20 48-10 0,-20-48-57 16,0 0-147-1,26 37-83-15,-26-37-22 0,0 0 13 16</inkml:trace>
  <inkml:trace contextRef="#ctx0" brushRef="#br0" timeOffset="1107">967 5468 276 0,'7'-41'83'15,"-7"41"-1"-15,0 0 3 16,0 0-10-16,0 0-32 0,0 0 0 16,0 0 30-16,0 0 43 15,0 0-37-15,-14 59-7 0,8 1 31 16,-1 6-19-16,7 2-42 16,7-6-9-16,-1-6 7 0,8-5 26 15,-1-6-20-15,-13-45 0 16,26 44-21-16,-26-44 25 15,0 0 4-15,46 26-42 0,-7-22 2 16,-39-4-10-16,46-15 16 16,-46 15 1-16,40-41-17 15,-14-3 7-15,-6 0-19 0,0-4-7 16,-7 3 22-16,-13 45-7 16,6-55 15-16,-6 22-6 0,0 33-3 15,0 0-4-15,0 0 11 16,0 0 13-16,0 0 43 0,-19 37-14 15,-8 14-9-15,14 8 7 16,-7 0-4-16,1 4-18 0,6 0 1 16,-1-4-27-16,1 0 1 15,13 0-12-15,0 1 2 16,0-1-12-16,0-4-85 16,0 1-177-16,-6 0-146 0,6 7 1 15</inkml:trace>
  <inkml:trace contextRef="#ctx0" brushRef="#br0" timeOffset="1955">2459 5890 360 0,'0'0'110'0,"0"0"-31"16,0 0-9-16,0 0-15 0,0 0-4 15,0 0-27-15,0 0 4 16,0 0 9-16,-20 48 22 0,-6 11 0 16,-7 11-30-16,0 4 22 15,0 4-33-15,-6-8 16 0,12-3-16 16,1-11 1-16,0-4-31 15,6-12 32-15,7-6-31 16,13-34 11-16,0 0 6 16,0 0-21-16,0 0-14 0,0 0-58 15,0 0-80-15,0 0-56 16,-7-37 5-16</inkml:trace>
  <inkml:trace contextRef="#ctx0" brushRef="#br0" timeOffset="2168">2078 5816 324 0,'0'0'39'15,"0"0"-2"-15,0 0-14 0,0 0 117 16,0 0 4 0,0 0-33-16,39 37 6 0,0 0-6 15,1 4-18-15,6-1-67 16,0 5 24-16,0-1-59 0,-7-3 22 15,1 3-16-15,-7-7 7 16,-7-4-193-16,0-3-135 0</inkml:trace>
  <inkml:trace contextRef="#ctx0" brushRef="#br0" timeOffset="3764">1394 67 358 0,'0'0'31'0,"0"0"19"0,7 37-5 16,-7-37-10-16,19 40 25 15,-19-40 4-15,46 30-28 0,7-12 0 16,6 5-6-16,13-5 0 15,7 8 10-15,7 4-9 16,-1 7 5-16,7 3-40 0,-6 17 15 16,-8 5-8-16,-5 12 13 15,-8 8-1-15,-12 14-12 0,0 11 12 16,-14 18-15-16,-6 8 12 16,0 20 7-16,-14 9-17 0,1 12 17 15,0 7-33-15,6 8 11 16,-6 0-7-16,6 3 36 0,14-4-14 15,6 9 4-15,13-5-11 16,6-3 16-16,8-4-21 0,12-11 15 16,-6-8-6-16,6-10 14 15,1-12 8-15,-14-11 49 0,0-18-6 16,1-11-31 0,-14-8 9-16,-7-8 5 0,-6-3-3 15,-13 0-16-15,-6-7-1 16,-1 0-48-16,-6-8 35 0,-14-6-34 15,7-5 31-15,-6-11-19 16,-7-48 0-16,0 70-9 0,-7-18 17 16,7-52-10-16,0 62 17 15,0-10-24-15,0-52 14 0,-6 63-7 16,-1-15 0-16,1-4 16 16,6-44-10-16,0 56 0 0,0-56-22 15,0 55 29-15,0-55-27 16,0 48 14-16,0-48-8 15,0 0 2-15,0 0 12 0,0 0-6 16,0 0 33-16,0 0 44 16,0 0-12-16,0 0-30 0,0 0-15 15,0 0-5-15,0 0-9 16,0 0 4-16,-33-59-40 0,33 59 50 16,-33-59 7-16,33 59-31 15,-40-55-7-15,40 55 11 0,0 0-13 16,-59-41-1-16,59 41 27 15,-59-22-34-15,59 22 49 0,-52-11-23 16,52 11-12-16,0 0 17 16,-60-15-32-16,60 15 3 15,0 0 46-15,0 0-33 0,-52-22 14 16,52 22-12-16,0 0 15 16,0 0-36-16,0 0 15 0,0 0 15 15,0 0-5-15,0 0 7 16,0 0-7-16,0 0 3 0,0 0-8 15,0 0-2-15,33 51 16 16,6-3-23-16,-6-3 28 0,0-1-22 16,0 4 15-16,0-7-23 15,-33-41 31-15,46 60-7 0,-46-60 5 16,39 52 4-16,-39-52-12 0,33 48 21 16,-33-48-23-1,0 0 22-15,0 0-22 0,0 0 46 16,39 33 29-16,-39-33-26 15,0 0 11-15,53-11-45 0,-53 11 3 16,59-37-30-16,-59 37 33 16,53-44-32-16,-53 44 17 0,46-52-7 15,-46 52 5-15,45-53 0 16,-45 53-7-16,46-44 18 0,-46 44-44 16,0 0 22-16,40-41-2 15,-40 41-119-15,0 0-104 0,0 0-168 16,0 0-51-16,0 0 32 15</inkml:trace>
  <inkml:trace contextRef="#ctx0" brushRef="#br0" timeOffset="4152">3852 6241 477 0,'-13'-37'91'0,"13"37"-2"16,0 0-28-16,0 0-35 15,0 0-7-15,0 0 131 0,0 0-12 16,0 0 72-16,0 0-41 16,46 56-58-16,-20 6-15 0,7-2-44 15,-7 3-1-15,-6 0-38 16,-1-4-9-16,8 0 2 16,-14-14-2-16,7-5 3 0,-20-40-22 15,19 45-34-15,-19-45-139 16,0 0-73-16,0 0 1 0,0 0 12 15,40 3-17-15,-40-3 32 16</inkml:trace>
  <inkml:trace contextRef="#ctx0" brushRef="#br0" timeOffset="4531">4187 5824 545 0,'0'-41'20'0,"0"41"45"16,0 0 17-16,0 0 38 16,52 0 35-16,1 11-38 0,0 8 24 15,-1 6 4-15,1 5-21 16,-1 3 3-16,-6 0-24 0,0 4-38 16,-46-37-30-16,59 56-18 15,-19-4 19-15,-7-12 7 0,-20 8 16 16,-7-3-22-16,-6 3-6 15,-13 0-19-15,-6-4 4 0,-8 1-21 16,27-45 23-16,-59 45-23 16,7-23 10-16,-1-11-8 15,7-19 3-15,-7-10 19 0,7-15-19 16,7-13 13-16,0-9-24 16,12-4 36-16,8-8-37 0,5-3 30 15,14-4-28-15,0 0 23 16,7 0-53-16,6 4-79 0,7-4-189 15,0 4-84-15,6 3-33 16</inkml:trace>
  <inkml:trace contextRef="#ctx0" brushRef="#br0" timeOffset="5248">5317 5816 580 0,'0'0'43'16,"0"0"-26"-16,0 0 7 0,0 0-31 15,0 0 0-15,0 0 3 16,0 0 13-16,0 0-13 0,0 0 12 16,46 19-3-16,-46-19-44 15,40 7-80-15,-8-7-59 16</inkml:trace>
  <inkml:trace contextRef="#ctx0" brushRef="#br0" timeOffset="5408">5685 5835 269 0,'0'0'35'0,"40"-8"-16"16,-40 8-10-16,46-18-9 0,-46 18 0 15,46-22-26-15,-7 7-77 16</inkml:trace>
  <inkml:trace contextRef="#ctx0" brushRef="#br0" timeOffset="5605">6211 5772 458 0,'52'-4'86'0,"-12"-3"-42"16,-1-4 1-16,7 3-28 15,-13 5-17-15,7-8-6 16,-40 11 3-16,46-12 3 0,-46 12-28 16,46-11-69-16,-46 11-56 15</inkml:trace>
  <inkml:trace contextRef="#ctx0" brushRef="#br0" timeOffset="7208">4699 2805 186 0,'0'0'38'0,"0"0"26"16,0 0-12-16,0 0-11 0,20 77 6 15,-7 5-25 1,0 10-6-16,1 4 4 0,5 11-7 16,1 8 3-16,6 8 47 15,7 10-27-15,0 3-7 0,6 1 10 16,7 0-12-16,7-14-30 15,13-9-7-15,-1-7 15 0,1-11-2 16,6-7 2-16,-6-8 4 16,6-7 3-16,-6-7-12 0,6-4 3 15,-6-7 2-15,6-4-13 16,1-4 8-16,-8-4 0 0,8-7 0 16,-1 4 0-16,0-1-8 15,14-3 14-15,-1-3 0 16,1-5-6-16,6-7 0 0,6 0 0 15,-6-3-4-15,0-4-2 16,-6-4 6-16,-1 4-6 0,-6-1 6 16,0 1 4-16,-14-7-8 15,8-1-9-15,-1 0 8 0,-6-3 14 16,-1-4 0-16,1 0-2 16,-7 0-16-16,0-4 11 0,1 1-15 15,-8 3 9-15,-6 0 4 16,-46 0 0-16,53-8 0 0,-53 8 9 15,52 0-15-15,-52 0 12 16,0 0-11-16,46 4 0 0,-46-4 5 16,40 11 9-16,-40-11-46 15,0 0 58-15,33 22-18 16,-33-22 1-16,0 0-1 0,0 0 4 16,39 22 32-16,-39-22 9 15,0 0-7-15,46 11 9 0,-46-11-10 16,0 0-27-16,39 0 7 15,-39 0-9-15,0 0-3 0,40 0-8 16,-40 0 5-16,46-3-5 16,-46 3 2-16,39 0 1 0,-39 0 8 15,40-4-17-15,-40 4 10 16,0 0-8-16,39-4-1 16,-39 4 5-16,0 0-6 15,0 0 11-15,0 0-1 0,0 0 14 16,0 0 10-16,0 0 17 15,0 0-16-15,0 0-1 0,0 0 19 16,0 0-36-16,0 0 6 16,0 0-9-16,0 0-2 0,20-44-11 15,-20 44 11-15,13-44-9 16,-13 44 6-16,7-48-3 0,-7 48 0 16,6-48 0-16,-6 48-7 15,-6-41 7-15,6 41-13 16,0 0 13-16,0 0-5 0,-14-41-5 15,14 41 10-15,0 0-17 16,0 0 22-16,0 0 2 0,0 0-13 16,0 0-8-16,0 0 4 15,0 0 10-15,0 0-8 0,0 0 14 16,0 0-16-16,0 0 17 16,0 0-15-16,0 0 14 0,0 0-12 15,0 0 6-15,-52-37 5 16,52 37 13-16,0 0-10 0,-46-29 7 15,46 29-5-15,0 0 0 16,0 0 24-16,-53-22 1 16,53 22 4-16,0 0-25 0,0 0-14 15,0 0-5-15,0 0 39 16,0 0 4-16,0 0-5 0,-26 59-33 16,19-15 32-16,7-44 23 15,20 55-41-15,-20-55 0 0,33 60 19 16,-33-60-26-16,53 44 27 15,-53-44-10-15,52 33-4 0,-52-33 15 16,59 19-24-16,-59-19 4 16,40 11-12-16,-40-11-3 0,0 0 27 15,0 0 9-15,0 0 32 16,0 0-16-16,0 0-14 16,0 0 11-16,0 0-32 0,0 0 5 15,0 0-8-15,0 0-18 16,-20 44 14-16,20-44-5 0,-33 44-8 15,33-44 9-15,-52 45-15 16,12-12 14-16,40-33 2 0,-46 34-7 16,46-34-33-16,-46 41-131 15,46-41-185-15,-39 37-59 0,39-37 6 16</inkml:trace>
  <inkml:trace contextRef="#ctx0" brushRef="#br0" timeOffset="7764">9115 5497 692 0,'0'0'25'15,"0"0"-5"-15,0 0 17 16,0 0 50-16,-19 56 15 0,-1-1-16 16,0 5 0-16,1 3 13 15,-1-4-8-15,-6-3-51 0,6-1-16 16,0-3 2-16,0-4-26 16,1-7 25-16,19-41-38 0,-20 40-12 15,20-40-121-15,0 0-83 16,0 0-34-16,0 0-47 15</inkml:trace>
  <inkml:trace contextRef="#ctx0" brushRef="#br0" timeOffset="8004">8800 5546 457 0,'0'0'78'0,"0"0"-22"15,0 0 4-15,0 0 56 16,0 0 28-16,0 0 0 0,0 0-25 16,46 40-49-16,-13-7-24 15,6 5 14-15,1-4-40 0,-40-34-23 16,46 59 12-16,-7-11 8 16,-6-4-30-16,0-7-38 0,-13 0-104 15,-20-37-82-15,26 41-54 16,-13-12-30-16</inkml:trace>
  <inkml:trace contextRef="#ctx0" brushRef="#br0" timeOffset="8261">9391 5250 747 0,'0'0'155'16,"0"-41"-84"-16,0 41-33 0,0 0 64 15,0 0-2-15,0 0-42 16,0 0 65-16,53 67-55 0,-14-4-12 16,1 3-35-16,-1-7-17 15,7 0 2-15,0 4-25 0,0-3-256 16,7 3-254-16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16:14.14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2644 532 649 0,'0'0'155'15,"0"0"-1"-15,0 0 37 16,0 0 17-16,-20-29-11 0,20 29-21 15,0 0-6-15,0 0-58 16,0 0-41-16,0 0-11 0,0 0-30 16,0 0-10-16,0 0 48 15,0 0 5-15,0 0-30 0,33 26-14 16,-33-26-16-16,39 37-3 16,-13-11-2-16,-26-26-6 0,33 36 1 15,-33-36-3-15,20 31-8 16,-20-31 22-16,0 0-5 15,0 0-1-15,0 37 0 0,0-37-21 16,-33 26 19-16,33-26-19 0,-39 15 5 16,6-8-10-16,33-7-18 15,0 0 6-15,-33-7 2 16,33 7-10-16,0 0 0 0,-7-34 11 16,14 1 27-16,13-1-3 15,-7 4-10-15,-13 30-1 0,26-33 11 16,-26 33 3-16,0 0 0 15,0 0-12-15,33-22 17 0,-33 22-9 16,0 0 7-16,0 0 20 16,0 0 47-16,26 7 29 0,-26-7 18 15,0 0 4-15,0 34-26 16,0-34-37-16,-33 36-13 16,-19-5-21-16,6-13-8 0,-13 1-5 15,-7-12-3-15,-6 1-1 16,13-5-5-16,-7-6 2 0,7-1-4 15,13-3 0-15,0-12-4 16,0 1-9-16,46 18-16 0,-47-38 5 16,14 5-7-16,7 3 11 15,26 30 7-15,-7-33 5 0,7 33 2 16,-6-30-3-16,6 30 2 16,0 0 7-16,0 0-14 0,0 0 10 15,26-18 4 1,-26 18 0-16,46 3-9 0,-19 5 9 15,-27-8 0-15,40 11-4 16,-40-11 13-16,32 15-9 0,-32-15 5 16,0 0-10-16,33 11 5 15,-33-11-3-15,0 0-1 0,0 0 15 16,0 0-5-16,0 0-6 16,0 0 0-16,0 0 10 0,0 0 4 15,0 0 4-15,0 0-4 16,0 0 10-16,0 29-5 0,0-29-2 15,0 0-8-15,-46 34-2 16,0-9-3-16,-7-6-10 16,-6 0 8-16,-14 3 3 0,1 1 4 15,6 3 14-15,-6 3-3 16,6 8 8-16,1 0 9 0,19-4-11 16,6 4-19-16,40-37 7 15,-33 48 3-15,20-15 0 0,0-3-4 16,13-30 0-16,26 33 3 15,-26-33-16-15,33 22 4 0,-33-22 10 16,46 11-14-16,-46-11 11 16,33 0-3-16,-33 0-2 0,0 0 0 15,0 0 0-15,0 0-9 16,7-48-2-16,-27 8 5 0,0-1 3 16,-13 1-6-16,7-5 3 15,-7 1 0-15,0 0 7 16,0-1 1-16,1-7 13 0,12 3-5 15,-6-2 15-15,6-5-8 16,0 1-7-16,14-4-9 0,-8 3 2 16,1 5-2-16,13-1-12 15,-6 4 12-15,6-4-3 0,0 8-9 16,0 3-63-16,0 12-76 16,0 29-94-16,6-34-176 0,-6 34-221 15,0 0-13 1</inkml:trace>
  <inkml:trace contextRef="#ctx0" brushRef="#br0" timeOffset="445">974 514 726 0,'-27'37'144'0,"27"-37"19"0,0 0 35 15,0 0 62-15,-52 33-38 16,19-7-29-16,33-26-35 16,-53 22-18-16,7-3-51 0,0 0-11 15,6 3-7-15,0 4-7 16,1-7-16-16,39-19 2 0,-46 48 11 16,7-4-9-16,25 4-20 15,1 0-12-15,13-4 26 0,0-3-6 16,0 7 2-16,0 0 22 15,0-11-6-15,0 0 3 0,0-37 11 16,-33 52 1-16,33-52-21 16,-52 40-20-16,-1-14-1 0,7-15 16 15,-6-14 25-15,6-5 17 16,0-7 7-16,13-7-34 16,0-15-22-16,0-11-14 0,7-7-14 15,6-8-2-15,14-7-10 16,-1 3 3-16,14 1-7 0,12-1-7 15,1 12 7-15,13 3-48 16,-7 11-119-16,0 4-142 0,-26 37-197 16,33-37-292-16,-33 37-152 15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16:15.09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8510 262 947 0,'-20'-41'321'0,"20"41"-1"16,-20-29-13-16,20 29-73 15,0 0-27-15,0 0-3 0,0 0 26 16,0 0 52-16,0 52-36 16,7 10-59-16,6 9-54 15,0 3-41-15,7 7-48 0,0-4-27 16,6 1 7-16,-6-4-20 15,6-4-4-15,-6 0-48 0,-1-7-115 16,-5-11-86-16,-14-52-125 16,32 55-132-16,-32-55-119 0,46 37-42 15</inkml:trace>
  <inkml:trace contextRef="#ctx0" brushRef="#br0" timeOffset="393">9266 207 1774 0,'0'0'186'0,"-33"-11"14"16,-7 22-3-16,1 15-24 0,-1 7-11 16,1 4 16-16,6 3-38 15,7 1-67-15,13 0-12 0,6-1 1 16,7-3-33-16,13-4-9 15,14-3 5-15,5 0-17 16,14-8-8-16,0-4 7 0,7-7-1 16,0-3-6-16,-7-12 0 15,0-11 3-15,0-3 5 0,-7-12-17 16,0 1 4-16,-6-1 13 16,-33 30-3-16,33-33-9 0,-33 33 17 15,0 0 20-15,0 0 16 16,0 0 32-16,-13 33 10 0,-13 8-25 15,-1 7-31-15,-12 7-8 16,6 8-4-16,-6 0-23 16,6 0-5-16,0 7-128 0,0 4-145 15,-6 3-188-15,-7-3-286 16,0 7-141-16</inkml:trace>
  <inkml:trace contextRef="#ctx0" brushRef="#br0" timeOffset="1525">7196 1119 513 0,'0'0'159'16,"0"0"43"-16,0 0 56 15,0 0 47-15,0 0-11 0,0 0-5 16,0 0-55-16,32 0-63 16,-32 0-34-16,0 0-53 15,0 0-11-15,0 0-19 16,0 0-3-16,0 0-8 0,0 0-27 16,0 0 1-16,0 0-21 15,27-48 20-15,-8 8-25 16,1-8 15-16,0 3-16 0,-7 8 10 15,7 4-14-15,-7 3 27 16,-13 30-23-16,20-33 1 0,-20 33 14 16,0 0-22-16,32-15 30 15,1 12-13-15,-33 3 6 16,40 18-18-16,-40-18 22 0,46 30-23 16,-46-30 23-16,39 33-7 15,-39-33 0-15,0 0 14 16,33 41-5-16,-33-41 46 0,7 37 6 15,-7-37-26-15,-14 48 3 16,14-48-9-16,-52 48 4 16,-1-11-27-16,7-8-6 0,-13-10 11 15,0-5-12-15,0-3 4 16,0-7 4-16,0-8-3 0,-1-7-7 16,8-3 2-16,6-12 9 15,-7-4-4-15,14-3-15 0,-1 0 16 16,14-4-23-16,26 37 23 15,-26-37-13-15,26 37 12 16,0 0-12-16,-26-30 5 0,26 30 0 16,0 0 0-16,0 0 69 15,0 0 2-15,0 0 21 16,-7 52-8-16,0-8-6 16,1-3-20-16,-1 0-7 0,-6-4-10 15,0-8-14-15,13-29-1 16,-20 37-17-16,20-37 5 0,-19 30-3 15,19-30-3-15,0 0-1 16,-33 11-7-16,33-11 0 0,0 0-14 16,-40-34 6-16,7-3-9 15,14-11 17-15,6 0-25 16,6 8 19-16,-6 3-1 16,13 37 7-16,-7-26-7 0,7 26-3 15,0 0 10-15,0 0-8 16,0 0 18-16,0 0-5 15,-39 55 1-15,0-7 5 0,6 0-2 16,-7 0-9-16,-6 1 6 16,0-5-27-16,-6 0-130 0,-1-3-85 15,7-4-124-15,-6 0-178 16,12-8-251-16,40-29-71 0</inkml:trace>
  <inkml:trace contextRef="#ctx0" brushRef="#br0" timeOffset="1829">6617 1640 2091 0,'0'0'231'15,"40"-4"-81"-15,-14-10-54 16,13 3-70-16,1-8-3 0,6 4 31 15,0 4 46 1,0 0-10-16,6 15 3 0,-12 3 12 16,-1 8-1-16,-6 7-22 15,-33-22-12-15,26 48-26 0,-12-7-7 16,-21 0-12-16,-6-1-17 16,-13-3-3-16,-14 0-55 0,-12-7-109 15,-8-8-123-15,1-7-142 16,7-12-163-16,6-10-81 15,0-12 41-15</inkml:trace>
  <inkml:trace contextRef="#ctx0" brushRef="#br0" timeOffset="2196">6795 258 1723 0,'0'0'226'0,"0"0"-65"0,0 0-31 15,0 0 0-15,0 0-8 16,0 0-10-16,0 0-45 0,0 0-38 16,0 0 20-16,0 0 0 15,0 0-35-15,0 0 6 0,0 0 12 16,0 0-17-1,0 0-15-15,33-22 8 0,-33 22 11 16,19-37 9-16,1 4 34 16,-20 33 39-16,0 0-3 0,-7-30-29 15,7 30-41-15,0 0-17 16,0 0-1-16,-32 8 5 0,-1 14-9 16,-7 4-4-16,7 0-10 15,33-26-92-15,-32 40-131 0,32-40-205 16,-40 52-272-16,20-11-96 15</inkml:trace>
  <inkml:trace contextRef="#ctx0" brushRef="#br0" timeOffset="2737">5559 1134 1622 0,'0'0'271'0,"0"0"-80"0,0 0-67 15,0 0-46-15,0 0-8 16,0 0-8-16,-46-52-29 16,27 4-26-16,12-3-7 0,14-5 0 15,12 4 4-15,-5 8 3 16,5 0-2-16,-19 44-18 0,46-52 9 15,-46 52-13-15,46-44 13 16,-46 44 0-16,53-15 8 0,-7 15 2 16,-46 0-2-16,52 22-4 15,-12-3-6-15,-40-19 6 0,52 25-6 16,-52-25 12-16,0 0-2 16,40 41 6-16,-40-41 4 15,0 0 37-15,20 55 27 0,-20-55-8 16,-7 45-19-16,7-45-14 15,0 0-7-15,-79 59-15 0,7-18 26 16,13-12 28-16,-7-10 13 16,13-12-5-16,7-7-5 0,46 0-18 15,-65-22-18-15,65 22-13 16,-59-52-5-16,19 0-11 0,7-3-1 16,7-12-6-16,6-6-7 15,7-12-1-15,7-4-4 0,6 4 7 16,0 11 5-16,6 11-25 15,-6 11-88-15,7 12-116 0,-7 40-193 16,0 0-202-16,0 0 29 16,0 0 29-16</inkml:trace>
  <inkml:trace contextRef="#ctx0" brushRef="#br0" timeOffset="3233">5053 591 918 0,'0'0'211'16,"-39"-41"61"-16,39 41 0 0,-20-37-19 15,20 37-26-15,0 0-42 16,0 0-68-16,0 0-6 16,0 0 64-16,0 0-48 0,-6 52-38 15,6 0-40-15,0 3-19 16,0 8-7-16,0-4-15 0,0-7-8 15,0-8 0-15,0-44 6 16,0 48 3-16,0-48 1 0,0 0-10 16,-20 45-23-16,20-45-2 15,0 0 3-15,-46 11 0 0,46-11 4 16,-53-23-1-16,14-2 7 16,39 25 3-16,-53-48-7 0,21 11 16 15,32 37 21 1,-46-30 20-16,0 15 14 0,0 15 7 15,-7 19 9-15,-13 3 15 16,-13 0 1-16,-13 8 3 0,0 3-5 16,-13 8 6-16,-6-8-5 15,-1 4 2-15,-6-8-3 0,-7-7-12 16,6-10-29-16,8-5-12 16,6-7-11-16,-1-11-9 0,14-11-9 15,7 0 1-15,6-1-4 16,13-6-35-16,7 3-115 0,7-4-80 15,52 30-72-15,-53-44-130 16,53 44-201-16,-26-48-144 0,26 4 36 16</inkml:trace>
  <inkml:trace contextRef="#ctx0" brushRef="#br0" timeOffset="3409">2951 606 1789 0,'0'0'298'0,"39"-4"-76"0,-39 4-65 16,0 0-3-16,53 4-41 16,-14-1-47-16,7-3-40 0,13-3-18 15,0-1-13-15,-6 4-111 16,-14 0-235-16,-39 0-282 16,0 0-71-16</inkml:trace>
  <inkml:trace contextRef="#ctx0" brushRef="#br0" timeOffset="3688">1755 609 1480 0,'0'0'246'16,"0"0"60"-16,0 0 20 0,0 0-33 15,0 0-49-15,0 0-6 16,32 41-36-16,-12 3-42 0,0 8-31 16,-7 0-48-16,0 0-45 15,-6 3-3-15,-14 8-19 0,-13 0 1 16,-12-1-52-16,-8 1-103 16,-19-4-62-16,-7-7-60 0,1-4-111 15,-8-11-119-15,14-15-164 16,7-14-11-16</inkml:trace>
  <inkml:trace contextRef="#ctx0" brushRef="#br0" timeOffset="3900">1433 0 1865 0,'0'0'201'0,"-40"74"-48"15,20 3-28-15,14 16-32 16,6 3 31-16,6 3-32 0,1 1-33 16,0 7-12-16,-1 4-17 15,-12-4-13-15,-1 0-108 0,-6-3-189 16,-13-4-196-16,6-8-129 16</inkml:trace>
  <inkml:trace contextRef="#ctx0" brushRef="#br0" timeOffset="4148">953 901 1985 0,'0'0'265'16,"0"0"-32"-16,46 56-90 15,-20 3-69-15,-13 11-23 0,-13 0 3 16,-13-3-13-16,-13 3-23 16,-7 4-14-16,-13-4-4 0,-7-4-122 15,-12-3-165-15,-8-7-159 16,1-8-77-16,-7-11-7 0</inkml:trace>
  <inkml:trace contextRef="#ctx0" brushRef="#br0" timeOffset="4405">473 281 1721 0,'53'48'328'15,"-7"3"-70"-15,-7 5-75 16,7 14-51-16,-13 0 10 0,6 0-9 15,-19-3-18-15,-13 3-29 16,-14 4-22-16,-26 7-15 0,-19-3-33 16,-7 3-11-16,-20 0-23 15,-7-3-133-15,-6-4-159 0,-13-11-193 16,0-8-214 0,13-18-45-16</inkml:trace>
  <inkml:trace contextRef="#ctx0" brushRef="#br0" timeOffset="6541">0 960 254 0,'0'0'55'0,"0"0"11"15,0 0 17-15,0 0 10 16,0 0-10-16,0 0-25 0,0 0 13 15,0 0-31-15,39 23-2 16,-39-23 15-16,0 0-37 0,0 0 25 16,60 7-19-16,-60-7 30 15,0 0-28-15,0 0 1 16,46-11 0-16,-46 11-10 16,0 0 54-16,0 0-24 0,0 0-10 15,32-48 70-15,-32 48 3 16,0 0 6-16,0 0-44 0,0 0-11 15,0 0-8-15,0 0-27 16,-52-26-21-16,52 26 18 0,-53 7 12 16,53-7-25-16,0 0-11 15,0 0 27-15,-46 30-14 0,46-30-20 16,0 0 5-16,0 0-101 16,0 0-245-16,0 0-108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16:28.48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0 162 939 0,'0'-41'151'0,"0"41"-49"0,0 0 25 15,0 0 47-15,0 0 9 16,0 0-36-16,0 0 73 16,0 0 11-16,0 0-34 0,0 60-33 15,0 17-27-15,0 12-60 16,0 14-14-16,6 12-38 0,1-1-6 15,6 1-12-15,0-4 2 16,0-8-2-16,0-7-10 16,7-14 3-16,-7-9-124 0,0-13-152 15,-6-16-208-15,-7-44-125 16,7 44 0-16</inkml:trace>
  <inkml:trace contextRef="#ctx0" brushRef="#br0" timeOffset="504">729 0 1070 0,'0'0'107'15,"0"0"-26"-15,0 0 8 16,0 0 57-16,0 0-24 0,-39 44 60 16,6 4-23-16,13 0-40 15,7 0-8-15,6-7-9 0,1 3-10 16,6-7-47-16,0-37 8 16,26 48-30-16,-26-48 6 0,46 41-19 15,0-23-3-15,7-11-7 16,-7-7 19-16,6-3-23 15,1-16 13-15,-7-7-14 0,6-3 5 16,-12-15 11-16,-1-4-25 16,1-4 24-16,-14 4-10 15,0 7 0-15,-26 41 13 16,13-37 1-16,-13 37-8 0,0 0 19 16,0 0 35-16,-6 48-5 15,-20 11 3-15,-7 8 5 0,0 7-14 16,-7 0-9-16,8 3-36 15,-1 1 2-15,0-4 6 0,0-4 2 16,-6 4-7-16,6-4 0 16,0 0-7-16,7-3-93 15,6-8-170-15,-6-4-186 16,6-7-172-16,20-48-22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16:29.39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311 0 1000 0,'0'0'163'0,"0"0"-66"16,0 0 61-16,0 0 32 15,0 0 28-15,0 0-12 0,0 0-61 16,0 0-26-16,0 0 51 15,0 0 11-15,-20 33-82 0,7 19-7 16,0 18-38 0,-1 8-7-16,0 3-20 0,1 0-25 15,7 4 6-15,-1-3 6 16,7-8-14-16,-7-1-29 0,7-2-142 16,0-5-125-16,0-2-216 15,7-5-68-15,0-4-42 0</inkml:trace>
  <inkml:trace contextRef="#ctx0" brushRef="#br0" timeOffset="401">106 1556 1221 0,'0'0'163'15,"0"0"-5"-15,-13 48-70 16,13-48-35-16,0 49-27 0,0-49 45 16,0 0 79-16,0 0 3 15,46 40-58-15,-7-29-10 0,-39-11 34 16,46-7-13-16,-5-12-38 16,-41 19-18-16,0 0-29 0,39-62-15 15,-19 10 41 1,-14 4 30-16,-6 48 4 0,0-52 4 15,0 52 16-15,-19-41-31 16,19 41-35-16,-40-7-17 0,-7 14 24 16,8 16-7-16,-7 2-26 15,46-25 9-15,-46 41-4 0,46-41-20 16,-28 44 6-16,28-44 7 16,-6 45-3-16,6-45-41 0,0 0-83 15,34 37-93-15,-34-37-116 16,39 22-150-16,-39-22-86 15,0 0-52-15</inkml:trace>
  <inkml:trace contextRef="#ctx0" brushRef="#br0" timeOffset="1241">251 1549 514 0,'0'0'66'0,"-47"-11"1"15,47 11-13-15,0 0-23 16,0 0 1-16,0 0 17 0,-52 18-12 15,52-18-8-15,0 0 11 16,0 0-13-16,0 0 30 16,0 0-2-16,0 0 5 15,0 0-7-15,0 0-37 0,0 0 14 16,0 0-7-16,0 0-9 16,46 0-17-16,-46 0 36 0,0 0 71 15,0 0-35-15,46-29 34 16,-46 29 51-16,0 0-50 15,0 0 14-15,0-48-10 0,0 48-45 16,0 0-37-16,-46-8 16 16,-7 12 1-16,14 15-20 0,-2 3 32 15,41-22 0-15,-39 33-45 16,39-33 3-16,0 0 25 16,-26 41-20-16,26-41-8 15,0 0 18-15,6 37-8 0,-6-37-20 16,0 0 12-16,0 0 9 15,46 14-17-15,-46-14-7 0,41-3 17 16,-41 3-22-16,39-15 8 16,-39 15 31-16,0 0-24 0,0 0 3 15,0 0 8-15,0 0-18 16,40-22-19-16,-40 22-94 0,0 0-195 16,0 0-268-16,0 0-98 15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16:32.63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5277 1522 435 0,'0'0'84'0,"0"0"16"16,0 0 31-16,0 0 37 16,0 0 45-16,0 0-24 15,0 0-54-15,0 0-65 16,0 0-52-16,0 0 1 0,20-30 12 15,-20 30-28-15,13-37-17 16,7-3 8-16,-1-1 19 0,-5-3-38 16,18-1 48-16,-5 8-8 15,-8 0-18-15,8 8-9 0,-27 29 5 16,26-26-7-16,-26 26-9 16,39-11 1-16,1 18 22 0,-14 4 0 15,7 8-14-15,-33-19 27 16,46 41-5-16,-46-41-8 0,39 36-14 15,-39-36 23 1,40 41-3-16,-40-41 3 0,0 0-30 0,0 0 26 16,0 0 0-16,0 0-5 15,0 0-6-15,0 0 16 16,0 0 23-16,20 37-15 16,-20-37-3-16,0 0 3 0,-46 33-4 15,-7-18-25-15,-19-4 14 16,-1-3 7-16,1-8 2 0,0-4 3 15,0-3-15-15,-1-1 4 16,21-3 9-16,-1-4-24 0,7-3 16 16,20-1-3-16,26 19-2 15,-33-37-11-15,20 8 11 0,6-1 13 16,7 30-24-16,0-33 5 16,0 33 29-16,0 0-21 15,0 0-34-15,7-30 16 0,-7 30 23 16,0 0-30-16,0 0 47 15,-7 34 35-15,1-5 16 0,-1 4-56 16,1 1 13-16,6-34-3 16,-7 37-5-16,7-37-4 0,-7 29 53 15,7-29-24-15,0 0-19 16,0 0-19-16,-32 19 25 0,32-19-13 16,-40 0-15-16,40 0-5 15,-46-19 2-15,46 19 3 0,-26-44-8 16,6-4-7-16,7-4 9 15,0-7-2-15,6-4-13 16,1 4 24-16,6 7-16 16,-7 15 0-16,7 37 8 0,0 0-21 15,0 0 8-15,-33 8 40 16,-6 21-21-16,6 12 2 0,0 11 17 16,7 3-6-16,13-3-17 15,0 0 15-15,6-1 14 0,7-3-15 16,7-7 20-16,12-4-2 15,-6-4-14-15,-13-33-32 0,20 33 18 16,-20-33 2-16,0 0-2 16,0 0 9-16,20 34 44 15,-20-34-17-15,0 0-30 0,0 0 2 16,-53 15-9-16,1-8-2 16,-1-3-15-16,1 3 14 0,6 4-3 15,0-4-15-15,46-7-1 16,-46 19 35-16,46-19-21 0,-40 18-4 15,40-18 4-15,0 0 19 16,-39 37-17-16,39-37-8 0,-20 48 19 16,20-48 7-16,-13 45-2 15,13-45 10-15,-13 44 51 0,13-44-2 16,-20 37-20-16,20-37 11 16,0 0-15-16,-46 37-20 15,7-19-9-15,39-18-1 16,-53 15 6-16,53-15-3 0,-59-4 36 15,59 4 10-15,-46-11-22 16,46 11-27-16,0 0 0 0,-40-51-9 16,34 3-11-16,12-4-8 15,8 0 5-15,12-7 0 0,7 0-11 16,6 0-11-16,7 0-110 16,7 0-141-16,-1 7-233 0,14 0-291 15</inkml:trace>
  <inkml:trace contextRef="#ctx0" brushRef="#br0" timeOffset="229">5468 502 1609 0,'0'0'80'0,"0"0"-23"16,0 0-16-16,0 0-31 0,0 0 2 15,0 0-19-15,0 0-120 16,0 0-224-16,0 0-86 0</inkml:trace>
  <inkml:trace contextRef="#ctx0" brushRef="#br0" timeOffset="413">4705 1973 1820 0,'-39'48'92'0,"39"-48"-50"15,0 0-11-15,0 0-10 16,72 25-41-16,1-13-135 0,-8-16-217 15,1-11-163-15</inkml:trace>
  <inkml:trace contextRef="#ctx0" brushRef="#br0" timeOffset="825">3700 1200 790 0,'0'0'54'16,"0"0"-19"-16,0 0 24 16,0 0 42-16,0 0 94 0,0 0 77 15,0 0-6-15,0 0-61 16,0 0-68-16,39-25 20 0,-39 25 22 15,0 0-42-15,0 0-42 16,0 0-1-16,0 0-18 0,0 0-18 16,0 0-4-16,-59 3 17 15,0 16 15-15,-13 7 16 16,6 14-8-16,0 8-15 0,1 4-26 16,-1 3 0-16,0 8-12 15,7-7-12-15,0 3-12 0,6-8-10 16,7-6-7-16,46-45 0 15,-59 55-11-15,13-14-96 0,46-41-138 16,-52 33-131-16,52-33-108 16,0 0-211-16,-46 19-109 0</inkml:trace>
  <inkml:trace contextRef="#ctx0" brushRef="#br0" timeOffset="997">3279 1814 2253 0,'0'0'241'0,"0"0"-119"15,0 0-59-15,0 0-25 16,0 0-15-16,46 26-43 0,-46-26-202 16,0 0-349-16,0 0-151 15</inkml:trace>
  <inkml:trace contextRef="#ctx0" brushRef="#br0" timeOffset="1197">3595 731 1440 0,'0'0'64'0,"0"0"-39"15,0 0 0-15,0 0-25 16,0 0-69-16,0 0-95 0,0 0-75 16,0 0-91-16</inkml:trace>
  <inkml:trace contextRef="#ctx0" brushRef="#br0" timeOffset="1421">2957 1289 910 0,'0'0'177'0,"-6"52"-36"16,6-52-14-16,-7 59 52 16,1-7-21-16,-14-4-12 15,0 0-41-15,-6-4-29 0,26-44-26 16,-72 55-24-16,6-14-26 15,-6-8-146-15,-1-7-263 0,-5-4-105 16</inkml:trace>
  <inkml:trace contextRef="#ctx0" brushRef="#br0" timeOffset="1736">2649 1019 735 0,'0'0'92'15,"0"0"34"-15,0 0-2 16,39 4 30-16,-39-4 111 0,0 0-41 16,13 59-46-16,-13-7-17 15,-20-4 1-15,-12-7 11 0,-14-5-33 16,-14-2-37-16,-18-5-39 15,-8-3-20-15,1 0-6 0,-7-7 2 16,0-1-28-16,0-11-2 16,6 4 3-16,7-7-4 15,14 0-23-15,6-4-62 0,59 0-94 16,-60-8-129-16,60 8-193 16,0 0-112-16</inkml:trace>
  <inkml:trace contextRef="#ctx0" brushRef="#br0" timeOffset="2056">3680 0 923 0,'0'0'210'0,"0"0"-59"16,46 55-40-16,-46-55-23 15,7 59-4-15,-7-59-24 0,0 0-12 16,-72 52-48-16,12-26 7 16,-5-19-12-16,6-7 27 0,13-11-31 15,46 11 23-15,-66-37-9 16,66 37-12-16,-59-55 10 0,59 55 48 16,-53-56-87-16,53 56 21 15,0 0-21-15,0 0 33 16,-59-29-8-16,6 32 18 15,1 20-19-15,-7 14 20 0,6 7-117 16,-6 4-174-16,0 4-116 16</inkml:trace>
  <inkml:trace contextRef="#ctx0" brushRef="#br0" timeOffset="2301">1742 107 1125 0,'0'0'29'16,"0"0"13"-16,0 0 19 16,-13 52-39-16,6 25-2 0,7 12 7 15,0 11 27-15,-7 3-22 16,7 0-13-16,0-7-24 0,-13 1 12 15,0-16-180-15,-7-15-129 16,1-10-38-16</inkml:trace>
  <inkml:trace contextRef="#ctx0" brushRef="#br0" timeOffset="2724">1453 883 593 0,'0'0'62'0,"0"0"-9"16,0 0-21-16,0 0-2 0,0 0 24 16,0 0 68-16,0 0-51 15,0 59 3-15,0-59 11 0,0 0-41 16,0 0 5-16,-7 51-28 16,7-51-29-16,0 0 33 0,0 0 23 15,0 0-48-15,0 0 4 16,0 0 4-16,0 0-11 0,0 0-6 15,0 0 20-15,-46-62-31 16,46 62 60-16,-33-56 52 16,33 56 21-16,0 0-68 0,0 0-5 15,-59-11 16-15,0 30 6 16,6 18-14-16,-6 7 17 0,-7 4 1 16,-6 0-30-16,-7 0 2 15,-6-7 19-15,-7-8-13 0,-7-4-4 16,1-6 4-16,-1-9-15 15,14-10-11-15,6-8-8 0,7-7 7 16,19-3-21-16,0-9-19 16,53 23-70-16,-52-55-102 15,26 0-129-15,6-8-96 16,13-19 18-16,7-3 45 0</inkml:trace>
  <inkml:trace contextRef="#ctx0" brushRef="#br0" timeOffset="2873">263 502 597 0,'0'0'174'0,"59"11"13"0,-13-7-2 15,-46-4-55-15,79-7-23 16,-7-5-73-16,-6-6 0 0,0-1-24 16,0-3-218-16,-7 0-195 15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16:55.01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19 883 0,'46'4'114'16,"0"0"-59"-1,6-4-20-15,8-4-21 0,12 0-2 16,7 1-105-16,6-5-48 16,7 5 17-16,0-1 9 0,0 4 55 15,-13 0 23-15,-13 0 22 16,-1 4 15-16,-12-1 8 0,-7-3 2 15,-46 0-14-15,59 4-5 16,-59-4-3-16,53 4 0 0,-53-4-20 16,52 7 16-16,-52-7 8 15,59 0-14-15,-59 0 19 16,53 0 5-16,-53 0 11 0,59 0 3 16,-19-4-16-16,-40 4-146 15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16:52.40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19 203 1750 0,'0'37'287'16,"-13"15"-106"-16,13 11-70 16,-6 14-39-16,12 8-47 0,-6 4 7 15,7-4-15-15,-1 4-4 16,1-5-26-16,-7-2 22 0,6-5-9 16,1-10-6-16,-14-8-85 15,7-4-241-15,-6-10-215 16,-14-1-73-16</inkml:trace>
  <inkml:trace contextRef="#ctx0" brushRef="#br0" timeOffset="280">966 654 1431 0,'0'48'217'15,"-20"11"-21"-15,-13 8-71 0,-13 6-38 16,-7 5 33-16,1 3 44 16,-7-3-18-16,6-8-61 0,1-3-51 15,6-5-12 1,6-14-16-16,14-7 2 0,26-41-105 15,-33 41-181-15,33-41-243 0,0 0-111 16</inkml:trace>
  <inkml:trace contextRef="#ctx0" brushRef="#br0" timeOffset="484">433 798 1299 0,'0'0'308'16,"27"41"-44"-16,-1 7-133 16,7 3-47-16,6 5-50 0,14-1-13 15,6 4-21 1,13-7 24-16,7-4-35 0,0-11-63 16,0-4-237-16,6-11-123 15,-6-14-83-15</inkml:trace>
  <inkml:trace contextRef="#ctx0" brushRef="#br0" timeOffset="812">2122 318 1087 0,'0'0'107'16,"20"-37"-42"-16,-20 37-10 15,0 0 53-15,0 0 76 0,0 0 20 16,-7-26-44-16,7 26-10 16,-52 0-21-16,-14 18 14 0,0 23-16 15,-13 11-33-15,1 14-61 16,5 4-3-16,8 4-26 0,12 0 10 15,14 4-25-15,12-8 1 16,14-4-121-16,13-6-104 16,13-9-171-16,14-10-85 15,12-8-67-15</inkml:trace>
  <inkml:trace contextRef="#ctx0" brushRef="#br0" timeOffset="1088">2950 532 1995 0,'0'0'109'15,"0"0"-5"-15,0 0 17 16,0 0-39-16,-20 48-23 0,1 7 92 15,-14 12 19-15,-13-1-54 16,0 8-50-16,-7 0-38 0,1-4-9 16,-1 4-19-16,-6-7-9 15,6-4-197-15,-6-12-197 16,7-10-275-16,-1-11-9 0</inkml:trace>
  <inkml:trace contextRef="#ctx0" brushRef="#br0" timeOffset="1277">2339 654 1456 0,'0'0'386'16,"33"18"-69"-16,0 16-90 0,-14 6-84 16,8 8-47-16,6 8-53 15,-1-5-3-15,1 5-22 0,0-8-4 16,13 0-29-16,0-11-204 15,7-8-271-15,6-10-162 16</inkml:trace>
  <inkml:trace contextRef="#ctx0" brushRef="#br0" timeOffset="2037">4705 44 1353 0,'-46'-44'193'15,"46"44"-94"-15,0 0-20 16,0 0-75-16,0 0 116 15,0 0 127-15,-46 30 2 0,13 18-82 16,0 22-15-16,7 4-42 16,-7 7-34-16,0-7-37 15,0-4-23-15,0-7-11 0,0-4-5 16,0-15 8-16,1-7-15 16,-1-11 11-16,0-11-34 0,-7-11 2 15,14-16-22-15,26 12 20 16,-39-48-3-16,12-3 37 15,1-12-14-15,13-4 10 0,0 5-5 16,0 10 14-16,6 15 2 16,7 37-4-16,0 0 22 0,-52 4 26 15,-7 33 19-15,-7 14-16 16,0 12 4-16,7 4-31 16,6 3 12-16,7 0-32 0,14 0 10 15,18-3-21-15,8-8 14 16,26-4-19-16,12-7-56 15,14-3-204-15,20-12-277 0,13-11-186 16,13-4-39-16</inkml:trace>
  <inkml:trace contextRef="#ctx0" brushRef="#br0" timeOffset="2293">4921 1023 801 0,'0'0'191'0,"0"0"-40"16,46 15-43-16,-46-15-38 0,53 8-28 15,0-5-37-15,-7 1-155 16,6-4-121-16,7-4-56 16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16:55.32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6 1106 0,'0'0'349'0,"46"-29"16"0,-46 29-47 15,0 0-24-15,52 40-85 16,-25 12 19-16,-8 11-36 0,-6 7-42 16,1 4-87-16,-14 8-24 15,6 0-14-15,7-5-23 0,-6-3 10 16,6-4-20-16,0-3-87 15,7-12-177-15,0-11-140 16,-20-44-159-16,26 49-40 16,-26-49-2-16</inkml:trace>
  <inkml:trace contextRef="#ctx0" brushRef="#br0" timeOffset="360">552 850 1583 0,'0'0'248'16,"0"0"-39"-16,0 0-114 15,0 0-37-15,0 0-39 0,0 0 23 16,39 29-12-16,-39-29-1 16,40 26-29-16,-40-26 15 0,46 22-15 15,-46-22 24 1,39 4-36-16,-39-4 21 0,39-15-13 15,-39 15 15-15,0 0-1 16,33-48 14-16,-20 7 20 0,-13 41 38 16,0-44-24-16,0 44 1 15,0 0-38-15,-39-29 13 0,39 29-24 16,-53 0 28-16,53 0-32 16,-39 14 11-16,39-14-15 0,0 0 10 15,-20 37-12-15,20-37 7 16,0 0-86-16,0 0-137 0,59 34-181 15,-13-23-151-15,-6-11-60 16</inkml:trace>
  <inkml:trace contextRef="#ctx0" brushRef="#br0" timeOffset="2016">335 147 216 0,'0'0'0'15,"0"0"-7"-15,0 0-34 0,0 0 44 16,6-34-3-16,-6 34 19 16,0 0-14-16,0 0 11 0,0 0-16 15,0 0 6-15,0 0 0 16,0 0 14-16,0 0-20 16,0 0-11-16,0 0 5 0,0 0 17 15,0 0-9-15,0 0 8 16,0 0 0-16,0 0-4 15,0 0 7-15,0 0 18 0,0 0-24 16,0 0 12-16,0 0 2 16,0 0 10-16,0 0 9 15,0 0-23-15,0 0-13 16,0 0-4-16,0 0 3 0,0 0 17 16,0 0 0-16,0 0 12 15,0 0 1-15,0 0-6 16,0 0-8-16,0 0-5 0,0 0-11 15,0 0-18-15,0 0-12 16,0 0 8-16,0 0-21 0,0 0-39 16,0 0-19-16,-39-18-16 15</inkml:trace>
  <inkml:trace contextRef="#ctx0" brushRef="#br0" timeOffset="2864">144 73 324 0,'0'0'70'0,"0"0"-3"15,0 0-9-15,0 0-20 16,0 0 40-16,0 0-7 0,0 0-11 15,0 0 5 1,0 0 7-16,0 0-6 0,0 0-22 16,0 0 6-16,0 0 19 15,0 0 42-15,0 0 39 16,0 0-54-16,0 0-42 0,-6 37 3 16,6-37-3-16,0 44 0 15,0-44 8-15,13 48-2 0,0-11-30 16,-13-37-13-16,13 44 11 15,0-7 16-15,-13-37-13 16,20 42 15-16,-20-42-18 0,20 41-4 16,-20-41-15-16,13 44 3 15,0-14 11-15,-13-30 7 16,7 36 8-16,-1-2-8 16,-6-5-22-16,7 5-14 0,-7-1-1 15,6 0 14-15,1-7 4 16,-1 3 2-16,-6 5-6 15,0-34-28-15,7 44 23 0,0-11-10 16,-1 1 18-16,-6-34 4 16,7 36-20-16,6-2-9 0,-13-34 15 15,6 37 38-15,-6 0 15 16,0-7 22-16,0 3-1 16,0-3-28-16,-6 0-14 15,6 3-32-15,-7 0 25 0,1-3-9 16,6-30-22-16,-7 37 10 15,7-37 11-15,-6 33-25 16,6-33 10-16,-7 26 8 0,7-26 1 16,0 0-22-16,0 33 25 15,0-33 3-15,0 0-19 0,0 29 9 16,0-29 4-16,0 0-9 16,0 0-6-16,0 0 14 15,0 0-1-15,0 0-11 0,0 0-3 16,0 0 3-16,0 0-154 15,0 0-246-15,0 0-162 16,0 0-14-16</inkml:trace>
  <inkml:trace contextRef="#ctx0" brushRef="#br0" timeOffset="3625">716 894 441 0,'0'0'75'0,"0"0"48"15,0 0 12-15,0 0 32 16,0 0-34-16,0 0-21 15,0 0-32-15,0 0 29 0,0 0 54 16,0 0-75-16,0 0-38 16,0 0-30-16,0 44-17 0,0-44 11 15,0 41-10-15,0-41 29 16,0 0-17-16,13 41-10 16,-13-41 39-16,0 0-50 15,0 0 53-15,53 14-48 0,-53-14 38 16,39-3 39-16,-39 3-47 15,0 0 9-15,26-52-9 0,-6 8-19 16,-13-1 55-16,-14 8 17 16,7 37 19-16,-6-40-24 15,6 40-19-15,0 0-29 0,0 0-28 16,0 0 12-16,-46 22-19 16,13 7 5-16,0 5 0 0,13-1-5 15,20-33 5-15,-13 41-17 16,13-41 33-16,-7 40-16 15,7-40 12-15,0 0-1 0,0 0-11 16,46 38 19-16,-6-23-27 16,-40-15 14-16,39-4 5 15,-39 4-7-15,46-27 7 16,-46 27-11-16,33-51-4 0,-13 10 14 16,-14 0 48-16,-6 41-1 15,0-37 6-15,0 37-35 0,0 0-1 16,-32-11-37-16,-1 19 24 15,-7 10-10-15,7 8-11 0,1 0 11 16,32-26-12-16,-27 37 8 16,27-37-17-16,-26 33 23 15,26-33 7-15,0 0-23 16,7 30 24-16,-7-30-4 0,0 0-10 16,32 14 11-16,1-9-25 15,0-10 20-15,-33 5 1 16,33-25-12-16,-33 25 7 0,26-37-19 15,-26 37-50-15,0 0-109 16,20-37-144-16,-20 37-292 0,-7-34-146 16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16:59.90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553 591 745 0,'0'0'191'0,"0"0"35"0,0 0 14 15,0 0-19-15,0 0-73 16,0 0-38-16,0 0-39 0,-39 15 49 15,-1 29 25-15,1 15-54 16,-8 8-54-16,-6 6 0 16,1 5-29-16,-1-4 3 15,1 0 3-15,6-11-14 0,6-4 13 16,7-8-7-16,7-10-28 16,26-41-123-16,0 0-148 0,-33 44-175 15,33-44-19-15,0 0 44 16</inkml:trace>
  <inkml:trace contextRef="#ctx0" brushRef="#br0" timeOffset="352">79 613 752 0,'-20'-37'36'16,"20"37"-4"-16,0 0-21 0,0 0 40 16,0 0 82-16,0 0 99 15,0 0-36-15,0 0-71 16,0 0-35-16,0 0 221 0,0 0-102 16,0 0-72-16,0 0-42 15,7 44-25-15,-1 1 14 0,1 3 5 16,6 4-17-16,7 7 21 15,6 3-16-15,0 5-20 0,7-1-12 16,0 1-22 0,6 3-7-16,1-7-10 0,-1 0 3 15,1-12-9-15,0-6-17 16,-14-8-204-16,-26-37-217 0,27 37-268 16,-27-37-60-16</inkml:trace>
  <inkml:trace contextRef="#ctx0" brushRef="#br0" timeOffset="1380">1131 0 1184 0,'0'0'156'15,"0"0"-78"-15,0 0-43 0,0 0 18 16,0 0 188-1,0 0-21-15,13 40-18 0,1 12-103 16,-8 15 32-16,1 10-21 16,-1 12-39-16,1 7-12 0,6 7 18 15,7-3-21-15,-1-4-23 16,-5-3-10-16,5-8-20 16,-5-15 0-16,0-7-21 0,-8-19-170 15,7-7-189-15,-13-37-191 16,0 0-69-16</inkml:trace>
  <inkml:trace contextRef="#ctx0" brushRef="#br0" timeOffset="1792">1619 894 971 0,'0'0'215'0,"0"0"-40"16,0 0-56-16,0 0-17 15,0 0 32-15,26 44 14 0,-26-44-25 16,0 0-44 0,0 0-40-16,0 0 47 0,0 0 1 15,0 0-15-15,0 0 36 16,0 0-28-16,0 0-26 0,0 0-38 15,0 0 44-15,0 0 21 16,33-52-11-16,-14 12 31 16,-19 40-17-16,-6-41-11 0,6 41-25 15,0 0-44-15,-40-7 16 16,8 14-12-16,-1 8-8 16,33-15 7-16,-33 29-13 0,33-29 6 15,-20 34 2-15,20-34 2 16,-13 33-7-16,13-33-32 0,0 0-173 15,0 0-180-15,0 0-221 16,0 0-134-16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16:16.91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2637 0 1542 0,'0'0'336'16,"-20"40"-31"-16,7 5-46 15,-7 14-34-15,13 4-53 16,1 14-33-16,6 1-33 0,13 3-32 15,13-3-35-15,7-1-18 16,13-10-4-16,-6-8-10 0,6-4-144 16,-7-14-186-16,-39-41-306 15,33 44-196-15</inkml:trace>
  <inkml:trace contextRef="#ctx0" brushRef="#br0" timeOffset="400">1960 661 1628 0,'0'0'192'0,"0"0"63"16,0 0-54-16,0 0-37 15,-33 41 25-15,7-12-26 16,26-29-29-16,-27 41-31 0,27-41-21 16,-46 41-25-16,7-12 0 15,39-29 14-15,-53 26 16 0,14-15-18 16,39-11-19-16,-46 4-5 16,46-4 17-16,-46-8-8 15,46 8-14-15,0 0-11 0,-46-44-10 16,20 0-12-16,6-4-10 15,0-11 5-15,1-8-6 0,5-10-2 16,8-8-5-16,6 0-56 16,-7 0-26-16,1 11-58 15,6 7-59-15,-7 16-117 0,1 10-188 16,6 41-266-16,0-33-10 16</inkml:trace>
  <inkml:trace contextRef="#ctx0" brushRef="#br0" timeOffset="586">1664 355 1786 0,'53'11'290'16,"6"-11"-52"-16,0-4-55 0,7-3-99 15,6-1-29-15,-6 4-55 16,-7-3-57-16,-7 0-247 15,-12 3-278-15,-40 4-135 0</inkml:trace>
  <inkml:trace contextRef="#ctx0" brushRef="#br0" timeOffset="1101">1092 798 1553 0,'-46'41'374'0,"46"-41"9"16,-46 29-97-16,14-14-93 0,32-15-73 15,-60 11-44-15,8-4-35 16,6-3-17-16,6-4-22 0,8-4 3 16,-1-3 3-16,33 7-14 15,-33-22 10-15,33 22-19 16,-13-41-5-16,6 0-22 0,14 5 24 15,6 10-10-15,-13 26 23 16,26-26-8-16,-26 26 21 0,40-11-20 16,-40 11 23-16,39 14-11 15,-39-14 11-15,46 49-11 16,-7-5 19-16,7 8-10 0,-6-1 16 16,-1 5 4-16,7 7-8 15,-6-1 16-15,-7 1-4 16,-14-7 43-16,-12-1 21 0,-14-3-15 15,-12-1-10-15,-21-10-39 16,-26-4-4-16,1-15-29 0,-21 0 16 16,1-14-21-16,-14-5 17 15,7-10-22-15,0-11 18 0,0-12-12 16,7-3 9-16,6-12-11 16,13-14 6-16,14-3-8 15,6-9 11-15,13 1-14 0,13-4-25 16,14 8-64-16,6-4-75 15,13 7-141-15,0 4-218 16,13 3-155-16,-6 1-52 0</inkml:trace>
  <inkml:trace contextRef="#ctx0" brushRef="#br0" timeOffset="1268">34 454 1393 0,'53'0'133'0,"6"-7"67"16,20-4-73-16,-7 3-30 15,14 1-69-15,-7 7-61 0,-14 0-321 16,-12 7-195-16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17:02.35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453 373 365 0,'0'0'65'0,"0"0"16"16,0 0 17-16,0 0 23 15,0 0 32-15,0 0 35 0,0 0-4 16,0 0 3-16,0 0-46 15,0 0 33-15,0 0-42 16,0 0-45-16,0 0 78 16,0 0 21-16,0 0-48 0,-6 48-35 15,-7 11-12-15,-20 4-23 16,0 7-20-16,-7 12 11 0,-12-1-11 16,6-4-19-16,0-3-5 15,6-7-20-15,8-4 2 16,-1-12 8-16,0-10-11 0,33-41-14 15,-20 41-23-15,20-41-134 16,0 0-113-16,-26 40-99 0,26-40-117 16,0 0 13-16,0 0 60 15</inkml:trace>
  <inkml:trace contextRef="#ctx0" brushRef="#br0" timeOffset="324">112 366 820 0,'0'0'72'0,"0"0"-27"0,0 0 86 16,0 0 30-16,0 0 93 15,0 0 30-15,19 48-31 0,-6 3-72 16,7 9-7-16,6 6-26 16,7 1-55-16,0 6-28 15,7-2 5-15,6 3-22 0,6-12-30 16,7 1-18-16,-6-7 11 16,-7-5-8-16,-7-10-8 0,-6-4 5 15,-33-37-10-15,0 0-163 16,40 37-165-16,-40-37-223 15,0 0-147-15</inkml:trace>
  <inkml:trace contextRef="#ctx0" brushRef="#br0" timeOffset="768">1064 100 794 0,'0'0'201'0,"0"0"-26"16,0 0-22-16,0 0-56 15,0 0 48-15,0 0 42 16,0 0-46-16,0 0 47 0,0 0 45 16,0 0 4-16,0 0-45 15,14 74-33-15,-8 0-46 16,7 7-45-16,0 4-47 15,1 7 5-15,-1 0-16 0,6-7-10 16,-5 0 8-16,-8-11-2 16,7-7-11-16,0-15-26 0,-6-12-172 15,-7-40-160-15,0 0-183 16,13 45-91-16,-13-45 5 0</inkml:trace>
  <inkml:trace contextRef="#ctx0" brushRef="#br0" timeOffset="1113">1511 754 1207 0,'0'0'229'0,"0"0"-66"0,7 44-59 15,-7-44 2-15,6 44 4 16,-6-44 9-16,14 45-47 0,-14-45-28 15,0 0-6-15,0 0 6 16,0 0 50-16,0 0 19 0,0 0-19 16,0 0-42-16,0 0-20 15,0 0-9-15,39-30-13 16,-13-3 25-16,-13 3 34 16,-13 30 22-16,7-29-37 0,-7 29-7 15,0 0-14-15,0 0-4 16,-46 3-14-16,7 9-8 15,39-12-1-15,-46 29-6 0,46-29-9 16,0 0-115-16,-46 41-212 16,46-41-315-16,0 0-120 0</inkml:trace>
  <inkml:trace contextRef="#ctx0" brushRef="#br0" timeOffset="1656">2359 355 751 0,'0'0'126'0,"0"0"29"15,0 0-20-15,0 0 21 16,0 0 63-16,0 0-58 16,0 0 53-16,0 0 54 0,0 0 10 15,-20 51-25-15,-6 20-73 16,-7 6-38-16,0 8-27 0,-6 7-43 15,-7-3-26-15,6-4-6 16,-6-4-28-16,7-10-8 0,0-9 13 16,6-10-20-16,6-11-7 15,27-41 10-15,-26 44-120 16,26-44-131-16,0 0-114 0,0 0-250 16,0 0-131-16</inkml:trace>
  <inkml:trace contextRef="#ctx0" brushRef="#br0" timeOffset="1968">2083 499 1094 0,'0'0'95'16,"0"0"-1"-16,0 0-14 15,0 0-16-15,0 0 77 16,0 0 138-16,0 0 3 0,0 0-52 16,0 0-24-16,33 51-3 15,-7 5-60-15,0 7-36 16,-6 3-29-16,0 4-32 0,19 1-25 16,-12-5-4-16,-1-3-9 15,0-4-13-15,0-7 16 0,1-4-15 16,-1-11-16-16,-13-8-133 15,-13-29-130-15,0 0-110 0,0 0-204 16,33 22-192-16</inkml:trace>
  <inkml:trace contextRef="#ctx0" brushRef="#br0" timeOffset="2348">2970 0 973 0,'0'0'117'16,"0"0"154"-16,0 0-10 16,-6 33-9-16,-8 19 11 0,1 14-33 15,-6 12-42-15,5 11-30 16,-5 3-4-16,-1 4-57 16,20 0-49-16,0-7-28 0,0-8-12 15,0-11 0-15,13-3 9 16,0-15-17-16,-6-4-76 15,-1-11-149-15,-6-37-135 0,0 0-92 16,0 0-83-16,14 33-65 16</inkml:trace>
  <inkml:trace contextRef="#ctx0" brushRef="#br0" timeOffset="2705">3128 798 911 0,'0'0'144'0,"0"0"-21"16,39 37-48-16,-39-37-20 0,27 48-1 16,-27-48-14-16,32 37 43 15,-32-37-8-15,0 0-11 0,0 0 74 16,0 0 61-16,0 0-11 15,33 18-93-15,-33-18-41 0,0 0 16 16,0 0-62-16,13-33-4 16,-6 0-1-16,-7 33 53 0,0-33 4 15,0 33 3-15,0 0-20 16,0 0-39-16,0 0 11 16,-33-8-11-16,33 8 9 15,0 0-16-15,-33 22-10 0,33-22-32 16,0 0-126-16,0 0-251 15,-26 41-143-15,26-41 5 0</inkml:trace>
  <inkml:trace contextRef="#ctx0" brushRef="#br0" timeOffset="3164">4107 351 900 0,'0'0'179'0,"0"0"-31"15,0 0 10-15,0 0 87 0,0 0 44 16,0 30-59-16,-13 18-46 15,-20 18-21-15,-20 8-55 0,14 7-42 16,-7-3-29-16,-13-1-5 16,13-3-19-16,-7-11-19 0,14-4 14 15,-7-7-3-15,26-8-33 16,20-44-160-16,-33 48-127 0,33-48-159 16,0 0-39-16,0 0 4 15</inkml:trace>
  <inkml:trace contextRef="#ctx0" brushRef="#br0" timeOffset="3421">3805 429 878 0,'0'0'155'16,"0"0"-43"-16,0 0 20 15,0 0-13-15,6 40 91 16,-6 1 19-16,7 7-52 0,6 4-81 16,0 3-20-16,7 8-12 15,13-8-42-15,-7 8-1 0,7 0-15 16,-7-11-3-16,0-1 12 16,1-6-26-16,-27-45-206 0,26 44-192 15,-26-44-136-15</inkml:trace>
  <inkml:trace contextRef="#ctx0" brushRef="#br0" timeOffset="3728">4534 177 922 0,'0'0'167'0,"0"0"36"15,0 0-24-15,0 0 34 0,33 48 7 16,-13 4 11-16,-14 15-31 16,7 6-67-16,-13 12-58 0,-13 0-38 15,13 4-8-15,0-8-14 16,-6-3-3-16,6-8-8 15,-7-7-15-15,0-8-154 0,7-14-145 16,0-41-139-16,0 48-28 16,0-48-10-16</inkml:trace>
  <inkml:trace contextRef="#ctx0" brushRef="#br0" timeOffset="4153">4909 905 947 0,'0'0'194'0,"0"0"-8"0,0 0-107 16,13 44-24-16,-13-44-33 16,0 45 8-16,0-45-25 0,0 37 19 15,0-37-12-15,0 0 8 16,0 0 75-16,0 0 8 16,0 0 7-16,0 0-20 0,0 0-65 15,0 0 1-15,0 0-11 16,0 0-2-16,0 0 3 0,0-33-5 15,0 33 10-15,0-34 58 16,0 34-13-16,0 0-38 0,0 0-8 16,0 0-15-16,-40-11-5 15,7 11 11-15,33 0-11 0,-39 22-97 16,39-22-221-16,-33 26-192 16,33-26-75-16</inkml:trace>
  <inkml:trace contextRef="#ctx0" brushRef="#br0" timeOffset="4436">5467 429 898 0,'0'0'226'16,"0"0"57"-16,13 36-43 16,-13 16-64-16,-13 15-18 0,-7 3-28 15,-6 4-50-15,6 0-41 16,-6-4 0-16,0-4-26 0,13 1-6 16,-7-15-12-16,0-4 5 15,7-8-166-15,13-40-229 0,-20 45-89 16,7-16-22-16</inkml:trace>
  <inkml:trace contextRef="#ctx0" brushRef="#br0" timeOffset="4689">5382 591 924 0,'0'0'187'0,"0"0"54"16,0 0-67-16,0 48-26 15,6 0 12-15,1 8-25 0,-1-1-25 16,1 0-39-16,-7-3-37 16,13 0-12-16,0-8-9 15,7-3-32-15,0-4-254 16,-1-8-259-16,-19-29-119 0</inkml:trace>
  <inkml:trace contextRef="#ctx0" brushRef="#br0" timeOffset="4932">5704 288 1002 0,'0'0'209'0,"0"0"1"15,19 63-33-15,-5 7-41 16,-1 8-12-16,0 7-14 0,-13 3-55 16,0-3-37-16,0 0 8 15,0-3-39-15,0-12-312 0,0-4-178 16</inkml:trace>
  <inkml:trace contextRef="#ctx0" brushRef="#br0" timeOffset="5128">5967 1060 1254 0,'0'0'229'16,"0"0"-94"-16,0 0-59 0,-33 45-29 16,33-45-25-16,-13 44-106 15,13-44-206-15,-14 37-123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17:16.79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9621 210 473 0,'0'0'12'0,"-40"-18"-2"15,1 11 5-15,6 7-10 16,33 0 7-16,-59 7 37 0,0-3 41 16,-7 3 9-16,-6-3-9 15,-7 3-9-15,-26 0-33 16,-14 1-11-16,-12-1 0 0,-27 1-26 16,-19-1-2-16,-27 0-20 15,-26-3 33-15,-13 0 10 16,-20-8 20-16,-6 4-5 15,-14-4-9-15,0 1 1 0,-12-8 13 16,-14 0-4-16,0-1-31 16,0-6-1-16,0 7-16 0,1-4 40 15,5 4 3-15,1 0-22 16,0 4-4-16,6 3-17 16,7-3 18-16,13 7 2 0,6 0-42 15,8 0 22-15,12 0 0 16,13 0-7-16,14 7 10 0,6 4 6 15,13 0-13-15,20 0 13 16,13 4-9-16,14-4 14 16,25 4-14-16,7-4-5 0,27 4 13 15,6-8 2-15,20-3-1 16,12 3-18-16,8-7 6 0,12 0 16 16,14-4-27-16,26 4 22 15,0 0-8-15,-39 0-10 0,39 0 27 16,0 0-26-16,0 0 14 15,-33-3-3-15,33 3-9 0,0 0 12 16,0 0-27-16,0 0 31 16,0 0-9-16,-33-4-6 15,33 4 6-15,0 0-9 0,0 0 9 16,0 0 7-16,0 0-16 16,0 0 0-16,0 30 18 0,0 7-4 15,7 7 9-15,6 19 73 16,0 14 27-16,-7 16-38 0,8 17 16 15,-8 12-28-15,7 11-15 16,0 4-1-16,1 3-24 0,-1 1 1 16,-7-4-33-16,1-4 14 15,-14-8 7-15,1-7-24 0,-7-7 11 16,-14-4 6-16,1-14 12 16,6-12-27-16,-6-11 9 15,0-7 11-15,-1-15-2 0,8-7-9 16,19-41-7-16,-13 37 7 0,13-37 5 15,0 0-5-15,0 0-15 16,0 0 28-16,-27 37-16 0,27-37-11 16,0 0 8-16,0 0 12 15,0 0-22-15,0 0-10 0,0 0 23 16,-13 33-1-16,13-33 7 0,0 0-7 16,26 41 15-16,-26-41 0 15,66 25-21-15,0-6-2 0,0-1 9 16,19-7 19-16,20-3-19 15,13 3-6-15,27-4 25 0,26 1-34 16,6-1 30-16,20 4-26 16,7-11-8-16,20 0-2 0,12-4 17 15,20-3-8-15,1-4 15 16,12 4-4-16,7-5 4 0,7 1 0 16,-1-7 16-16,-6 7-25 15,13-8 23-15,7 1-22 0,0 3 18 16,6 4-13-16,-6 4 8 0,-7 3 3 15,-13 4-5-15,-7 4-8 16,-6 3 5-16,-20 0 13 0,-6-3-7 16,-7 0-6-16,6 0 5 15,-12 3-22-15,-7-3 20 16,-14-1 16-16,-12 1-9 0,-7 3 1 16,-7 1-11-16,-12 7 0 0,-8-8 0 15,-19 4 4-15,-6 0 5 16,-7-7-21-16,-20-1 8 0,-7-3-4 15,-19-7 32-15,-6 0-37 16,-14-4 31-16,-13 0-28 0,-46 11 10 16,46-23 20-16,-46 23-34 0,0 0 14 15,52-51 4-15,-52 51-4 16,27-59 0-16,-14 14 0 0,-7-3 12 16,-6 48-17-16,-13-59 12 0,7 4-7 15,-8 3 6 1,8 0-6-16,-1-3-14 0,1-1 22 15,-1-6-11-15,7-1 10 0,-6-11-11 16,6-4 9-16,-7-7 0 16,0-3-22-16,1-8 31 0,-1 3-11 15,-6 1-8-15,0 3 21 0,0 0-16 16,0 8 0-16,0-4-6 16,-1 11 12-16,1 0 6 0,7 1-29 15,-7 6 31-15,6 4-14 16,-6 0-5-16,0-3 9 0,0 3-4 15,-1 0 17-15,8 1-17 16,-7-5 11-16,0 4-11 16,-1 0 0-16,14 4 48 0,-6 4 18 15,6 7-4-15,0 48-30 0,0-48-5 16,0 48-27-16,0 0-7 16,0 0-6-16,0 0 22 0,0 0-4 15,0 0-5-15,0 0-42 0,0 0-209 16,0 0-171-16,0 0-155 15</inkml:trace>
  <inkml:trace contextRef="#ctx0" brushRef="#br0" timeOffset="707">1025 861 947 0,'0'0'81'0,"27"-8"-32"16,-27 8 82-16,19 30-16 0,-6 7 9 15,1 7 56-15,-8 12 48 16,1 10 16-16,-7 12-77 0,-7 10-8 15,-6 8-36-15,6 0-20 0,-6 0-17 16,0-3-47-16,0-8-12 16,-7-8-20-16,14-6-2 0,-7-12-3 15,6-11-5-15,0-8-108 16,7-40-175-16,0 0-166 0,7 37-92 16,-7-37-32-16</inkml:trace>
  <inkml:trace contextRef="#ctx0" brushRef="#br0" timeOffset="1051">2215 912 749 0,'0'0'19'0,"0"0"15"16,0 0 5-16,0 0 86 16,0 0 27-16,0 0 35 0,-33 59 88 15,7 4 45-15,-7 0-31 0,-7 7-75 16,1 8-58-16,-1 3-29 16,1-3-31-16,-7-1-38 0,0 1-29 15,0-8-15-15,7-7-7 0,6-8 2 16,0-7-13-16,7-11-35 15,26-37-54-15,-33 37-73 0,33-37-69 16,0 0-79-16,0 0-36 16,-40 8 26-16,40-8 13 0,-26-34 25 15,6-14-18-15</inkml:trace>
  <inkml:trace contextRef="#ctx0" brushRef="#br0" timeOffset="1252">1656 1064 675 0,'0'0'118'16,"0"0"28"-16,0 0 131 0,0 0 13 16,0 0-65-16,26 59-39 0,-6 4-18 15,0 3-42-15,0 1-35 16,6-1-26-16,7 1-6 0,13-1-28 16,0-10-18-16,13-8-2 0,7-4-11 15,-1-14-24-15,8-8-203 16,5-7-203-16,1-4-95 15,-6-8-32-15</inkml:trace>
  <inkml:trace contextRef="#ctx0" brushRef="#br0" timeOffset="2376">3122 1511 674 0,'26'-4'28'0,"7"4"-20"15,6 0 4-15,20 4-19 0,7-4-3 16,13 0 16-16,0 0-2 16,0-4 5-16,-1-3-12 0,-5 3 3 15,-1 0-36-15,-6-3-32 16,-7 3-44-16,-13-3-16 0,-7 0-19 15</inkml:trace>
  <inkml:trace contextRef="#ctx0" brushRef="#br0" timeOffset="2632">4416 1511 459 0,'0'0'127'0,"46"0"-22"15,0-7 15-15,0-5-34 16,13 1-8-16,0-3-61 0,14-1 14 15,6 4-29-15,13-4 16 0,0 4-26 16,13 0 20-16,0 0-12 16,0 7 8-16,7 0-20 0,-7 4 24 15,0 0-53-15,-7 4-46 16,-12 0-40-16,-1 3 3 16,-12 4 24-16,-1-3 15 0,0-1 24 15,0 4 7-15,1-7 29 16,-8-4 0-16,8 3 10 0,6-3-16 15,-7-3-16-15</inkml:trace>
  <inkml:trace contextRef="#ctx0" brushRef="#br0" timeOffset="3131">8142 813 1030 0,'53'-4'349'0,"-53"4"-26"15,46 0-43-15,-46 0-35 0,0 0-18 16,0 0-10-16,0 0-20 15,0 0-32-15,0 0-51 16,0 0-32-16,0 0-33 0,0 0-29 16,0 0-9-16,-73 37-14 0,-6-11 11 15,-13-8-3-15,0 1 0 16,0-12-5-16,0 0 0 0,14-7-5 16,18 0-7-16,14-3-27 15,46 3-3-15,-46-19-7 0,46 19-3 16,-13-59 6-16,26 4-17 0,27 3 24 15,12-7 8-15,21 4 14 16,-1 3 5-16,7 7-3 16,-7 12 9-16,-6 15 14 0,0 10-3 15,-14 19-2-15,1 12 1 0,-14 21 5 16,-6 19 8-16,-13 14 4 16,-7 12-11-16,-7 3 6 15,-6 1-12-15,0-5-4 0,7 1-9 16,0-8-73-16,-1-7-187 0,1-4-220 15,12-7-198-15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17:09.21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2780 2450 2059 0,'0'0'184'0,"0"0"39"16,19 44-56-16,-12 19-25 16,6 22-2-16,0 14-16 0,0 12-16 15,14 0-45-15,-1 7-20 16,7-3-11-16,6-4-4 15,-6-8-28-15,0 1 8 16,6-12-95-16,-6-7-196 0,-7-15-216 16,7-18-178-16,0-19-44 15</inkml:trace>
  <inkml:trace contextRef="#ctx0" brushRef="#br0" timeOffset="337">4140 3355 1928 0,'0'0'81'0,"6"29"-25"0,1-7-46 16,-7-22 15-16,13 26-13 15,-13-26-5-15,20 15 32 0,-1-8-24 16,8-10 26-16,-1-8 27 15,0-4 29-15,1-4 12 0,-8-3-22 16,-19 22 27-16,20-26 43 16,-20 26 0-16,13-22-43 0,-13 22-9 15,0 0-62 1,0 0-9-16,-39 11-30 0,6 4 10 0,-7 4-11 16,14-8-3-1,26-11-6-15,-26 18-3 0,26-18-59 16,0 0-146-16,0 0-216 0,0 0-311 15,0 0-76-15</inkml:trace>
  <inkml:trace contextRef="#ctx0" brushRef="#br0" timeOffset="-600">1564 0 1125 0,'0'0'156'0,"0"0"-30"16,46 33-29-16,20-3 55 15,26-1 50-15,6 5 12 16,20-5-47-16,7 1-25 15,13 3 36-15,20 0-19 0,6-7-49 16,20 4-35-16,7-1-33 16,13 1-16-16,12 3-8 15,14 4 6-15,13-4-14 0,1 0-4 16,5 1-3-16,14-1-8 16,13 0 30-16,7 4 32 0,19 4 5 15,0-1-7-15,1 1 8 16,-8 3-11-16,1-10-31 0,-7-1 0 15,0 0 17-15,0-7 4 16,7-4-28-16,0 0-14 16,0-3 8-16,-14-1-3 15,1-3-3-15,-7 0-2 0,-13 0-6 16,-14-8 14-16,-6 4-8 16,-13-3-7-16,-19-5 4 0,-21-3 8 15,-19-3-15-15,-20-9 22 16,-19-6-15-16,-8-8-5 0,-5-11 8 15,-1-3-3-15,-6-5 0 16,-1 5 3-16,1 3 0 0,-7 3 3 16,-19 1-3-16,12 7 0 15,-12 4-7-15,-1 0 2 0,-13 3 10 16,1 5-8-16,-14 3 0 16,-7-4 3-16,-19 4 14 15,7-8-14-15,-14-3 4 0,0-4-4 16,-6 0-5-16,-7 0 8 15,0 1-9-15,-13 25 13 0,27-26-14 16,-27 26 7-16,13-22-7 0,-13 22 16 16,0 0-31-16,0 0-82 15,0 0-102-15,0 0-212 0,0 0-256 16,0 0-73-16</inkml:trace>
  <inkml:trace contextRef="#ctx0" brushRef="#br0" timeOffset="809">4692 1437 813 0,'0'0'106'0,"0"0"16"16,0 0 44-16,0 0 145 15,-40 0 22-15,40 0-28 0,-46 45-38 16,13-5-59-16,7 5-87 16,6-12-62-16,20-33-28 15,-13 48 1-15,13-48-10 0,7 44-8 16,-7-44-10-16,26 41-4 16,-26-41 0-16,53 22 8 15,-1-15 0-15,1-7-6 0,6-7-2 16,-13-8-5-16,7-7 15 15,-7-4 6-15,-7 0 1 0,-39 26 43 16,39-18 28-16,-39 18-3 16,0 0 3-16,0 0 51 0,0 0-38 15,-19 44-54-15,-8 4-23 16,-12 0-12-16,-14 4 0 0,7 3-21 16,-6 4-170-1,-1 1-213-15,1-5-424 0</inkml:trace>
  <inkml:trace contextRef="#ctx0" brushRef="#br0" timeOffset="15320">125 2775 226 0,'0'0'-5'0,"0"0"5"15,0 0 10-15,0 0 22 16,0 0-23-16,0 0-9 0,0 0 19 16,0 0 6-16,0 0-19 15,0 0-2-15,0 0 15 0,0 0-1 16,0 0 1-16,0 0 13 16,0 0 26-16,0 0-6 15,0 0-6-15,0 0 15 0,0 0-17 16,0 0-29-16,0 0 4 15,0 0-1-15,0 0-10 0,0 0-1 16,0 0-13-16,0 0 17 16,0 0 4-16,0 0-10 0,0 0-16 15,0 0 23-15,0 0 10 16,0 0 0-16,0 0 1 0,0 0 17 16,0 0-12-16,0 0-24 15,0 0 2-15,0 0 5 0,0 0-7 16,0 0-19-1,0 0 6-15,0 0 35 0,0 0-24 0,0 0-15 16,0 0-5 0,0 0 29-16,0 0-4 0,0 0-7 15,0 0 21-15,0 0 11 16,-33 3 13-16,33-3-34 0,0 0-11 16,0 0 42-16,-20 41 11 15,7-11-7-15,13-30-32 0,-13 40 55 16,0-3-31-16,13-7 0 15,-13 3 7-15,13 0-21 0,-7-3-17 16,0-1 25-16,7 5 0 16,-6-5-15-16,6-29-10 0,6 37 22 15,-6-4 1-15,0-33 1 16,0 37 6-16,0-37-19 16,0 30-5-16,0-30-13 0,7 29 28 15,-7-29 26-15,0 0-11 16,0 37-4-16,0-37 0 0,-7 26-14 15,7-26-3-15,0 0-2 16,-6 26-7-16,6-26 2 0,0 0-12 16,0 0-3-16,0 0 6 15,0 0 2-15,0 0 4 0,0 0-4 16,0 0-11-16,0 0-9 16,0 0-18-16,0 0-96 15,0 0-149-15,0 0-79 0,0 0-30 16,0 0-2-16</inkml:trace>
  <inkml:trace contextRef="#ctx0" brushRef="#br0" timeOffset="16972">2063 2830 776 0,'0'0'95'16,"0"0"-19"-16,0 0-16 15,0 0-28-15,0 0 2 16,0 0 43-16,0 0 70 0,0 0 29 15,0 0 67-15,0 0-36 16,-6 41-53-16,-7 3-61 0,-14 4-18 16,-6 11-21-16,1 0-37 15,-1-3-17-15,0 7 13 16,-7-8-13-16,1-3 2 0,0-4 3 16,12-11-14-16,1-4 9 15,6-11-7-15,20-22-33 0,0 0-75 16,0 0-70-16,0 0-33 15,0 0-25-15,0 0-40 0,0 0 40 16,-26 7 52-16,26-7 43 16,-13-22 19-16,6-11 41 0,1-4 23 15,6-7 43-15,0-8 12 16,6-7 10-16,-6 3 22 16,7 1 21-16,6 7 31 15,-6 7-14-15,-7 8 23 0,0 33-38 16,6-29 27-16,-6 29-13 15,0 0 29-15,0 0-9 0,0 0 147 16,0 0-17-16,0 0-53 16,0 0-7-16,7 37 24 0,-1 7-23 15,7 0-12-15,1 8-6 16,-1 0-64-16,0 7-28 0,0-4-4 16,0 1-19-16,7-8-1 15,6 0-16-15,0-4 0 0,1-7-43 16,6-4-136-16,-7-7-102 15,7 0-91-15,-33-26-5 16,39 29-34-16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17:35.43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5418 564 378 0,'0'0'35'0,"-39"-29"-7"0,-20 6-12 15,-7 5-5-15,-26 7-5 16,-13-4-3-16,-13 4-3 15,-14-7-8-15,-6-5 19 0,-6-2-14 16,6-5 17-16,0-3-19 16,6-8 12-16,1-3-4 15,6-1-3-15,-6 1 0 0,-1 7 2 16,7 0 5-16,0 4 5 16,1 7-7-16,5 8-5 15,1 7 10-15,-7 7-21 0,-6 15 25 16,-14 4-28-16,-6-1 20 15,-7 12 5-15,-6 4-14 0,0-1 11 16,-1 8-8-16,1-3 0 16,6 6 12-16,7 5 0 15,13 3 10-15,20 11-1 16,13 11-5-16,13 11 2 0,7 15 4 16,6 15-16-16,6 7 5 15,8 8-11-15,-1 0 19 16,13-4-3-16,-6-4-5 0,13-4-8 15,0-7 4-15,7-7-3 16,-1-7-4-16,8-8-4 0,5-4 12 16,8-7 14-16,-1-8-17 15,0 8-5-15,7-4-3 0,0 8 3 16,0-1 15-16,6 8-12 16,1 0 7-16,-1 8 0 15,7-5 7-15,0 5 2 16,0-1-19-16,0-7 4 0,7 4 8 15,6-8 4-15,6-7 3 16,8-8-9-16,-1-6 0 0,7-5 15 16,0-3-11-16,6-8-14 15,7-3 18-15,13-1-18 16,0-3 6-16,7-3-13 0,6-1 7 16,1-4-4-16,12-3-6 15,1 4 10-15,5-8 6 0,8 0 10 16,-7 0-7-16,7-7-2 15,-7 0 12-15,0 0-14 16,0-8-5-16,6 0 0 16,-6 1 10-16,7-5-13 0,-7 1 13 15,13-4-16-15,-7 4-2 16,8-4 3-16,-1 0 18 0,-7 0-5 16,1 0-5-16,-7 0-3 15,-7-4-5-15,7 0 2 0,-6-3 16 16,-1-4-19-16,1 0 13 15,-1-4-7-15,0 0-4 16,1 1 9-16,-1-5 0 0,-12 1-21 16,5 3 21-16,-18-4-8 15,-1-3-10-15,-7 0 21 16,1 4-8-16,-7-5-8 0,0-2 10 16,6-1-14-16,1 0 21 15,0-7-9-15,12-1-21 16,-6-3 35-16,7 0-10 0,0-7 2 15,0 3 7-15,-1-3-13 16,-6 0-7-16,-6-1 19 0,0 1 5 16,-7 3-28-16,-7-3 7 15,0 0-6-15,1-1 10 0,-1-3 0 16,1 0-9 0,-7-3 11-16,6 3 7 0,-6-4-7 15,6-3 19-15,-6-5-21 16,0-2 6-16,0-9-16 0,0 1 14 15,-7-4-24-15,0 4 20 16,-6-4-20-16,-7 4 16 0,0 0 8 16,-6 3 14-16,-1 5-5 15,1 2-5-15,-7 9-26 16,0 3 18-16,0 3 3 0,0 45 1 16,0-59 0-16,-7 11-22 15,7 48 35-15,-6-59-17 16,6 15 0-16,0 44-12 0,0-56 12 15,6 12-8-15,-6 44 3 0,14-63-10 16,-8 8 28 0,7 3 4-16,0 0-14 0,-6 4-3 15,0 4 8-15,-1 0-8 16,1 3-18-16,-7 41 1 0,6-48 35 16,-6 7 10-16,0 41-5 15,-6-44-23-15,6 44 12 0,-7-44-5 16,7 44-5-16,0-45 11 15,0 45 5-15,-6-44-8 16,6 44-19-16,0-48 15 0,0 48 26 16,-7-52 10-16,7 52-14 15,0-55 0-15,0 55-8 16,-7-52-20-16,7 52 13 0,-6-48-19 16,6 48 23-16,0 0-12 15,-13-44 5-15,13 44-16 16,0 0-12-16,-20-45-26 0,20 45-67 15,0 0-92-15,0 0-63 16,0 0-45-16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18:43.470"/>
    </inkml:context>
    <inkml:brush xml:id="br0">
      <inkml:brushProperty name="width" value="0.25" units="cm"/>
      <inkml:brushProperty name="height" value="0.5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0 324 0,'0'0'-64'0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18:52.837"/>
    </inkml:context>
    <inkml:brush xml:id="br0">
      <inkml:brushProperty name="width" value="0.25" units="cm"/>
      <inkml:brushProperty name="height" value="0.5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281 102 616 0,'0'0'138'16,"0"0"-40"-16,0 0-11 0,0 0-3 15,-58 4 64-15,58-4-31 16,-66 45 4-16,13 3-27 16,53-48 7-16,-51 60-37 0,11-11-22 15,40-49-42-15,-19 56 45 16,19-56-2-16,6 45-29 15,-6-45 28-15,0 0-22 16,0 0-10-16,59 19-28 0,-7-19 21 16,-52 0-6-16,52-34-3 15,-52 34 32-15,46-49-26 16,-46 49-10-16,40-67 10 0,-21 15 20 16,-19 7 11-16,0 45 11 15,0 0-17-15,-45-37 14 0,-8 17 26 16,0 17-8-16,8 6-12 15,45-3-26-15,-52 23-4 16,52-23 7-16,0 0 27 16,0 0-18-16,0 0-9 0,0 0 1 15,6 45-23-15,-6-45 0 16,53 18 9-16,-8-13 5 16,8-17-7-16,-1-3 2 0,-7-7-12 15,-45 22 6-15,46-45 2 16,-46 45 3-16,26-56 1 15,-26 56-22-15,-13-45 4 0,13 45 11 16,-72-22 8-16,-6 18-179 16,-1 8-344-16,1 7-245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19:00.349"/>
    </inkml:context>
    <inkml:brush xml:id="br0">
      <inkml:brushProperty name="width" value="0.25" units="cm"/>
      <inkml:brushProperty name="height" value="0.5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10 149 378 0,'0'0'70'15,"0"0"-7"-15,0 0 64 0,-7 25-19 16,0 5 11-16,7 3 0 15,7 1-25-15,-7-1-19 0,7 0-12 16,6 0 0-16,-13-33 29 16,33 34 3-16,-1-12-46 0,1-8-45 15,7-6-4-15,-7-8 24 16,-1-11-39-16,1-4 25 16,-33 15 12-16,40-30-11 0,-14-7-16 15,-6 4 5-15,-7-4 4 16,-13-3-4-16,0-5-19 0,-7 1 36 15,-12 0 0-15,-1 3-3 16,-6 11-10-16,26 30 7 0,-40-22 11 16,1 19 7-16,-1 10-10 15,7 8 52-15,7 3-35 0,6 8-24 16,1 0 9-16,6 0 15 16,6 0-13-16,7-26 9 0,13 33 10 15,-13-33-25-15,26 22 20 16,7-11-18-16,7-7-17 15,-7-12 10-15,-1-3 5 0,8 0-26 16,-14-7 3-16,-26 18 24 16,33-37-6-16,-13 4-24 0,-14 3 22 15,-12 1-29-15,-7-1 36 16,13 30-10-16,-46-22 4 0,6 18 4 16,-6 15 84-16,7 11 9 15,-1 12-44-15,7 3 21 0,7 7-21 16,6 0 3-16,7-7-32 15,7 4 2-15,6-4-22 0,6-4 24 16,7-7-14-16,1 0-7 16,-14-26 5-16,32 22-14 15,-32-22-3-15,46 11 6 0,-13-11-15 16,-33 0 3-16,40-22 13 16,-40 22-20-16,33-37 3 0,-14 0 18 15,-12 7-14-15,-7 1 14 16,0 29-7-16,-13-33-10 0,13 33 7 15,-27-23-17-15,-12 12 10 0,6 11 9 16,0 11-10-16,0 4 4 16,1 0-5-16,32-15-153 0,0 0-225 15,0 0-282-15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19:04.498"/>
    </inkml:context>
    <inkml:brush xml:id="br0">
      <inkml:brushProperty name="width" value="0.25" units="cm"/>
      <inkml:brushProperty name="height" value="0.5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73 194 491 0,'0'-22'117'0,"0"22"-4"15,0 0-3-15,0 0 25 16,0 0-21-16,0 0-10 0,0 0 1 16,0 0-1-16,0 0-22 0,0 0-48 15,0 0 21-15,0 0-8 16,0 0 6-16,-7 41-22 0,1-8-10 16,6-33-8-16,6 38 3 15,-6-38 12-15,15 29-1 0,-15-29-7 16,32 19 6-16,1-12-5 15,7-14-7-15,-7-8-14 16,7-3-12-16,-1-5 23 0,-12 0-4 16,-1 1 8-16,-5-4-10 0,-2-3-9 15,-5-2 4-15,-8 2-9 16,-6-1 25-16,-6 4-16 0,-8-1-15 16,14 27 24-16,-27-26-5 15,-6 19-15-15,-6 11 3 0,-1 14 27 16,7 4-9-16,-13 13-7 0,6 5 27 15,7-2-12-15,-1-1-18 16,8-4 21-16,13 2 8 0,13-35-16 16,-20 40 2-16,20-40 21 15,13 37-32-15,-13-37 18 16,33 16-10-16,8-9-18 0,5-19 20 16,6-6-14-16,2-8 11 0,-8 0-16 15,0-1 10-15,-6-6-5 16,-13 0-5-16,-8 7 5 0,-6-5 16 15,-6 2-7-15,-7 3-21 16,-7-1 17-16,-6 1-5 0,-13 11-10 16,-14 8 5-16,7 11 21 0,-13 7-12 15,-7 7-11-15,6 13 0 16,1 6 40-16,7 3-6 16,-2 2-22-16,15 2-1 0,6-6 8 15,14-1 0-15,6-3 13 16,0-34 3-16,19 34-28 0,-19-34-3 15,46 26 22-15,1-19 1 0,-1-7-20 16,-6-7-16-16,0-8 27 16,0 0-4-16,-7-8-7 0,-1 4-17 15,-32 19-52-15,34-22-77 0,-34 22-112 16,40-22-119-16,-14 4-107 16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19:42.953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Group>
    <inkml:annotationXML>
      <emma:emma xmlns:emma="http://www.w3.org/2003/04/emma" version="1.0">
        <emma:interpretation id="{C2C4E3B4-5E0B-4AB9-ABE3-478048BBC4FB}" emma:medium="tactile" emma:mode="ink">
          <msink:context xmlns:msink="http://schemas.microsoft.com/ink/2010/main" type="writingRegion" rotatedBoundingBox="32148,5500 5940,4181 6192,-816 32400,502"/>
        </emma:interpretation>
      </emma:emma>
    </inkml:annotationXML>
    <inkml:traceGroup>
      <inkml:annotationXML>
        <emma:emma xmlns:emma="http://www.w3.org/2003/04/emma" version="1.0">
          <emma:interpretation id="{4888E54D-0FFE-4303-ACE3-EE88B154A505}" emma:medium="tactile" emma:mode="ink">
            <msink:context xmlns:msink="http://schemas.microsoft.com/ink/2010/main" type="paragraph" rotatedBoundingBox="32148,5500 5940,4181 6192,-816 32400,5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2516D6-C855-4749-AF99-15775AB65662}" emma:medium="tactile" emma:mode="ink">
              <msink:context xmlns:msink="http://schemas.microsoft.com/ink/2010/main" type="line" rotatedBoundingBox="32148,5500 5940,4181 6073,1544 32281,2863"/>
            </emma:interpretation>
          </emma:emma>
        </inkml:annotationXML>
        <inkml:traceGroup>
          <inkml:annotationXML>
            <emma:emma xmlns:emma="http://www.w3.org/2003/04/emma" version="1.0">
              <emma:interpretation id="{12D560CE-D9AB-41B9-97FC-FE2C4F61DF35}" emma:medium="tactile" emma:mode="ink">
                <msink:context xmlns:msink="http://schemas.microsoft.com/ink/2010/main" type="inkWord" rotatedBoundingBox="32175,4960 27354,4717 27433,3163 32254,3406"/>
              </emma:interpretation>
            </emma:emma>
          </inkml:annotationXML>
          <inkml:trace contextRef="#ctx0" brushRef="#br0">7505 1883 764 0,'0'0'227'0,"0"0"-10"0,0 0-15 16,0 0 8-16,0 0 0 15,0 0-4-15,0 0-25 0,0 0-42 16,0 0-42-16,0 0 2 16,0 0-19-16,0 0-34 0,-13-33-27 15,6 0-22-15,7 2-4 16,7-6 2-16,0-11-41 16,6-11-26-16,6-7-68 0,14-4 26 15,0 3 49-15,0 8 17 16,0 15 22-16,-13 7 12 0,-20 37 4 15,0 0 6-15,32-4 11 16,-32 4-7-16,33 37 10 0,-6 4-10 16,-1 3-10-16,-6 0 4 15,-7 8 3-15,6-4 17 0,-12-11-11 16,6-8-6-16,-13-29 3 16,0 0 5-16,20 30 60 0,-20-30 53 15,0 0 5-15,0 0-31 16,0 0-42-16,0 0-30 15,-46 11-12-15,-13-7 9 16,-14-12-12-16,-12 5 9 0,-14-12-9 16,14 4 5-16,-7 0-4 15,7 0-6-15,6-8 6 0,13 1-2 16,13-4-7-16,14-1-8 16,39 23 3-16,-33-33-5 0,33 33 4 15,-26-40 12-15,26 40-3 16,0 0-9-16,13-37-4 0,-13 37 10 15,0 0 11-15,0 0-8 16,0 0 3-16,0 0 2 0,0 0 50 16,0 0 31-16,7 44 4 15,-1 0-7-15,-6-3-21 16,-13-4-8-16,-13-4-19 0,6 0-10 16,20-33-12-16,-53 34-5 15,7-16-4-15,7-7 6 0,6-7-7 16,0-4 15-16,33 0-6 15,0 0-9-15,-39-22-3 0,39 22-3 16,-26-48 3-16,19 0 0 16,20 0-9-16,0 0 2 0,0 3 3 15,1 12 1-15,-14 33-2 16,0 0-6-16,0 0 6 0,0 0 8 16,0 0 1-16,-40 18-1 15,-12 23 1-15,-1 7-4 16,-6 4 9-16,-7 3-9 0,0 4-74 15,1-7-154-15,6-8-131 16,6-2-208-16,53-42-76 0,-39 30 46 16</inkml:trace>
          <inkml:trace contextRef="#ctx0" brushRef="#br0" timeOffset="237">6697 1943 1500 0,'39'18'328'0,"-6"-11"-86"15,0-3-78-15,13 3-23 0,-7 8 42 16,14 4-24-16,-7 3-19 16,0 0-58-16,-13 4-31 0,-7-8-14 15,-26-18-14-15,0 0-1 16,20 37-15-16,-20-37-13 0,0 0-119 15,-33 26-138-15,-6-18-223 16,-1-8-231-16</inkml:trace>
          <inkml:trace contextRef="#ctx0" brushRef="#br0" timeOffset="440">6828 633 1825 0,'0'0'187'15,"0"0"-75"-15,0 0-46 16,-26 33-22-16,26-33-25 0,0 33-95 16,0-33-187-16,0 0-247 15,0 0-23-15</inkml:trace>
          <inkml:trace contextRef="#ctx0" brushRef="#br0" timeOffset="808">5843 1288 1355 0,'0'0'179'0,"0"0"-47"0,0 0-46 16,0 0 42-16,0 0 42 16,0 0 24-16,0 0-9 15,-40 48-47-15,40-48-44 0,-39 48-40 16,39-48-21-16,-59 48-16 16,-1-19-7-16,21-3-10 0,39-26 0 15,-53 11 8-15,53-11 4 16,0 0-10-16,-46 0 6 0,46 0-4 15,0 0 9-15,0 0-13 16,-39-59 8-16,19 4-8 0,20-8-3 16,0-7 3-16,13-8-8 15,1-12-70-15,5 5-9 16,-6 8-53-16,-6 10-148 0,-7 16-201 16,0 6-46-16,0 45-13 15</inkml:trace>
          <inkml:trace contextRef="#ctx0" brushRef="#br0" timeOffset="981">5757 1035 1252 0,'66'-3'186'0,"0"-1"-63"16,19-3-76-16,-6 3-36 15,-7 0-163-15,-19 0-168 0,-14 1-74 16</inkml:trace>
          <inkml:trace contextRef="#ctx0" brushRef="#br0" timeOffset="1373">4719 1058 800 0,'0'0'115'0,"0"0"15"16,0 0-13-16,0 0 110 0,0 0 59 15,0 0-46-15,0 0-45 16,0 0-69-16,-46 49-64 0,46-49-27 15,-59 44-15-15,6-11-12 16,14-7 7-16,39-26-13 0,-59 18 3 16,59-18 13-1,-53 12 57-15,53-12 15 0,-53-8-17 16,53 8-26-16,0 0-16 16,-39-40-14-16,19-1-17 0,14-7-6 15,6-9 6-15,6-5 0 16,7-9-11-16,1-2 11 0,-1-5-48 15,0 4-54-15,-7 8-46 16,1 10-155-16,-7 8-201 0,-7 11-65 16</inkml:trace>
          <inkml:trace contextRef="#ctx0" brushRef="#br0" timeOffset="1562">4673 566 1212 0,'66'0'283'0,"6"-4"-116"15,0 4-76-15,-6 0-48 16,-7 0-17-16,-6 4-54 0,-14 0-256 16,-39-4-179-16,0 0-39 15</inkml:trace>
          <inkml:trace contextRef="#ctx0" brushRef="#br0" timeOffset="2080">3910 825 1076 0,'0'0'247'15,"0"0"-74"-15,0 0-50 0,0 0 8 16,0 0 78-16,13 37 17 16,-13-37-34-16,-7 55-63 0,-19-11-53 15,26-44-33-15,-53 56-18 16,1-15-7-16,-1-7-24 16,1-5 17-16,-8-7-15 0,8-7-1 15,-1 0-18-15,7-8-5 16,46-7-2-16,-52 0 8 0,52 0-40 15,0 0 4-15,-46-29 30 16,46 29 4-16,-13-52 6 0,13 11 2 16,0 41 4-16,19-49 12 15,-19 49-12-15,0 0-4 0,0 0 7 16,0 0-14-16,0 0 25 16,0 0 38-16,0 0 6 15,0 0-14-15,0 52 13 0,-26 5 13 16,-13-6 9-16,-7 1-3 15,0 7 8-15,0 0 12 0,6 0 5 16,7 1 1-16,14-9-30 16,5 1-8-16,8 0 3 0,19-4 0 15,7 0-22-15,13-8-19 16,-33-40 4-16,72 56-13 0,-6-18-3 16,6-9-21-16,0-10-135 15,0-16-192-15,7-3-259 0,0-7-229 16</inkml:trace>
          <inkml:trace contextRef="#ctx0" brushRef="#br0" timeOffset="2252">3568 1565 1819 0,'0'0'197'0,"0"0"-63"15,0 0-63-15,0 0-43 0,0 0-19 16,0 0-168-16,66 14-303 16,-66-14-234-16</inkml:trace>
        </inkml:traceGroup>
        <inkml:traceGroup>
          <inkml:annotationXML>
            <emma:emma xmlns:emma="http://www.w3.org/2003/04/emma" version="1.0">
              <emma:interpretation id="{33C88D5A-26DA-4833-8598-36B1795D81FB}" emma:medium="tactile" emma:mode="ink">
                <msink:context xmlns:msink="http://schemas.microsoft.com/ink/2010/main" type="inkWord" rotatedBoundingBox="26760,4696 24259,4570 24354,2684 26855,2810"/>
              </emma:interpretation>
            </emma:emma>
          </inkml:annotationXML>
          <inkml:trace contextRef="#ctx0" brushRef="#br0" timeOffset="2833">2293 784 1107 0,'0'0'304'15,"0"0"-62"-15,0 0-9 16,39 0 30-16,-39 0-52 15,0 0-47-15,33 37-4 0,-6 0-47 16,-8 0-10-16,1 4-17 16,0-1-5-16,-1 1-27 0,-5 0-29 15,-14-41 2-15,6 49-16 16,-6-13 14-16,0-36-11 16,0 0-62-16,-52 49-91 15,-1-16-173-15,0-11-183 0,1-11-202 16,-1-7 30-16</inkml:trace>
          <inkml:trace contextRef="#ctx0" brushRef="#br0" timeOffset="3065">2168 140 1338 0,'0'0'255'16,"-26"56"-63"-16,6 10-51 0,7 12 2 16,-7 0-40-16,7 0-5 15,7 0-28-15,-8-5-18 0,1-2-34 16,7-5-29-16,-7-3-73 16,-7-8-241-16,0-7-230 0,-13-7-135 15</inkml:trace>
          <inkml:trace contextRef="#ctx0" brushRef="#br0" timeOffset="3627">1518 670 1343 0,'0'0'206'15,"32"25"-36"-15,-32-25-64 0,33 52-39 16,-13-8 5-16,-20-3 42 16,-7-4 2-16,7-37-25 15,-52 48-31-15,-1-15-47 0,-6-7-5 16,-13-11 19-16,6-4-14 16,-13-7-10-16,14-4-3 15,-8-8 0-15,8-3-32 0,-1-3 21 16,13-5 19-16,1 4-13 15,6 4-18-15,46 11 26 0,-66 0-3 16,20 4-14-16,46-4 21 16,-46 37 7-16,46-37 11 0,-39 63-5 15,26-15 3-15,6 1-9 16,7-49-25-16,20 59 16 16,-20-59 16-16,33 52-11 0,-33-52-5 15,0 0 4-15,0 0 9 16,0 0-4-16,52 40 2 15,-52-40-11-15,0 0-27 0,0 0 37 16,0 0-5-16,13-52-27 16,-13 52 3-16,-19-51 25 0,19 51 9 15,0 0-14-15,-53-37-12 16,53 37 18-16,-59 0 16 16,6 22 15-16,53-22 24 0,-59 66-5 15,20 8-34-15,12 0-5 16,8 8-8-16,6-1 2 0,26 4-21 15,6-11-59-15,1-8-107 16,13-13-193-16,-33-53-237 16,79 37-30-16</inkml:trace>
          <inkml:trace contextRef="#ctx0" brushRef="#br0" timeOffset="3866">1288 63 1733 0,'-20'-37'212'0,"0"11"-84"16,20 26-56-16,0 0-61 16,0 0-2-16,0 0-9 0,0 0-5 15,33 11 11-15,0 7-1 16,-7 16 2-16,-6 3-12 0,-14 11 0 15,1 3-228-15,-14 5-188 16,-6 7-98-16</inkml:trace>
          <inkml:trace contextRef="#ctx0" brushRef="#br0" timeOffset="4046">801 1517 2063 0,'0'0'274'0,"86"33"-141"0,-1-15-70 15,7-7-30-15,0-3-23 16,-6-8-120-16,-7-8-221 0,-7-10-300 16</inkml:trace>
          <inkml:trace contextRef="#ctx0" brushRef="#br0" timeOffset="4301">0 799 909 0,'0'0'93'16,"0"0"29"-16,65-22 23 16,-12 0 64-16,-53 22-38 15,53-19-43-15,-53 19-38 16,0 0-43-16,0 0-103 0,0 0-335 16,39-29-188-16</inkml:trace>
          <inkml:trace contextRef="#ctx0" brushRef="#br0" timeOffset="5290">157 647 385 0,'0'0'108'0,"0"0"0"16,0 0 37-16,0 0 54 0,-6 45-37 15,6-45-44-15,0 0 38 16,0 0-49-16,0 0-19 0,13 44-23 16,-13-44-19-16,0 0-19 15,0 0 18-15,0 0-29 0,0 0 2 16,46 26-5-16,-46-26-9 15,0 0-20-15,53-4 34 16,-53 4 1-16,0 0-32 16,0 0 13-16,26-40 55 0,-26 40-6 15,0-45 11-15,0 45 2 16,0 0-40-16,0 0-19 0,-46-22 20 16,0 22 2-16,6 11-12 15,40-11-4-15,-52 37 14 0,52-37-28 16,-40 41 27-16,40-41 2 15,-26 40-34-15,26-40 13 0,0 0 20 16,0 0-23-16,7 41-4 16,-7-41 4-16,0 0-161 15,0 0-197-15,59 4-49 16,-7-12-13-16,-12 1 2 0</inkml:trace>
          <inkml:trace contextRef="#ctx0" brushRef="#br0" timeOffset="5620">177 1065 995 0,'0'0'250'16,"-26"56"-56"-16,26-56-8 15,0 0-49-15,-13 63-39 0,13-63 25 16,0 0 9-16,13 52-40 15,-13-52-6-15,0 0-7 0,0 0-27 16,0 0-16-16,52 26 4 16,-52-26-31-16,0 0 15 0,46-22 29 15,-46 22-33-15,0 0 14 16,27-56 0-16,-14 15-23 16,-13 41 33-16,-7-51 2 0,7 51-27 15,-19-38 9-15,19 38-14 16,0 0-27-16,-40-19 1 0,40 19-56 15,0 0-150-15,-52 23-215 16,52-23-221-16,0 0-47 16</inkml:trace>
        </inkml:traceGroup>
        <inkml:traceGroup>
          <inkml:annotationXML>
            <emma:emma xmlns:emma="http://www.w3.org/2003/04/emma" version="1.0">
              <emma:interpretation id="{45E58559-9DDD-4A52-BEDA-17FEBA78E778}" emma:medium="tactile" emma:mode="ink">
                <msink:context xmlns:msink="http://schemas.microsoft.com/ink/2010/main" type="inkWord" rotatedBoundingBox="22000,4470 18994,4319 19093,2335 22100,2486"/>
              </emma:interpretation>
            </emma:emma>
          </inkml:annotationXML>
          <inkml:trace contextRef="#ctx0" brushRef="#br1" timeOffset="34612">-2235-238 787 0,'0'0'171'16,"0"0"80"-16,0 0 57 15,0 0-31-15,0 0-15 0,0 0-15 16,0 0-42-16,0 0-108 16,0 0-34-16,0 0-20 0,0 0-5 15,-39-11-21-15,0 11-11 16,6 11-4-16,-7 8 1 0,1 3-14 15,6 1 11-15,33-23-6 16,-39 44-4-16,19 1 12 16,7-8-7-16,13-1 12 0,6 1 4 15,14 4 8-15,6-11-12 16,7-1 1-16,7-3-3 16,-1-4 0-16,0-7-10 0,-6-4 13 15,0 0-2-15,-33-11 2 16,26 9 6-16,-26-9 27 0,0 0 17 15,0 0-9-15,0 0-23 16,0 0-16-16,-39 0-7 0,-7 0 5 16,-7 0-16-16,1-4 3 15,-7-1-2-15,6 1 4 0,7-3 11 16,0 0 6-16,7-8-20 16,6 4-3-16,33 11 24 15,-33-30-13-15,33 30-5 16,-33-29 15-16,33 29-3 0,0 0-9 15,-26-30 20-15,26 30-4 16,0 0-21-16,0 0 13 0,0 0-8 16,0 0-19-16,0 0 40 15,0 0 48-15,-7 37-13 0,20 7 9 16,1 8-19-16,5 8-15 16,8-4-14-16,-1 3 6 0,0 0-23 15,-6-7-4-15,6-1 17 16,-6-3-47-16,0-6-170 0,-20-42-151 15,19 48-241-15,-19-48-117 16,0 44-15-16</inkml:trace>
          <inkml:trace contextRef="#ctx0" brushRef="#br1" timeOffset="35048">-3463 477 670 0,'0'0'137'0,"0"0"-9"0,0 0 1 15,0 0 25-15,0 0 69 16,0 0 0-16,0 0 23 0,0 0-77 15,0 0-12-15,0 0 2 16,0 0-27-16,-20 48-37 0,7-7-23 16,-14-3-39-16,27-38-16 15,-46 48 1-15,7-15-9 0,39-33-9 16,-39 30 42-16,39-30 17 16,-40 18 19-16,40-18 13 0,0 0-36 15,-46-11-15-15,46 11-11 16,-33-44-21-16,14-12 4 15,-1-11-12-15,0-18-11 16,7-19 11-16,6-7 6 0,1 0-10 16,6 7 4-16,-7 12-14 15,1 14-39-15,-1 22-123 0,-6 11-135 16,13 45-244-16,0 0-108 16,0 0 20-16</inkml:trace>
          <inkml:trace contextRef="#ctx0" brushRef="#br1" timeOffset="35225">-3615 177 1186 0,'46'7'262'16,"0"-10"-55"-16,7-8-62 0,6-1-31 15,0-6-59-15,0-1-45 16,-6 5 6-16,-7-5-1 0,-46 19-285 15,53-22-254-15</inkml:trace>
          <inkml:trace contextRef="#ctx0" brushRef="#br1" timeOffset="35636">-4791-345 1114 0,'-13'-44'208'16,"13"44"-92"-16,0 0-14 15,0 0 16-15,0 0 44 0,0 0 96 16,0 0 8-16,0 0-57 16,0 0-28-16,46 59-5 0,-13 11-41 15,0 16 36-15,-7 21 3 16,0 19-47-16,-6 7-6 0,0 4-20 16,-20-4-13-16,-7-3-14 15,-13-7-20-15,-12-9-23 0,-14-7-18 16,-14-2 10-16,-5-9-20 15,-14-4-3-15,0-14-10 16,0-3-83-16,7-13-96 16,6-10-95-16,7-8-205 0,6-10-334 15</inkml:trace>
        </inkml:traceGroup>
        <inkml:traceGroup>
          <inkml:annotationXML>
            <emma:emma xmlns:emma="http://www.w3.org/2003/04/emma" version="1.0">
              <emma:interpretation id="{F2D91BB2-A73B-4F0F-9271-26A7C948F2F0}" emma:medium="tactile" emma:mode="ink">
                <msink:context xmlns:msink="http://schemas.microsoft.com/ink/2010/main" type="inkWord" rotatedBoundingBox="16743,3739 16193,3711 16268,2224 16817,2251"/>
              </emma:interpretation>
            </emma:emma>
          </inkml:annotationXML>
          <inkml:trace contextRef="#ctx0" brushRef="#br1" timeOffset="36488">-7907-514 828 0,'0'0'209'0,"0"0"66"15,27 37 37-15,-14 0 22 16,-13 8-35-16,0 10-25 0,-7 15-49 16,-6 11-42-16,-7 16-40 15,1 6-32-15,-1 8-30 16,-6 0-35-16,-1-1-4 16,1-2-14-16,0-12-13 0,6-11 2 15,0-8 1-15,7-10 4 16,7-16-4-16,6-6 8 0,0-45-3 15,6 40 10-15,-6-40-5 16,0 0 6-16,46 37 24 0,7-18-8 16,-1-12-8-16,8-7 1 15,-1-7 7-15,0 3-8 0,-7 0-10 16,1-3-24-16,-7 0 5 16,-20 3-1-16,-26 4-7 15,0 0-3-15,33-7-6 0,-33 7-5 16,0 0-53-16,0 0-120 15,0 0-120-15,0 0-177 0,0 0-294 16,0 0-134-16</inkml:trace>
        </inkml:traceGroup>
        <inkml:traceGroup>
          <inkml:annotationXML>
            <emma:emma xmlns:emma="http://www.w3.org/2003/04/emma" version="1.0">
              <emma:interpretation id="{2AA3E6ED-34FB-4E2B-80CA-AAEABDE5FBF6}" emma:medium="tactile" emma:mode="ink">
                <msink:context xmlns:msink="http://schemas.microsoft.com/ink/2010/main" type="inkWord" rotatedBoundingBox="15050,3547 13389,3464 13466,1916 15128,2000"/>
              </emma:interpretation>
            </emma:emma>
          </inkml:annotationXML>
          <inkml:trace contextRef="#ctx0" brushRef="#br1" timeOffset="36800">-9831 568 1326 0,'0'0'234'16,"0"0"-91"-16,0 0-6 0,0 0-4 15,0 0 84-15,0 0 27 16,26-4-22-16,20 4-49 0,13-4-63 16,7 1-48-16,6-5-36 15,7-3-7-15,-6 4-5 0,-8-1-17 16,-12 1-201-16,-7 0-231 16,-46 7-298-16</inkml:trace>
          <inkml:trace contextRef="#ctx0" brushRef="#br1" timeOffset="37560">-10534-330 993 0,'0'0'135'0,"-40"-7"-10"15,40 7 5-15,0 0-13 0,0 0-32 16,0 0 103-16,-32 37 29 16,12 18-42-16,0 12 3 0,0 18-5 15,-6 7-29-15,0 11-51 16,0 1-50-16,-7-1-10 0,0-7-14 15,0-7 14-15,7-11 4 16,6-16-10-16,0-14-15 16,7-11 12-16,13-37 18 0,0 0 29 15,0 0 3-15,0 0-24 16,0 0-2-16,0 0-25 0,0 0-3 16,13-44-10-16,14-30-10 15,-1-29-11-15,13-34-6 16,1-29-13-16,12-15-2 0,1-8 7 15,-1 12 0-15,-6 22 7 16,0 29 14-16,-13 34 0 0,0 29-7 16,-33 63 2-16,40-19-6 15,-40 19 10-15,46 45 15 16,-14 14-4-16,-18 4 1 0,-1 3-7 16,-7 4 0-16,-6-3 0 15,-6-4 2-15,-7-8 4 0,-1-3 8 16,-5-12-1-16,-8-3-7 15,27-37-3-15,-26 34-3 0,26-34 0 16,0 0 11-16,-33 22-4 16,33-22-7-16,0 0-10 15,0 0 10-15,0 0 2 0,0 0-2 16,0 0 0-16,0 0-13 16,0 0-5-16,0 0 13 15,0 0 5-15,-6 29 0 0,6 12 3 16,13 11 16-16,7 7 16 15,-1 7-1-15,8 5-3 0,-1 2-8 16,13-2-10-16,1-1-13 16,-1-4 0-16,-6-7 15 0,6-7-8 15,-6-7-12-15,0-12-15 16,-33-33-62-16,26 29-97 0,-26-29-117 16,0 0-146-16,0 0-266 15</inkml:trace>
        </inkml:traceGroup>
        <inkml:traceGroup>
          <inkml:annotationXML>
            <emma:emma xmlns:emma="http://www.w3.org/2003/04/emma" version="1.0">
              <emma:interpretation id="{B8A12C9F-FAED-4DDF-86F6-0CFB11CFC379}" emma:medium="tactile" emma:mode="ink">
                <msink:context xmlns:msink="http://schemas.microsoft.com/ink/2010/main" type="inkWord" rotatedBoundingBox="12592,3814 10430,3705 10492,2483 12653,2592"/>
              </emma:interpretation>
            </emma:emma>
          </inkml:annotationXML>
          <inkml:trace contextRef="#ctx0" brushRef="#br1" timeOffset="37840">-12098 623 993 0,'0'0'112'0,"0"0"4"15,0 0 91-15,0 0 31 0,0 0 6 16,39-15-11-16,7 4-62 16,13 0-62-16,1 0-62 15,-1 0-22-15,-7-4-28 0,-6 4-68 16,-46 11-287-16,46-15-302 15</inkml:trace>
          <inkml:trace contextRef="#ctx0" brushRef="#br1" timeOffset="38596">-13721-79 1205 0,'0'0'237'15,"0"0"-96"-15,0 0-21 0,0 0-25 16,0 0 44-16,-20 41 29 16,-6 18-61-16,6 26-1 15,0 15 27-15,-6 11-21 16,13-1-46-16,0-2 4 0,13-12-24 16,0-8 19-16,13-18-24 15,7-7 5-15,6-15-23 0,0-11 9 16,-26-37-12-16,53 22 1 15,-7-10-12-15,-7-24 3 0,7-10-12 16,0-18 8-16,0-23-14 16,0-22 14-16,0-30-23 0,-6-18 22 15,-7-11-19-15,-14-4 17 16,1 12-16-16,-13 25 21 0,-1 22-4 16,-6 26 16-16,0 19-16 15,0 44-3-15,0 0 13 16,-6 33 8-16,-1 26-5 15,0 26 28-15,1 15 0 0,6 4 4 16,6 3-8-16,8-4 9 16,5-10-14-16,1-8-1 0,13-8-8 15,0-14-13-15,6-4-1 16,14-15-8-16,-1-3-2 0,-12-11 2 16,6-8-3-16,-7-7 0 15,-39-15-28-15,0 0-40 0,33 18-97 16,-33-18-168-16,0 0-265 15,0 0-170-15</inkml:trace>
        </inkml:traceGroup>
        <inkml:traceGroup>
          <inkml:annotationXML>
            <emma:emma xmlns:emma="http://www.w3.org/2003/04/emma" version="1.0">
              <emma:interpretation id="{F6C1FE90-57EA-4A89-A74E-6E349FC5DFA7}" emma:medium="tactile" emma:mode="ink">
                <msink:context xmlns:msink="http://schemas.microsoft.com/ink/2010/main" type="inkWord" rotatedBoundingBox="8856,3415 8316,3387 8327,3160 8868,3188"/>
              </emma:interpretation>
            </emma:emma>
          </inkml:annotationXML>
          <inkml:trace contextRef="#ctx0" brushRef="#br1" timeOffset="38941">-15995 643 899 0,'0'0'186'16,"0"0"40"-16,0 0-26 0,0 0 69 15,0 0 24-15,0 0-6 16,46-4-56-16,13-7-73 0,7-4-65 16,6-11-41-16,-6 4-38 15,0-4 11-15,-7 4-22 0,-7 0 9 16,-12 7-49-16,-40 15-145 16,0 0-218-16,0 0-198 15,26-37-37-15</inkml:trace>
        </inkml:traceGroup>
        <inkml:traceGroup>
          <inkml:annotationXML>
            <emma:emma xmlns:emma="http://www.w3.org/2003/04/emma" version="1.0">
              <emma:interpretation id="{09A4272F-FA7C-47D4-8424-9680E8A0BAE8}" emma:medium="tactile" emma:mode="ink">
                <msink:context xmlns:msink="http://schemas.microsoft.com/ink/2010/main" type="inkWord" rotatedBoundingBox="7331,4251 5940,4181 6070,1595 7461,1665"/>
              </emma:interpretation>
            </emma:emma>
          </inkml:annotationXML>
          <inkml:trace contextRef="#ctx0" brushRef="#br1" timeOffset="39812">-17165 226 783 0,'0'0'126'0,"0"0"11"0,40-33-26 15,-40 33 11-15,0 0 19 0,13-37-19 16,-13 37-34 0,-7-37 15-16,7 37 26 0,-26-44-28 15,26 44-1-15,-46-41-33 16,46 41-41-16,-52-29 7 0,6 17-20 15,0 16-9-15,0 18 2 16,-7 12-2-16,0 17 3 0,1 16 12 16,6 10 7-16,6 5-12 15,8-1 28-15,12 4 14 0,7-11-8 16,6-4 9-16,7-11-5 16,13-7-24-16,0-15 14 15,-13-37 9-15,46 40-46 16,-6-13 43-16,12-19-11 0,-6-16-16 15,7-6 15-15,-7-13-16 16,0-18-9-16,-7-17-1 0,1-20-8 16,-1-32-14-16,-6-30 12 15,0-30-13-15,-7-22 9 0,-6-11-7 16,0 4 7-16,-7 17-6 16,-7 27 10-16,1 34-3 0,-7 29 17 15,0 29-23-15,0 23-6 16,0 44 15-16,0 0 16 0,0 0 9 15,0 41 5-15,-7 18 8 16,7 15 4-16,-6 14-3 16,-7 19-1-16,6 15-5 0,-6 11-1 15,-7 5-6-15,7 6 1 16,7 0-9-16,6-3 8 0,0-8 20 16,6-8-1-16,7-14-12 15,7-15-9-15,6-7 5 0,1-19-9 16,-1-18 5-16,7-8-5 15,-7-10-7-15,-26-34-4 0,26 30-7 16,-26-30-8-16,0 0 9 16,0 0-1-16,0 0-6 0,0 0-15 15,0 0-66-15,0 0-66 16,0 0-68-16,0 0-102 16,0 0-143-16,0 0-137 15,0 0-31-15</inkml:trace>
          <inkml:trace contextRef="#ctx0" brushRef="#br1" timeOffset="40320">-18249-972 704 0,'0'0'83'16,"0"0"0"-16,0 0 43 0,0 0 3 15,20-37 32-15,-20 37 16 16,0 0-53-16,0 0-4 0,0 0-12 15,0 0 96 1,0 0 11-16,13 67-67 0,-13 18-21 16,-7 33-25-16,7 33 15 15,-13 31 14-15,7 22-30 0,-1 3-12 16,7-1 4-16,7-13-8 16,12-16-8-16,14-18-8 0,0-18 0 15,20-15-4-15,-7-15-9 16,13-19-15-16,0-14-16 0,7-19-19 15,-14-8 5-15,-6-14 3 16,-46-37 2-16,0 0-4 0,46 34-8 16,-46-34-4-16,0 0 0 15,0 0 6-15,0 0-34 16,0 0-78-16,0 0-65 0,0 0-72 16,33-45-125-16,-33 45-176 15,13-59-152-15,-13 59 10 0</inkml:trace>
        </inkml:traceGroup>
      </inkml:traceGroup>
      <inkml:traceGroup>
        <inkml:annotationXML>
          <emma:emma xmlns:emma="http://www.w3.org/2003/04/emma" version="1.0">
            <emma:interpretation id="{7AE631E8-EF54-4410-882A-734E0C0CA2B8}" emma:medium="tactile" emma:mode="ink">
              <msink:context xmlns:msink="http://schemas.microsoft.com/ink/2010/main" type="line" rotatedBoundingBox="31142,2928 6595,2078 6687,-568 31234,281"/>
            </emma:interpretation>
          </emma:emma>
        </inkml:annotationXML>
        <inkml:traceGroup>
          <inkml:annotationXML>
            <emma:emma xmlns:emma="http://www.w3.org/2003/04/emma" version="1.0">
              <emma:interpretation id="{011A2BEC-0ABC-49E6-B5F8-F5F9C5767554}" emma:medium="tactile" emma:mode="ink">
                <msink:context xmlns:msink="http://schemas.microsoft.com/ink/2010/main" type="inkWord" rotatedBoundingBox="31148,2762 28092,2656 28153,899 31209,1005"/>
              </emma:interpretation>
            </emma:emma>
          </inkml:annotationXML>
          <inkml:trace contextRef="#ctx0" brushRef="#br0" timeOffset="-23948">6288-854 715 0,'0'0'106'0,"0"0"14"16,0 0 94-16,0 0 31 16,0 0 19-16,0 0-27 0,0 0-48 15,0 0-51-15,0 0-23 16,0 33-16-16,0-33-48 15,-19 33-18-15,19-33-4 0,-53 26-29 16,20-4 0-16,-6-11 13 16,-1 1-5-16,14-9-8 0,26-3 0 15,-39 4 14-15,39-4-30 16,-33-4 26-16,33 4-7 16,0 0-6-16,0 0 15 0,-33-29-6 15,33 29-24-15,-7-45 29 16,1 1-4-16,6-4-10 0,0 0 3 15,6-7-18-15,1-1 25 16,-7-7-23-16,0 0 22 16,0 8-14-16,0 3 5 0,-7 8 8 15,-6 3-19-15,-6 4-91 16,19 37-110-16,-46-33-146 0,19 11-109 16,-6 7-53-16</inkml:trace>
          <inkml:trace contextRef="#ctx0" brushRef="#br0" timeOffset="-23751">6486-1382 1025 0,'46'0'261'0,"0"0"-86"16,0 3-110-16,6 1-25 0,1-4 3 15,-7 0-32-15,0 0-7 16,-7 0-159-16,-13-4-224 0,-26 4-125 16</inkml:trace>
          <inkml:trace contextRef="#ctx0" brushRef="#br0" timeOffset="-23092">5513-1268 877 0,'0'0'255'16,"0"0"-51"-16,0 0-25 0,0 0-61 15,0 0 40-15,-7 41-19 16,7-41-67-16,0 55-3 0,-6-14-34 16,6-4 9-16,0-37 10 15,0 44-30-15,0-44 11 0,-13 41-5 16,13-41-19-16,0 0 20 16,-27 37-36-16,27-37 22 0,-52 22-12 15,6-11 3-15,0-15-8 16,13 0-13-16,33 4 7 15,-53-22-13-15,53 22 3 0,-32-40-22 16,-1 6 15-16,20-3-14 16,6 1 37-16,7 36-6 0,7-41 3 15,-7 41 0-15,19-37-11 16,-19 37 14-16,0 0-12 0,40-15 18 16,-40 15-18-16,46 15 18 15,-46-15-10-15,39 22 13 0,-39-22-14 16,0 0-5-16,20 44 36 15,-20-44-12-15,0 48 19 0,-20-3-7 16,-13 3 97-16,-19 0-7 16,-7 0-51-16,-7 0-12 15,0 4 15-15,7 3-6 0,0 4-14 16,13 4-1-16,6-4-15 16,14 0 8-16,13 0-3 0,6 0 19 15,21 1-7-15,12-5-18 16,20-3 12-16,13-8-22 0,0-3-3 15,13-4-13-15,1-12-2 16,6-6 0-16,-7-12-38 0,-6-7-113 16,-1-7-145-16,-12-8-102 15,-7-11-162-15,-13-7-39 0,6-4 39 16</inkml:trace>
          <inkml:trace contextRef="#ctx0" brushRef="#br0" timeOffset="-22902">5447-581 1065 0,'0'0'236'0,"0"0"44"0,0 0-80 16,0 0 1-16,0 0-19 0,0 0-38 16,0 0-52-16,0 0-57 15,0 0 1-15,0 0-34 0,0 0-42 16,0 0-246-16,0 0-324 15,0 0-110-15</inkml:trace>
          <inkml:trace contextRef="#ctx0" brushRef="#br0" timeOffset="-22195">4120-1087 1070 0,'0'0'186'16,"0"0"-75"-16,0 0-54 0,0 0 74 15,0 0 60-15,0 0-40 16,0 0-80-16,0 0-27 0,0 0-12 16,0 0-32-16,0 0-12 15,0 0 16-15,26-41 4 0,0 1-19 16,1-1-32-16,6 4 1 16,-7 0 26-16,7 4-5 15,-33 33 1-15,39-30 20 16,-6 12 0-16,-33 18-4 0,39-4-10 15,-6 12 11-15,-33-8 21 16,46 22-25-16,-6 0 7 0,-40-22 2 16,52 30 7-16,-12-8-3 15,-40-22-6-15,0 0-5 0,0 0 40 16,0 0 20-16,0 0-8 16,0 0 20-16,19 40 6 0,-19-40-14 15,-13 30-26-15,13-30-15 16,-52 26-4-16,-1-8 3 15,1-7-11-15,-1-3 16 0,7-5 56 16,-7-3 4-16,1-3 5 16,12-5 16-16,1-6-8 0,0 2-5 15,39 12-17-15,-40-25-30 16,14-1-10-16,0-4-5 0,6 1-19 16,7-12 0-16,0 0-5 15,6-10-4-15,0-8 7 0,14-8-7 16,-7 1-4-16,7-1 11 15,-1 12-21-15,-6 7 21 0,0 11-18 16,0 37 8-16,0-34 9 16,0 34-16-16,0 0 4 15,0 0-31-15,0 0-66 0,-39 11-115 16,39-11-155-16,-53 45-130 16,7 3-73-16,13 4 24 0</inkml:trace>
          <inkml:trace contextRef="#ctx0" brushRef="#br0" timeOffset="-22011">3942-887 1096 0,'0'0'353'16,"0"0"-48"-16,33 44-101 0,-33-44-55 15,0 0-49-15,0 0-50 16,0 0-21-16,0 0-9 0,0 0-24 15,0 0-138-15,0 0-239 16,0 0-141-16,0 0-70 0</inkml:trace>
        </inkml:traceGroup>
        <inkml:traceGroup>
          <inkml:annotationXML>
            <emma:emma xmlns:emma="http://www.w3.org/2003/04/emma" version="1.0">
              <emma:interpretation id="{D5B42A5A-83C5-4ABE-83F3-070FF2CEFF53}" emma:medium="tactile" emma:mode="ink">
                <msink:context xmlns:msink="http://schemas.microsoft.com/ink/2010/main" type="inkWord" rotatedBoundingBox="27638,2322 24774,2223 24836,430 27700,529"/>
              </emma:interpretation>
            </emma:emma>
          </inkml:annotationXML>
          <inkml:trace contextRef="#ctx0" brushRef="#br0" timeOffset="-20772">3325-1567 794 0,'-13'-37'130'0,"13"37"-26"0,0 0-41 16,0 0 82-16,0 0 50 15,0 0 10-15,0 0-41 0,13 48-52 16,0-7-18-16,-7-1-14 15,1-7 22-15,-7-33-49 16,0 52-9-16,7-15-33 0,-7-37 4 16,0 37-3-16,0-37 1 0,0 0 13 15,0 0-26-15,0 0 18 16,0 0-28-16,-46 37 30 16,46-37-20-16,-40 11-6 0,40-11-5 15,-39-11-40-15,39 11 6 16,0 0-26-16,-33-37 54 0,33 37-17 15,-20-41 34-15,20 41-10 16,0 0 0-16,0 0 17 0,0 0-28 16,0 0 26-16,0 0 1 15,0 0 16-15,0 0 22 16,0 0-26-16,0 0 5 0,0 0-16 16,0 0 20-16,0 0-20 15,0 0-3-15,-46 30 8 0,46-30-12 16,-39 15 25-16,39-15-18 15,-40 11-3-15,40-11-13 0,0 0 6 16,-39-11-57-16,39 11-3 16,0 0 14-16,0 0 7 0,-33-41 29 15,33 41-8-15,0 0 13 16,0 0-6-16,0 0 1 0,0 0 17 16,0 0-19-16,0 0 11 15,0 0 4-15,0 0 16 0,0 0-10 16,0 0 5-16,-46 30 4 15,46-30-19-15,-59 29 16 16,13-10-22-16,46-19 24 0,-53 11-14 16,53-11 13-16,-52 0-33 15,52 0 32-15,0 0-44 0,0 0 17 16,0 0-41-16,0 0-10 16,-33-52 26-16,33 52-6 0,-7-44 51 15,7 44-22-15,0 0 17 16,0 0-5-16,0 0-9 0,0 0 17 15,0 0 34-15,0 0 14 16,0 0 20-16,0 0-14 0,0 0 17 16,-6 37-40-16,6-37-4 15,-27 33 6-15,27-33-26 16,-46 37 7-16,0-19-24 0,14-3 23 16,-8-8-7-16,40-7-9 15,-52-3 11-15,19-1-28 0,33 4 36 16,-46-22-25-16,46 22-6 15,-40-41-41-15,14 4 3 0,0-3 17 16,6-1 10-16,20 41 20 16,-26-48-13-16,26 48 16 0,-20-41-12 15,20 41-2-15,0 0 7 16,0 0-13-16,0 0 20 16,0 0 9-16,0 0-30 0,0 0 35 15,0 0-25-15,0 0 51 16,0 0 21-16,0 0 23 0,0 0 25 15,33 45-22-15,0-8 3 16,-33-37 3-16,52 55-35 0,1-11 1 16,-14 1-23-16,1-5-7 15,-7 1-7-15,-7 0-9 0,-6-4 6 16,-20-37-15-16,6 59 25 16,-12-11-22-16,-14-4-1 0,20-44 11 15,-46 56-13-15,-13-16 20 16,6-7-17-16,-19-10 2 0,0-9-2 15,-7 1-7-15,-13-15 23 16,0-4 14-16,0-10 36 16,-7-12-23-16,14-4 3 15,-1-10-18-15,14-8-21 0,6-4 4 16,14-11-24-16,12 0 14 0,7-3-8 16,20 7-9-16,7 3 16 15,6 8-15-15,6 4-16 0,14 3-64 16,19 8-142-16,14 3-143 15,19 1-221-15,1-4-68 0</inkml:trace>
          <inkml:trace contextRef="#ctx0" brushRef="#br0" timeOffset="-20555">3147-2225 1729 0,'0'0'248'0,"0"0"-95"0,0 0-83 15,0 0-36-15,0 0-28 16,0 0 8-16,0 0-68 0,0 0-117 16,0 0-118-16,0 0-21 15,0 0-22-15,-13 41-70 16</inkml:trace>
          <inkml:trace contextRef="#ctx0" brushRef="#br0" timeOffset="-20342">2536-1774 1110 0,'-20'-37'168'0,"14"0"-54"15,6 0-31-15,6 0-5 16,-6 37 41-16,20-44 13 0,-20 44-26 15,0 0 5-15,40-26-52 16,-1 19-15-16,-6 18-35 16,6 18 20-16,1 8-36 0,-7 11-184 15,-1 4-185-15,-5 7-75 16,-8 4-20-16</inkml:trace>
          <inkml:trace contextRef="#ctx0" brushRef="#br0" timeOffset="-20169">2510-581 1414 0,'0'0'370'0,"0"0"-115"16,39 59-104-16,-39-59-78 16,66 45-27-16,-7-23-34 0,-6-11 8 15,-53-11-139-15,65-4-229 16,-65 4-211-16</inkml:trace>
          <inkml:trace contextRef="#ctx0" brushRef="#br0" timeOffset="-19791">1340-2055 717 0,'0'0'108'15,"0"0"-12"-15,46 4 14 16,-13 3 24-16,-33-7 72 0,53 19-45 16,-7-1-28-16,-46-18-57 15,46 11 27-15,-14-7 5 16,-32-4-9-16,33-7-32 0,-33 7-32 15,33-23 7-15,-33 23 31 16,26-44-2-16,-12 11 42 16,-14 0-34-16,0-1-2 0,0 8-36 15,0 26 1-15,0 0-12 16,0 0-30-16,-20-29-16 0,20 29 13 16,0 0-12-16,0 0 15 15,-33 22-157-15,33-22-187 0,-26 48-255 16,6-4-93-16</inkml:trace>
          <inkml:trace contextRef="#ctx0" brushRef="#br0" timeOffset="-19379">493-1371 1172 0,'0'0'198'15,"0"0"-53"-15,0 0-16 0,0 0-18 16,0 0 45-16,0 0-11 16,0 0-53-16,32 44-33 15,-32-44-23-15,0 0 51 0,40 11-19 16,-40-11-27-16,0 0-8 15,33-11-8-15,-33 11 39 0,0 0-12 16,19-33 4-16,-19 33-7 16,7-34-16-16,-7 34 21 0,0 0-25 15,0 0-14-15,0 0 3 16,0 0-28-16,0 0 19 0,0 0-27 16,0 0 26-16,-39-22 0 15,39 22-13-15,0 0 18 0,0 0-76 16,0 0-57-16,13 45-121 15,-13-45-84-15,0 0-83 16,46 37-13-16,-46-37 34 0,46 14 35 16</inkml:trace>
          <inkml:trace contextRef="#ctx0" brushRef="#br0" timeOffset="-19063">670-1800 1017 0,'-20'-44'295'15,"20"44"-90"-15,0 0-79 16,-19-37-79-16,19 37-24 16,0 0-6-16,0 0 76 0,0 0-14 15,0 0-13-15,0 0-2 16,6 37-39-16,-6-37 19 0,0 0-32 16,33 40-5-16,-33-40 28 15,0 0-49-15,39 23 36 0,-39-23-22 16,46-4 11-16,-46 4 5 15,0 0-23-15,33-41 38 0,-33 41 18 16,20-40 49-16,-13 14-38 16,-7 26-16-16,0 0-11 0,0 0-42 15,0 0 24-15,-33-26-23 16,33 26-5-16,0 0-136 0,-46 11-153 16,46-11-223-16,-40 33-56 15</inkml:trace>
        </inkml:traceGroup>
        <inkml:traceGroup>
          <inkml:annotationXML>
            <emma:emma xmlns:emma="http://www.w3.org/2003/04/emma" version="1.0">
              <emma:interpretation id="{F6A62DD0-9EDD-4582-8A37-3743C1555759}" emma:medium="tactile" emma:mode="ink">
                <msink:context xmlns:msink="http://schemas.microsoft.com/ink/2010/main" type="inkWord" rotatedBoundingBox="24258,2246 21689,2157 21751,378 24320,467"/>
              </emma:interpretation>
            </emma:emma>
          </inkml:annotationXML>
          <inkml:trace contextRef="#ctx0" brushRef="#br0" timeOffset="-18228">-86-1637 851 0,'0'0'58'16,"0"0"21"-16,0 0-27 15,0 0 37-15,13 40 21 0,-13-40-9 16,27 48-15-16,-14-11-41 16,-13-37 22-16,13 41-4 0,-13-41-20 15,0 33-2-15,0-33-24 16,0 0 9-16,0 0-26 0,0 0 22 15,0 0-12-15,-46 33-29 16,46-33 19-16,0 0-78 0,0 0 21 16,0 0-4-16,-20-55-54 15,14 0 3-15,12 3 55 16,1 4 26-16,-1 11 17 0,-6 37-1 16,0 0 15-16,0 0 21 15,0 0 40-15,0 0 70 0,0 0-75 16,0 0 39-16,14 48-37 15,-21 4 30-15,-6-15-14 0,13-37-16 16,-33 48-2-16,33-48-26 16,-59 48 8-16,19-19-18 0,1-10 2 15,39-19-13-15,-46 7 0 16,46-7 5-16,-46-4-35 16,46 4 34-16,-39-26-31 0,39 26 15 15,-27-44 3-15,14 11-14 16,13 33 27-16,0-37-21 0,0 37 3 15,0 0-10-15,0 0-14 16,0 0 33-16,0 0-10 0,0 37 33 16,7 3-27-16,-1 9 74 15,7 6 23-15,-6 8 11 0,-7 3 53 16,7 1-48-16,-7 3-16 16,-7-7-4-16,-6 3 2 0,-13-7 3 15,-7 0-32-15,-7-3-11 16,-12-4-2-16,-21-8-11 0,1-3-28 15,-7-4 12-15,-6-12-12 16,6-6 55-16,-6-15 8 16,6-4 31-16,6-19-24 0,8-7-15 15,6-14-10-15,6-12-31 16,0-11 0-16,21-3-18 0,-1-5 30 16,13 5-1-16,7-1 8 15,13 8 11-15,0 8-31 0,6 2-13 16,8 5-3-16,-1 7-15 15,6 0 8-15,-19 37-17 0,40-44-58 16,-1 3-115-16,1 12-97 16,-1 3-107-16,-6 0-195 15,6 4-220-15,-39 22 4 0</inkml:trace>
          <inkml:trace contextRef="#ctx0" brushRef="#br0" timeOffset="-17884">-973-2121 1657 0,'0'0'214'16,"0"0"-73"-16,0 0-54 16,0 0-37-16,0 0 51 15,0 0 18-15,0 0 5 0,0 0-48 16,0 0-25-16,26-4-2 15,-26 4-15-15,33 4 5 0,-33-4-27 16,27-4-4-16,-27 4 10 16,0 0-16-16,32-22 13 0,-32 22-7 15,20-30 11-15,-13 1-11 16,-7 29 6-16,-7-34 22 0,7 34-16 16,-20-29 6-16,20 29-35 15,0 0 11-15,-32-15-2 0,32 15-18 16,-40 7-3-16,40-7-100 15,-39 30-131-15,39-30-144 16,-33 48-201-16,13-4-50 0</inkml:trace>
          <inkml:trace contextRef="#ctx0" brushRef="#br0" timeOffset="-17464">-1886-1556 1382 0,'0'0'277'16,"0"0"-122"-16,0 0-60 15,-33-4-22-15,33 4 35 0,0 0 89 16,0 0-16-16,0 0-6 16,0 0-36-16,-53 45 10 0,20-9-49 15,1 1-29-15,-8 0-13 16,-6 0-38-16,-6 4-2 15,-8-4-14-15,-5 0 3 0,6-8-2 16,6 1-14-16,7-4-31 16,0-8-45-16,46-18-35 0,-46 19-79 15,46-19-56-15,0 0-155 16,-53 7-140-16,53-7-78 0</inkml:trace>
          <inkml:trace contextRef="#ctx0" brushRef="#br0" timeOffset="-17064">-2478-2365 1042 0,'0'0'225'16,"0"0"-23"-16,0 0-16 0,0 0 4 16,0 0-17-16,0 0-9 15,0 0-39-15,0 0 11 0,0 0 34 16,0 0 8-16,0 0-17 15,13 37-37-15,-6 11-13 0,6 3-37 16,0 9-29-16,-6 6-13 16,6 1-16-16,-6 3-3 15,6 0-5-15,-7-4-15 0,-6 1 15 16,7-4-91-16,-7 0-114 0,-7 3-164 16,1 1-279-16,-7 6-178 15</inkml:trace>
        </inkml:traceGroup>
        <inkml:traceGroup>
          <inkml:annotationXML>
            <emma:emma xmlns:emma="http://www.w3.org/2003/04/emma" version="1.0">
              <emma:interpretation id="{AC587165-F207-4263-B314-1354B473D572}" emma:medium="tactile" emma:mode="ink">
                <msink:context xmlns:msink="http://schemas.microsoft.com/ink/2010/main" type="inkWord" rotatedBoundingBox="20885,1871 16329,1713 16397,-232 20952,-74"/>
              </emma:interpretation>
            </emma:emma>
          </inkml:annotationXML>
          <inkml:trace contextRef="#ctx0" brushRef="#br0" timeOffset="-16523">-3398-2229 1170 0,'0'0'182'0,"0"0"-35"16,0 0 117-16,0 0-5 15,-26 37 6-15,13 8-15 0,6 10-54 16,1 8-43-16,6 3-36 16,0 5-26-16,6-1-34 15,7 0-25-15,-6-3-9 16,6-1-18-16,-6-7-145 0,-7 0-219 15,-7-3-268-15,-6-5-163 16</inkml:trace>
          <inkml:trace contextRef="#ctx0" brushRef="#br0" timeOffset="-16279">-3647-1364 2130 0,'0'0'160'0,"0"0"-18"0,0 0-43 15,0 0-4-15,0 0 6 16,-27 48-15-16,-6-4-33 0,-6 1-15 16,-7-1-10-16,-13-3-21 15,0-1-83-15,13-10-141 0,-7-4-131 16,53-26-81-16,-52 18-77 15,52-18-7-15</inkml:trace>
          <inkml:trace contextRef="#ctx0" brushRef="#br0" timeOffset="-16071">-3720-1940 1898 0,'0'0'210'16,"0"0"-58"-16,33-15-11 16,-33 15-42-16,0 0-20 0,0 0-31 15,0 0-25-15,26 33-11 16,-26-33-58-16,0 0-215 16,0 0-278-16,0 44-133 0</inkml:trace>
          <inkml:trace contextRef="#ctx0" brushRef="#br0" timeOffset="-15571">-4042-1951 1823 0,'0'0'230'0,"0"0"-88"0,-33 59-67 15,14-4-43-15,6 1-19 0,6-5 19 16,7-3-8-16,-7 0 3 16,1-7-1-16,-7-4-4 15,13-37-10-15,-20 41-3 0,20-41-13 16,0 0-5-16,0 0-21 16,-53 29-37-16,53-29-27 0,-39 0 29 15,39 0-34-15,-39-41 28 16,19-7 27-16,7-3 8 0,0 3 9 15,6 7 27-15,7 41 80 16,0-33-7-16,0 33-8 0,0 0-6 16,0 0 65-16,0 0-2 15,-20 33 2-15,7 8-5 16,0-4-9-16,-7 3 8 0,1-3-9 16,-8 4-3-16,1-4-9 15,-13 0-25-15,-7-4-19 0,0-7-16 16,-7-4-18-16,-6-4-11 15,0-6-6-15,-7-9-2 0,0-6-7 16,1-9 4-16,-1-10 3 16,7-4-21-16,0-7-52 0,6-4-21 15,7 4-31-15,13-4-74 16,33 37-114-16,0 0-182 0,-26-37-155 16,26 37 37-1</inkml:trace>
          <inkml:trace contextRef="#ctx0" brushRef="#br0" timeOffset="-15395">-4962-1009 1350 0,'0'0'204'0,"53"40"-107"15,-1-14-34-15,14-11-35 0,6-8-12 16,1-3-33-16,-1-19-253 15,-6 0-141-15,-7-14-80 16</inkml:trace>
          <inkml:trace contextRef="#ctx0" brushRef="#br0" timeOffset="-15178">-3424-2823 1504 0,'0'0'222'15,"-46"14"-58"-15,-7 23-53 0,-6 11-48 16,-20 15-37-16,1 0 1 16,-14 7-13-16,-7-7-132 0,0 0-194 15,-6-4-85-15,-6 4-28 16</inkml:trace>
          <inkml:trace contextRef="#ctx0" brushRef="#br0" timeOffset="-14643">-6098-1663 1536 0,'0'0'229'0,"0"0"-92"16,0 0-66-16,0 0-10 16,0 0 59-16,0 0-5 0,0 0-63 15,0 0-33-15,0 0-15 16,6-44-8-16,20-8 17 0,7-7-32 16,7 0-31-16,6 0-1 15,0 7 23-15,0 8 0 16,-7 18 5-16,-6 11 14 15,6 15-3-15,-39 0 18 0,46 30-2 16,0 7-4-16,-6 0 11 16,-14 0-5-16,7 0-11 0,-7-8 7 15,-26-29-17-15,27 37 9 16,-27-37 48-16,13 30 53 0,-13-30 9 16,-20 29-19-16,-6 1-10 15,-14-8-4-15,-12 0-27 0,6 0-12 16,-7-7-18-16,1-4-5 15,6 0-4-15,0-7 23 0,6-4 39 16,7-8-12-16,33 8-2 16,-39-33-21-16,13-15-17 0,6-15-8 15,13-14-7-15,7-12-8 16,7-11 10-16,-1-7-2 16,8 0 0-16,-1 4-10 0,0 14-5 15,7 15-31-15,-14 26-104 16,-6 48-147-16,0 0-105 0,0 0-36 15,0 0-40-15,-26 41-55 16</inkml:trace>
          <inkml:trace contextRef="#ctx0" brushRef="#br0" timeOffset="-14135">-6276-2124 837 0,'7'-60'242'0,"-1"12"19"16,-6 48-35-16,13-48-29 0,-13 48-112 16,0 0 78-16,0 0 53 15,0 0-92-15,-6 48-48 0,-1 8-46 16,-6 3-18-16,-7 11 2 16,1 0-3-16,-1 0 2 0,-6-10-4 15,-1-9-2-15,8-10-2 16,19-41-16-16,0 0 6 0,-40 37-16 15,40-37-18-15,0 0-3 16,-46 0-14-16,46 0-8 16,-33-37 4-16,7-4 31 0,13 4 16 15,0-3-2-15,13 40 11 16,-7-37 38-16,7 37 10 0,0 0 5 16,0 0-14-16,0 0 55 15,0 0-7-15,0 0 10 0,-33 40 14 16,7 5-11-16,-7-8-5 15,0 3-2-15,-13-3 1 0,-13 0-12 16,-6-7-5-16,-14-1-17 16,-13-10-19-16,-7-4-6 15,1-8-5-15,-1-11-4 16,0-10-6-16,1-9-6 0,12-6-7 16,14-4 8-16,0-1-5 15,19 1-2-15,7 3 6 0,13 1-13 16,33 29-56-16,-32-37-104 15,32 37-125-15,0 0-202 0,-14-41-192 16,21 8 18-16</inkml:trace>
          <inkml:trace contextRef="#ctx0" brushRef="#br0" timeOffset="-13983">-7531-2254 1417 0,'53'-11'325'0,"19"0"-104"16,7 4-107-16,0-1-50 0,-1 1-43 16,1-1-111-16,-13 1-293 15,-13 3-171-15</inkml:trace>
        </inkml:traceGroup>
        <inkml:traceGroup>
          <inkml:annotationXML>
            <emma:emma xmlns:emma="http://www.w3.org/2003/04/emma" version="1.0">
              <emma:interpretation id="{F9F2E763-0FD6-4481-BF3A-A04BD9AF669B}" emma:medium="tactile" emma:mode="ink">
                <msink:context xmlns:msink="http://schemas.microsoft.com/ink/2010/main" type="inkWord" rotatedBoundingBox="15861,1371 11862,1233 11900,147 15898,286"/>
              </emma:interpretation>
            </emma:emma>
          </inkml:annotationXML>
          <inkml:trace contextRef="#ctx0" brushRef="#br0" timeOffset="-13564">-8425-2091 974 0,'0'0'107'0,"0"0"71"16,0 0 26-16,0 0-35 0,-26 44 2 15,13-7-26-15,6 0-17 16,7-37-23-16,-6 48-45 0,-1-4-15 16,7-44-24-16,-13 45-12 15,13-45-4-15,0 0-9 16,-26 40 8-16,26-40-4 0,-40 26 8 16,40-26 12-16,-46 4-16 15,7-8 3-15,39 4-2 0,-53-29-5 16,14 3 0-16,39 26-16 15,-46-30 16-15,13 12 11 0,33 18-1 16,-33-11 0-16,33 11-6 16,-33 22 16-16,7 11-1 0,0 0 17 15,6 8-21-15,13-4-2 16,1 4-10-16,6-1-132 0,6-3-216 16,-6-37-210-1,33 37-38-15</inkml:trace>
          <inkml:trace contextRef="#ctx0" brushRef="#br0" timeOffset="-13403">-8569-1393 1985 0,'0'0'194'15,"0"0"-99"-15,0 0-69 0,0 0-142 16,0 0-134-16,0 0-140 15,0 0-157-15</inkml:trace>
          <inkml:trace contextRef="#ctx0" brushRef="#br0" timeOffset="-12876">-9982-1700 2171 0,'0'0'106'0,"-26"-33"-46"15,26 33-25-15,0-33-20 16,6 3 1-16,14 4-11 16,0-3-5-16,6-8 0 0,0 0 0 15,7-4-16-15,0 4 8 16,0 4-6-16,6 11-17 0,-6 4-4 15,13 10-2-15,-7 8 13 16,7 11 10-16,0 8 2 0,-6 3 14 16,6 4 7-16,-7 0-4 15,-6-4-1-15,-33-22-11 16,33 26-3-16,-33-26 10 0,0 0-5 16,0 0 5-16,13 33 8 0,-13-33 6 15,-52 29-1-15,-8-3-6 16,-18-4 46-16,-8 1 4 15,1-9 1-15,-7 5 2 0,13-8 31 16,7-7 12-16,12-8 26 16,1-3 1-16,13-5-38 0,13-6-29 15,14-8-25-15,-1-18-20 16,13-12-12-16,1-6-10 0,6-9-1 16,6-2 8-16,1-9 0 15,6 5-3-15,0 6 0 0,0 1-6 16,-6 15-14-16,0 14-76 15,-7 41-103-15,0 0-141 16,0 0-185-16,0 0-23 16,0 0-30-16</inkml:trace>
          <inkml:trace contextRef="#ctx0" brushRef="#br0" timeOffset="-12387">-10442-2313 1193 0,'-13'-48'326'16,"6"4"-32"-16,7 44-42 0,-6-41-70 15,6 41-87-15,0 0-44 16,0 0-35-16,0 0 10 16,0 0 29-16,6 37-2 0,-6 11-18 15,0 11-7-15,0 11-10 16,-6 1-5-16,-1-1-13 0,-6-4-7 15,-7-7 19-15,0-3-2 16,-6-12 6-16,-7-7-6 0,33-37-16 16,-52 30 12-16,-1-12-6 15,7-14 0-15,0-8-11 0,0-11-3 16,7 4 19-16,-1 0 1 16,7 0 5-16,33 11 10 15,-32-7 36-15,32 7-5 16,-33-4 0-16,33 4-17 0,-46 11 8 15,0 8 2-15,0 3 13 16,-7 4 7-16,-13 3 2 0,-6 1-15 16,-13-1 2-16,-7-7-10 15,-7-3-2-15,-6-8-1 0,0-11-12 16,6-7 3-16,7-8 8 16,7-7-9-16,13-4-16 0,13-7 2 15,-1-4-9-15,14-4-30 16,14 4-78-16,-1 4-86 15,13 3-87-15,7 1-150 0,13-1-218 16,6 1-39-16</inkml:trace>
          <inkml:trace contextRef="#ctx0" brushRef="#br0" timeOffset="-12218">-12039-2328 1466 0,'53'-7'185'16,"6"3"-89"-16,0-7-52 16,7 7-17-16,-7-3-111 15,0 0-205-15,-7 7-145 16,-12 0-44-16</inkml:trace>
        </inkml:traceGroup>
        <inkml:traceGroup>
          <inkml:annotationXML>
            <emma:emma xmlns:emma="http://www.w3.org/2003/04/emma" version="1.0">
              <emma:interpretation id="{ACB02851-5419-4F53-8090-7BA35D44EC41}" emma:medium="tactile" emma:mode="ink">
                <msink:context xmlns:msink="http://schemas.microsoft.com/ink/2010/main" type="inkWord" rotatedBoundingBox="11080,2233 6595,2078 6676,-261 11161,-106"/>
              </emma:interpretation>
            </emma:emma>
          </inkml:annotationXML>
          <inkml:trace contextRef="#ctx0" brushRef="#br0" timeOffset="-11920">-13320-2306 1184 0,'0'0'301'16,"0"0"-29"-16,26 37-32 0,0 15-59 16,7 0-58-16,-13 7-35 15,0 0-25-15,-7 4-15 0,-13-4 6 16,-13 8-21-16,-7-5-6 16,-13 5-38-16,-6-8-148 0,-14 4-145 15,-6-8-150-15,0-11-28 16,6-3-11-16</inkml:trace>
          <inkml:trace contextRef="#ctx0" brushRef="#br0" timeOffset="-11529">-13629-2124 1053 0,'0'0'215'0,"0"0"-83"15,26 51-70-15,-6-3-27 16,-14-3-17-16,8-8-3 0,-8 3 73 16,-6-40-7-16,0 45-1 15,-6-12 20-15,-8-4-34 16,14-29-37-16,-39 41-9 0,-7-11-13 16,0-8-17-16,7-4 3 15,-7-7 7-15,-7-7 6 0,7-4-12 16,0-11 16-16,0-8 5 15,7-3-12-15,-1 4 10 0,40 18 42 16,-33-30 35-16,33 30-43 16,0 0-18-16,0 0-19 0,0 0-5 15,-33-4 53-15,33 4 42 16,-32 41-12-16,5 3-16 0,1 8-9 16,-13 0-23-16,-1 3-18 15,-6 4-8-15,-6 1-9 16,6-1-88-16,-7-8-215 15,0 1-284-15,7 0-86 0</inkml:trace>
          <inkml:trace contextRef="#ctx0" brushRef="#br0" timeOffset="-11335">-14786-595 2083 0,'53'30'202'0,"6"-27"-95"0,13-14-56 16,7-11-19-16,7-11-15 15,-8 0-103-15,1-4-194 0,-6-8-198 16,-14-3-58-16</inkml:trace>
          <inkml:trace contextRef="#ctx0" brushRef="#br0" timeOffset="-10940">-13360-2860 1780 0,'0'0'155'15,"0"0"-62"-15,-19 52-37 16,-1-8-20-16,-6-7-24 0,-1 4 1 15,1-8 10-15,-13 0-9 16,-1 1-4-16,-6-5 4 0,-6-3-14 16,6-4 0-16,-7 0 6 15,0 1-1-15,7-9-15 0,0 5 2 16,0-1-5-16,0-3 13 16,0 4 5-16,0-8 8 15,0 3-4-15,7-10 0 0,0 4-26 16,6-8-16-16,33 0-47 15,-46-8-11-15,46 8-3 0,-40-15 16 16,40 15 39-16,0 0 30 16,-39-29-6-16,39 29 11 0,0 0-16 15,0 0 10-15,-40-15 4 16,40 15-16-16,-46 15-111 0,14 11-169 16,-8 14-80-16,1 8-51 15</inkml:trace>
          <inkml:trace contextRef="#ctx0" brushRef="#br0" timeOffset="-7468">-15317-1719 541 0,'-26'37'40'16,"26"-37"-19"-16,-7 30 4 0,7-30 16 15,0 0-4-15,0 0-18 16,40 27 25-16,-8-16-24 0,-32-11-3 15,33-8 17-15,0-4-19 16,-33 12 5-16,40-33-24 16,-14 0 33-16,-13-1 42 15,0 5-10-15,-13 29 64 0,7-45 59 16,-7 15 4-16,0 30-9 16,0 0-55-16,0 0-27 15,-46-11-20-15,0 18 17 0,-7 23 24 16,1 11-15-16,-1 4-30 15,-6 7 3-15,13 0-37 0,0 0-18 16,0-4 14-16,6-4-18 16,8-2-1-16,5-5 4 0,1-4 4 15,26-33-15-15,-33 33 26 16,33-33 14-16,0 0 4 0,0 0 24 16,-33 19-20-16,33-19-25 15,0 0 3-15,0 0-14 16,-19-48-24-16,12-8 15 15,7-7-1-15,13-8-17 0,0 1 6 16,7-1 0-16,0 12 0 16,-7 10 0-16,0 12-4 0,-13 37-147 15,7-33-208-15,-7 33-254 16,0 0-101-16</inkml:trace>
          <inkml:trace contextRef="#ctx0" brushRef="#br0" timeOffset="-7063">-16204-1941 916 0,'0'0'152'0,"0"0"54"0,0 0 53 16,0 0-37-16,0 0-11 15,-13 29-25-15,13-29-43 0,-7 44-42 16,-6-7-38-16,13-37-20 16,-20 38-19-16,20-38-16 15,-13 30 2-15,13-30-1 16,0 0-9-16,0 0-5 0,-33 15 9 16,33-15-11-16,-33-8 7 15,1-7 10-15,32 15-5 0,-41-22-13 16,41 22 69-16,-39-19 4 15,-1 19-23-15,1 15 26 0,-7 11 40 16,-7 19-14-16,-6 3-8 16,0 12 8-16,-7-1-50 0,-6 4-15 15,6-3-5-15,1-5-28 16,5-7-58-16,1-2-155 0,13-9-178 16,46-37-156-1,-52 33-156-15</inkml:trace>
          <inkml:trace contextRef="#ctx0" brushRef="#br0" timeOffset="-6871">-16619-1280 1900 0,'0'0'328'0,"0"0"-84"16,0 0-110-16,46 30-79 15,-46-30-2-15,39 18-31 16,-6-10-10-16,-33-8-156 16,40-12-310-16,-40 12-240 0</inkml:trace>
          <inkml:trace contextRef="#ctx0" brushRef="#br0" timeOffset="-6568">-17230-2202 1419 0,'0'0'227'0,"0"0"87"0,0 0-51 16,6 48-31-16,21 1-11 15,-8 6-29-15,8 5-18 0,-8 3-39 16,1-4-35-16,-13 1-5 16,-14-4-4-16,-6-4-41 0,-20-1-22 15,-13-2-6-15,-13-1-43 16,-20-7-97-16,-6 0-125 16,-7-7-219-16,6-8-240 0,1-8-190 15</inkml:trace>
        </inkml:traceGroup>
      </inkml:traceGroup>
    </inkml:traceGroup>
  </inkml:traceGroup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0T23:14:13.01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E88FDE2-C58D-4571-8133-565BDEE922D2}" emma:medium="tactile" emma:mode="ink">
          <msink:context xmlns:msink="http://schemas.microsoft.com/ink/2010/main" type="writingRegion" rotatedBoundingBox="14682,169 31850,469 31802,3232 14634,2932"/>
        </emma:interpretation>
      </emma:emma>
    </inkml:annotationXML>
    <inkml:traceGroup>
      <inkml:annotationXML>
        <emma:emma xmlns:emma="http://www.w3.org/2003/04/emma" version="1.0">
          <emma:interpretation id="{2D91B40C-1BB1-43EB-9CD3-1DD36F8988FE}" emma:medium="tactile" emma:mode="ink">
            <msink:context xmlns:msink="http://schemas.microsoft.com/ink/2010/main" type="paragraph" rotatedBoundingBox="14682,169 31850,469 31802,3232 14634,29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36B584-5DB2-414B-987D-3639A8B3B43F}" emma:medium="tactile" emma:mode="ink">
              <msink:context xmlns:msink="http://schemas.microsoft.com/ink/2010/main" type="line" rotatedBoundingBox="14682,169 31850,469 31802,3232 14634,2932"/>
            </emma:interpretation>
          </emma:emma>
        </inkml:annotationXML>
        <inkml:traceGroup>
          <inkml:annotationXML>
            <emma:emma xmlns:emma="http://www.w3.org/2003/04/emma" version="1.0">
              <emma:interpretation id="{A2DD7304-CD34-46F1-90AF-6685C163BAFA}" emma:medium="tactile" emma:mode="ink">
                <msink:context xmlns:msink="http://schemas.microsoft.com/ink/2010/main" type="inkWord" rotatedBoundingBox="14658,266 22594,242 22602,2937 14666,2961"/>
              </emma:interpretation>
            </emma:emma>
          </inkml:annotationXML>
          <inkml:trace contextRef="#ctx0" brushRef="#br0">1603-265 1540 0,'0'0'304'16,"-36"12"-15"-16,-17 23-30 15,-5 28-84-15,-5 28-46 0,1 15-3 16,4 4-20-16,16 0-16 15,16-4-13-15,15-11-16 16,16-13-2-16,16-7-25 0,21-16-10 16,16-12-3-16,10-4-5 15,11-11 21-15,10-5-21 0,0-11-16 16,-5-4 18-16,-11-4-18 16,-15-4 14-16,-16-4 52 0,-21-8-37 15,-21 8 5-15,0 0-25 0,0 0-15 16,-52-39 21-16,-17 11-10 15,-4 12 6-15,-11 16 46 0,0 4 0 16,0 12 26-16,0 8-4 16,11 11 1-16,5 8 26 15,10 12-17-15,6 8-3 0,15 12 34 16,16 0-34-16,16 7-17 16,10 9-10-16,11-1-24 0,10 1-12 15,5-5 4-15,6 1-19 16,0-13 12-16,5 1-15 0,-5-12-10 15,-6-8-88-15,0-12-147 0,-31-43-122 16,27 51-98-16,-27-51-241 16,0 0-290-16</inkml:trace>
          <inkml:trace contextRef="#ctx0" brushRef="#br0" timeOffset="-491.94">177 26 1157 0,'0'0'298'0,"-11"-23"18"16,1 7-15-16,10 16-109 0,0 0-90 16,-16 23-16-16,-5 29 2 15,-10 14 3-15,5 17-21 16,-1 7-14-16,6-3-8 0,11-8 11 16,10-9-8-16,5-3 1 15,11-12-7-15,15-15-19 0,16-9-9 16,6-15-4-16,10-12-13 15,5-12 2-15,0-20 2 0,0-3-9 16,-5-12 5-16,0-8 3 16,0-12 0-16,-10-12-8 0,-11 0 11 15,-6 8 58-15,-10 12 41 16,-10 12 20-16,-5 15-41 16,-11 28-38-16,0 0-14 0,-27 48-25 15,-9 22 5-15,-17 17 3 0,-4 11-15 16,-1 16 12-16,-5 16-3 15,-10 4-12-15,4-8 15 0,6 0-48 16,6-12-167-16,10-12-159 16,10-12-302-16,11-19-215 0</inkml:trace>
          <inkml:trace contextRef="#ctx0" brushRef="#br0" timeOffset="687.84">3423 290 1423 0,'0'-24'287'0,"0"24"60"16,0-16-11-16,0 16-83 16,-11 28-14-16,1 35-35 15,-11 27 13-15,-11 28-33 0,-4 12-2 16,-6 15 0-16,5 5-32 15,-5-5-9-15,5 5-63 0,1-12-5 16,-1-17-31-16,0-18 2 16,6-13-31-16,10-23 14 0,0-16-19 15,0-19-8-15,21-32 15 16,-32 11-10-16,1-26-11 0,0-32-13 16,-1-32-18-16,1-23 3 15,-1-24 1-15,11-16 9 16,0 1 12-16,5 19 0 0,6 23 9 15,5 21 7-15,5 30 3 16,0 48 68-16,31 8 76 0,11 24-6 16,11 31-32-16,9 19 7 15,17 21-43-15,5 15-32 0,16 7-16 16,10 5-51-16,10 0-337 16,-4-4-252-16,-1-4-303 0,-10-4-531 15</inkml:trace>
          <inkml:trace contextRef="#ctx0" brushRef="#br0" timeOffset="1624.29">4781-532 977 0,'5'-36'367'0,"0"13"1"16,-5 23-31-16,0-28-50 16,0 28-42-16,-5-23-62 15,5 23-66-15,0 0-37 0,-31-8-42 16,-6 27 14-16,-15 36 83 15,-11 36 19-15,-16 31-39 0,0 15-10 16,6 13 8-16,15-1-15 0,16-7-25 16,16-16-32-16,5-16-15 15,21-12 5-15,11-15-8 16,10-12 7-16,15-16-12 16,6-16-11-16,11-12 0 0,10-11-7 15,5-20-4-15,0-19 13 16,0-21-9-16,0-15-3 0,0-15-6 15,1-21 0-15,-12-7 1 0,-4 0 2 16,-17 15-1-16,-4 16 13 16,-16 24 5-16,-16 47-14 0,0 0 29 15,-16 59 63-15,-16 36 56 16,-20 27-16-16,-16 7-8 0,-11 13 2 16,-5 0-34-1,0 7-39-15,-5 0-14 0,0-3-25 16,0-4 0-16,10-17-30 0,11-14-129 15,5-21-138-15,11-19-102 16,15-12-100-16,37-59-220 0,-37 51-313 16</inkml:trace>
          <inkml:trace contextRef="#ctx0" brushRef="#br0" timeOffset="2111.84">6669-595 2048 0,'21'51'251'0,"-16"20"86"16,-5 19-26-16,-16 20-62 0,-10 16-58 15,-5 8-69-15,-6-1-31 16,0-11-41-16,-5-11-21 0,-5-17 9 16,0-11-28-16,5-17-6 15,-5-11-8-15,5-19 12 16,5-13-11-16,6-15-22 0,4-16 7 16,6-23 1-16,6-12-1 15,-6-20 9-15,0-16-4 0,0-7 21 16,-5 7 5-16,-6 12-8 15,1 16 7-15,-11 16 15 0,-16 27 15 16,-10 19 53-16,-16 29 41 16,-11 23 6-16,1 19-5 0,5 9 4 15,10 7 37-15,16 8 34 16,16 0-7-16,21 5 1 0,10-5 0 16,16-8-18-16,16 8-59 15,21-7-54-15,15-5-60 16,16-11 4-16,11-13-23 0,10-7-328 15,0-15-270-15,0-9-74 16,6-12-93-16,4-11-425 0</inkml:trace>
          <inkml:trace contextRef="#ctx0" brushRef="#br0" timeOffset="2519.98">7870 183 2586 0,'-27'95'431'0,"-15"19"-26"16,-10 4-65-16,-11 12-42 15,-5 7-74-15,-5-3-70 0,4 0-53 16,1-4-28-16,0-5-37 16,0-11-21-16,15-7 2 0,6-21-51 15,11-15-111-15,9-20-104 16,27-51-14-16,0 0-6 0,0 0-15 15,0 0-36-15,0 0 7 16,37-94-10-16,0-20-46 0,5-16 62 16,-6-20 145-16,6-15 67 15,-10 4 97-15,-6 15 190 16,-5 36 49-16,-5 28-67 0,-6 27 61 16,-10 55 52-16,0 0-36 15,0 39-20-15,-5 28 0 0,5 19-19 16,5 9-34-16,11 3-8 15,5 4-8-15,16 1-65 0,5-9-50 16,10 0-5-16,11-7-68 16,5-8-174-16,5-9-143 0,6-7-219 15,5-8-418-15</inkml:trace>
        </inkml:traceGroup>
        <inkml:traceGroup>
          <inkml:annotationXML>
            <emma:emma xmlns:emma="http://www.w3.org/2003/04/emma" version="1.0">
              <emma:interpretation id="{417DE000-0699-44AE-80AE-5BA4B88CC13F}" emma:medium="tactile" emma:mode="ink">
                <msink:context xmlns:msink="http://schemas.microsoft.com/ink/2010/main" type="inkWord" rotatedBoundingBox="23334,416 26533,472 26495,2622 23296,2566"/>
              </emma:interpretation>
            </emma:emma>
          </inkml:annotationXML>
          <inkml:trace contextRef="#ctx0" brushRef="#br0" timeOffset="4535.24">10701-226 1736 0,'-42'20'211'0,"-15"-8"81"0,-11 8-15 16,-16 15-75-16,-11 16-49 15,-10 16-7-15,0 19-6 0,6 9 6 16,10 11 22-16,10 4-10 15,21 8-35-15,22-8-23 0,15 0-36 16,15-11-21-16,22-5-28 16,10-3-1-16,11-9-20 0,10-7-82 15,6-8-126-15,4-8-150 16,1-8-234-16,5-8-404 0</inkml:trace>
          <inkml:trace contextRef="#ctx0" brushRef="#br0" timeOffset="4975.08">11761 353 2960 0,'0'27'353'16,"-11"16"58"-16,-20 20 8 0,-17 24-47 15,-14 11-114-15,-12 16-78 16,1 4-32-16,-6-4-95 16,6 8 15-16,-1-4-61 0,11-4-4 15,0-8-194-15,11-11-182 16,5-21-84-16,10-15 15 0,37-59-13 16,0 0-181-16,0 0-116 0,0 0 134 15,-16-55 146-15,27-31 134 16,5-24 129-16,4-24 109 0,1-15 100 15,-5-1 180-15,0 16 169 16,-6 16 112-16,1 20 40 0,-6 31-68 16,0 28-23-16,-5 39 14 15,0 0-61-15,11 59-43 16,-1 20-24-16,11 31-38 0,11-8-24 16,15 0-91-16,16 0-47 15,5 1-45-15,16-1-51 0,5-12-216 16,-5-7-197-16,0-12-129 15,-5-24-299-15,-1-12-306 0</inkml:trace>
          <inkml:trace contextRef="#ctx0" brushRef="#br0" timeOffset="4248.16">8924-481 1365 0,'0'0'279'0,"0"0"30"0,0 0-71 16,-32 8-59-16,-5 27-16 15,-4 32-14-15,-1 12-29 0,0 7 9 16,10 5-28-16,11-5-6 0,11-3-27 16,15-13-21-1,11-3-5-15,15-12-22 0,11-15-5 16,11-9 2-16,9-15-12 15,1-12 9-15,11-16-21 0,-6-8 13 16,-5-15-17-16,5-12 20 0,-10-4-15 16,-6-4 9-16,-10 3 8 15,-10 13 52-15,-6 12 0 0,-26 27-13 16,0 0-8-16,-21 47 62 16,-16 39-25-16,-15 24-31 0,-11 16-20 15,-5 8-1-15,-1 8-3 16,-4 3-6-16,10-3-18 0,11-9-58 15,4-7-102-15,12-16-111 16,10-19-180-16,15-20-198 16,6-24-233-16</inkml:trace>
        </inkml:traceGroup>
        <inkml:traceGroup>
          <inkml:annotationXML>
            <emma:emma xmlns:emma="http://www.w3.org/2003/04/emma" version="1.0">
              <emma:interpretation id="{E5DEBDA6-4774-4243-9E68-2773D8EAD621}" emma:medium="tactile" emma:mode="ink">
                <msink:context xmlns:msink="http://schemas.microsoft.com/ink/2010/main" type="inkWord" rotatedBoundingBox="27188,673 31846,754 31813,2599 27155,2518"/>
              </emma:interpretation>
            </emma:emma>
          </inkml:annotationXML>
          <inkml:trace contextRef="#ctx0" brushRef="#br0" timeOffset="5392.29">12505 1210 1968 0,'42'-24'256'15,"-5"13"-36"-15,5 11-87 16,10-4-62-16,6 8-59 0,10 3-26 16,-5 5-84-16,10 0-76 15,1 0-61-15,-1-4-92 0,6-4-61 16,-6 0 55-16,1-1 56 0,10-6 57 16,-11-1 59-16,1-4 60 15,-6 4 28-15,-11-4 44 0,1 4 22 16,-6 0-1-1,-4 4 14-15,-1-4 21 0,-16 4 22 16,17 4-12-16,-12 4 28 16,1-4 19-16,0 8 38 0,-1-1 26 15,1 5-36-15,-5-8-25 0,15 0-26 16,0 0 3-16,-5 0-23 16,16 0 55-16,-1-5 27 0,11 1-15 15,1 0-16-15,-1-4-5 16,10 4-8-16,1-8-61 0,5 4-6 15,-5-4 2-15,10-7-93 16,-5-1-72-16,5-8-67 0,-11 4 7 16,1-3 28-16,-21 3 20 15,10 4-45-15</inkml:trace>
          <inkml:trace contextRef="#ctx0" brushRef="#br0" timeOffset="5807.28">15557 384 1802 0,'-10'-35'387'16,"10"3"11"-16,-6 9-78 16,6 23-165-16,0 0-67 15,0 0 41-15,0 31 14 0,6 16 15 16,15 16-31-16,10 16-31 15,6 11-7-15,10 9-29 0,11 3-8 16,-1 0-13-16,1 4-14 0,5-3-7 16,-11-1-2-16,1-8-7 15,-6-7-4-15,-26-9-13 0,5-15 14 16,-15-12 9-16,-16-11-4 0,5-40-1 16,-53 31-2-16,6-15-11 15,-21-24 0-15,0-16 6 0,-1 13-3 16,1-33-3-16,11-22-8 0,9-9 7 15,6-12 8-15,21-11-4 16,6-4 0-16,15-1 24 16,5 1-7-16,11 16-7 0,5 11-4 15,-6 12-15-15,6 12 3 0,0 16-29 16,-21 35-166-16,16-32-129 16,-16 32-129-16,0 0-216 0,0 0-198 15</inkml:trace>
          <inkml:trace contextRef="#ctx0" brushRef="#br0" timeOffset="6247.28">15987 345 1687 0,'-31'-32'314'15,"31"32"71"-15,0 0-49 16,0 0-107-16,0 0-30 0,0 0 27 16,0 36 26-16,10 11 3 15,11 12 2-15,5 16-2 16,6 11-14-16,5 12 2 0,5 1-33 15,-6 7-84-15,11-4 0 0,1 0 9 16,-6 1-39-16,-6-9-50 0,6-7 28 16,-16-13 34-16,-5-15-41 15,6-15-4-15,-27-44 105 0,10 39 83 16,-10-39 1-16,0 0-109 0,0 0-43 16,0 0 7-16,21-71-22 0,-10-8-21 15,20-11-38-15,-5-20-15 16,21-20 2-16,16-27-3 0,11-32-14 15,25-16-74-15,-4-3-75 16,4 23-232-16,-25 28-455 0,-22 43-296 16,-15 39-435-16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17:37.64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1544 85 846 0,'46'-34'352'16,"-7"8"78"-16,-39 26-90 0,40-25-136 16,-40 25-76-16,0 0 16 15,0 0 52-15,0 0-3 0,-20 48-13 16,-26-4-53-16,-13 0-61 0,-26-3-31 16,-1 0-15-16,-19-8-7 15,0-7 8-15,0 0-17 16,6-8-4-16,7-7 0 0,13-4-5 15,14-7-8-15,12-7-36 0,14-8-15 16,39 15 20-16,0 0 19 16,-20-48 17-16,20 4 8 0,6 0 8 15,8 3-8-15,-1 0 6 16,-13 41 11-16,19-33 26 0,-19 33 6 16,0 0 26-16,0 0 19 0,-46 11-18 15,0 11-19-15,-13 8-17 16,0 7-18-16,0-4-10 0,-7 4-12 15,7-4 0-15,-7-3-102 0,1-4-192 16,-1-4-270-16,-6-4-300 16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2:32.488"/>
    </inkml:context>
    <inkml:brush xml:id="br0">
      <inkml:brushProperty name="width" value="0.25" units="cm"/>
      <inkml:brushProperty name="height" value="0.5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675 197 710 0,'0'-37'153'16,"0"37"28"-16,0 0 46 16,0 0-29-16,0 0-22 0,0 0-36 15,0 0-53-15,0 0-22 0,0 0 12 16,-53-33-39-1,6 15-10-15,1 14-10 0,0 8-4 16,-6 10 71-16,-14 5-32 16,7 7-11-16,-7 14-30 15,6 9 18-15,1 11 40 0,19 6-20 16,1 13-3-16,13 2 31 16,12 12-19-16,14-4-26 0,14 4-14 15,12-11-8-15,13-7 2 16,7-9 4-16,13-13 5 15,8-16 7-15,12-8-25 0,6-18 9 16,1-11 6-16,0-11-13 16,0-15-4-16,-1-7 1 15,-13-8 7-15,-6-8 3 16,-13-13-9-16,-19-10-12 0,-8-5 8 16,-13-13 12-16,-20-10-2 15,-12 0-14-15,-9 3 4 0,2 8 0 16,-13 14 3-16,-1 20 3 15,1 14 24-15,-7 15-11 16,0 22-13-16,-7 19-6 0,-6 26 6 16,-1 22 28-16,7 15-5 15,14 11 29-15,6 4-13 0,7-3-12 16,13-1-7-16,13-14-12 16,6-9-7-16,14-7 1 15,13-13 5-15,13-10 12 16,6-17-12-16,15-12-16 0,12-14 5 15,0-8 7-15,0-18-4 16,-7-9-5-16,-5-9 10 0,-15-9-13 16,-19-11 3-16,-13-14 10 15,-14-8-15-15,-25-3 7 16,-21 6 9-16,-6 9-15 0,-20 17 4 16,0 20 13-16,-13 14-1 15,-6 26-6-15,-1 23 5 16,0 22-21-16,0 14 17 15,1 20 9-15,19 6-16 0,20 5 16 16,13-5-1-16,20 2-4 16,13-6 6-16,13-5-5 0,20-10-9 15,13-10 19-15,13-14-16 16,20-12-2-16,13-15 3 0,8-11-7 16,5-15 8-16,7-11-14 15,-14-12 11-15,-18-6-5 16,-8-11 2-16,-26-17 5 0,-13-5-10 15,-33-17 14-15,-20-2-15 16,-32-8 13-16,-20 0-15 16,-15 7 8-16,-5 23-2 15,-13 18 4-15,0 30 4 0,-1 26-8 16,1 30 0-16,19 22 5 16,7 26 7-16,14 7 3 0,31 8 3 15,7 1-6-15,21-5 0 16,12-4-12-16,21-11 15 0,7-11-7 15,5-10 4-15,14-12-12 16,12-16 13-16,8-14-13 16,5-7 7-16,-5-15-5 0,0 0-7 15,-20-19 17-15,-7-6-17 16,-20-17 17-16,-20-17-12 16,-12-13 5-16,-20-9-9 0,-20 2 12 15,-7 5-15-15,-13 18 13 16,0 22-17-16,-7 27 14 15,1 29-8-15,-7 30 5 0,0 26 0 16,13 22 0-16,0 8 0 16,20 0 0-16,13-5 5 0,26-9-8 15,7-9 10-15,20-15-2 16,6-7-8-16,20-15 14 16,14-15-6-16,6-14-5 15,13-12 16-15,0-14-25 0,6-16 20 16,-6-11-14-16,-5-10 13 15,-15-19-14-15,-7-12 9 0,-19-7-5 16,-13-11 0-16,-14 7 3 16,-19 8-9-16,-6 18 17 15,-14 19-18-15,-7 27 7 0,-6 32-10 16,-14 34 13-16,-6 22-11 16,7 8 12-16,0 7-11 0,13-8 11 15,7-7-8-15,12-3 4 16,14-12-8-16,7-7 8 15,12-12-8-15,-6-29-70 16,33 24-23-16,7-17-33 0,-1-11-36 16,14-7-62-16,-7-8-60 15,-7 0-128-15,0-3-92 0,-39 22-26 16,41-22 10-16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2:35.412"/>
    </inkml:context>
    <inkml:brush xml:id="br0">
      <inkml:brushProperty name="width" value="0.25" units="cm"/>
      <inkml:brushProperty name="height" value="0.5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0 383 0,'0'0'103'0,"0"0"21"0,0 0 8 16,0 0 16-16,0 0 17 15,0 0-21-15,0 0-55 16,0 0-59-16,0 0-30 0,0 0-3 16,0 0 19-16,0 0 18 15,0 0-21-15,0 0 10 16,0 0-23-16,39 22 118 15,-39-22 50-15,26 33-76 0,-6-3-37 16,0-1-37-16,-7 4-12 16,7-3 27-16,-20-30-16 15,19 41 6-15,-6-8-13 0,0-4 37 16,1-3 2-16,-14-26-13 16,19 30-25-16,1-4 9 0,-20-26-28 15,20 29 22-15,-7-7-2 16,-13-22 1-16,20 30-33 15,-20-30 15-15,26 30 8 0,-13-8 0 16,-13-22 0-16,20 29 10 16,-1-7-18-16,-5 1 7 15,-14-23 16-15,19 33-35 16,1-11 32-16,-20-22 21 0,13 30 30 16,7-5-17-16,-20-25-21 15,13 30 8-15,0-4 6 0,0 0-22 16,0-4-20-16,1 0 24 15,-14-22-22-15,13 30-2 0,6-4-11 16,-5-1 20-16,-14-25-21 16,19 30 12-16,-6-8 10 0,-13-22-3 15,27 33 15 1,-8-7-12-16,-19-26-15 0,27 30 12 16,-1-4 9-16,-13 0 3 15,7-4 8-15,6 0 15 0,-6 4 28 16,0 0-19-16,-1-4-21 15,-6 4-18-15,7 3-8 0,-7-3 9 16,7 0 2-16,-7 0 1 16,-13-26 33-16,26 29-11 0,-26-29-18 15,20 30-4-15,-20-30-12 16,13 26 6-16,-13-26 0 0,0 0-3 16,0 0-5-16,0 0-10 15,0 0 8-15,20 22 2 16,-20-22-2-16,0 0 14 0,0 0-9 15,0 0-12-15,0 0 11 16,0 0-4-16,0 0 14 16,0 0 22-16,0 0-6 0,0 0-14 15,0 0 4-15,0 0-14 16,0 0 9-16,0 0-6 0,0 0-4 16,0 0-13-16,0 0-25 15,0 0-133-15,0 0-155 0,0 0-207 16,0 0-182-16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2:37.604"/>
    </inkml:context>
    <inkml:brush xml:id="br0">
      <inkml:brushProperty name="width" value="0.25" units="cm"/>
      <inkml:brushProperty name="height" value="0.5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4726 364 0,'0'0'74'0,"0"0"-1"15,0 0 2-15,0 0 7 16,0 0 26-16,0 0-9 16,0 0-21-16,0 0-4 0,0 0 14 15,0 0-35-15,0-34-23 16,0 34-7-16,7-44-12 16,-7 44 36-16,19-48-19 0,-6 11 0 15,-13 37 16-15,14-44 8 16,-14 44-7-16,19-45-25 0,1 12 17 15,-20 33-19-15,20-40-11 16,-20 40 18-16,19-37 26 16,-19 37-17-16,20-34 2 15,-20 34-4-15,20-33-21 0,-20 33-23 16,33-37 25-16,-7 11-13 16,-26 26 13-16,33-33-13 15,-7 3 10-15,-26 30-13 0,33-33 42 16,-33 33-3-16,33-37-10 15,-33 37-19-15,33-37 35 16,-7 8-23-16,-26 29-19 0,33-33 23 16,-33 33-18-16,26-34-5 15,-26 34 21-15,26-33-25 16,1 7 31-16,-27 26 16 16,19-40-34-16,8 6 7 0,-14 5 19 15,-13 29-17-15,19-45-12 16,1 8 8-16,0 4-7 0,0 4-13 15,-7-5 9-15,0 8-14 16,-13 26 11-16,26-40 16 16,-26 40 3-16,26-41-28 0,-6 4 9 15,-20 37 24-15,33-44-19 16,-7 11 1-16,-26 33 1 16,33-45-16-16,-33 45 13 15,33-44 1-15,-33 44 0 0,33-44-3 16,0 3 9-16,-33 41 3 15,33-37-18-15,-33 37 1 16,39-48 9-16,-39 48 2 0,39-44-14 16,-39 44 12-16,46-48-6 15,-46 48-16-15,53-56 23 0,-7 8 0 16,-46 48 8-16,59-55-6 16,-13 7-9-16,-6 0 8 15,-1 3 1-15,-39 45-28 0,53-51 29 16,-14 6 3-16,-39 45-24 15,46-51-4-15,-7 10 33 16,-39 41-16-16,46-48-17 16,-6 7 19-16,-7 4 8 0,-33 37-22 15,39-48 10-15,1 4 13 16,-8 11-7-16,1 3-6 16,-6-3-3-16,5 0 13 0,1 3-17 15,0-3 0-15,-7 0 18 16,7 3-9-16,0-3-10 0,-7 0 20 15,1-1 6-15,6 5-15 16,-1-8 0-16,1 4 9 16,0-1-27-16,0 1 25 15,0 4-6-15,0-1 4 0,0-3-11 16,-1-4 3-16,8 0-9 0,-1 0 16 16,-6 0 5-1,7 0-21-15,-8-4 9 0,14-3-6 16,-13 3 15-16,7 1-6 15,-7-5-3-15,6 5-19 0,-6 3 19 16,6-4 6-16,-12 8 0 16,5 0 8-16,1-4-17 0,-6 0 0 15,5 0-16-15,1-7 27 16,7 3-12-16,-1-3 16 16,-6-1-1-16,6-3-11 0,1 0-6 15,6 4 11-15,-13-1 1 16,-33 45 1-16,59-59-7 15,-20 8-9-15,-39 51-1 16,59-56 21-16,-6 16-6 0,-14 6-1 16,1 1-16-16,-1 4 16 15,1 3 0-15,-40 26 0 0,46-37-10 16,0 3-3-16,0 9 9 16,-7-1 2-16,-6 4 4 15,0-1-12-15,0 1 6 0,0 4-8 16,-7-1-2-16,-26 19 23 15,39-18-9-15,-39 18-1 0,33-19-21 16,-33 19 18 0,33-22 7-16,-33 22-1 0,0 0-2 15,26-22-4-15,-26 22 0 16,0 0 0-16,40-26-10 0,-40 26 30 16,0 0 70-16,0 0-47 15,0 0-19-15,26-26-4 0,-26 26-20 16,0 0 15-16,0 0 8 15,0 0-8-15,0 0-5 16,0 0 6-16,0 0-5 0,0 0-20 16,0 0-9-16,0 0-92 15,0 0-323-15,0 0-278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2:44.88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428 229 1242 0,'0'0'223'16,"0"0"-84"-16,0 0-84 0,0 0-21 15,0 0-11-15,0 0 39 16,0 0 143-16,0 0-30 16,-7 29-90-16,7 8 69 15,7-3-15-15,-7 3-34 0,6 0 5 16,-6 3-16-16,7 8-1 15,-1 8-30-15,-6-1-4 0,0 0-7 16,7 1-8-16,-7-4-3 16,-7 3 25-16,7-7-23 0,0-7-17 15,0-1-6-15,0 1 37 0,7-11-19 16,-7-5-17-16,0-25-1 16,0 41-8-16,0-41-9 0,7 30 9 15,-7-30-10-15,0 0 6 16,0 0-4-16,0 0-4 15,0 0 5-15,0 0 7 0,0 0 2 16,0 0 1-16,0 0-15 0,0 0 9 16,0 0-6-16,0 0-9 15,0 0 1-15,0 0-34 0,0 0-111 16,0 0-88-16,0 0-93 16,-7-34-125-16,7 34-114 0,-7-37-21 15</inkml:trace>
  <inkml:trace contextRef="#ctx0" brushRef="#br0" timeOffset="1120">769 210 427 0,'0'0'84'16,"0"0"-1"-16,7-29 5 0,-7 29 0 15,0 0 5-15,0-30-34 0,0 30 2 16,0 0 24-16,-7-33-4 16,7 33 4-16,-6-29-18 0,6 29 11 15,0 0 2-15,-20-30-6 16,20 30-4-16,-20-22-7 0,20 22-21 16,-32-22-26-16,-1 7-14 15,33 15 5-15,-40 0 19 0,7-4-12 16,33 4-6-16,-46 4-19 15,14 0 15-15,32-4-1 16,-40 7-6-16,7 0 9 0,33-7-2 16,-39 8-15-16,6 10 19 15,33-18-3-15,-26 22-21 0,26-22 28 16,-40 34-4-16,7-5-15 16,14 4 15-16,-8 4-1 0,1-3 19 15,-7-1 5-15,14 4 6 0,-1 3 6 16,0 5 6-16,-6-1 3 15,6-3 23-15,7 3-3 0,0 8-5 16,0 0-31-16,6-1-26 16,1 1 10-16,6-4-9 0,0 7 3 15,0-7-5-15,0 0 12 16,0 1 50-16,6-1-31 16,7 0 3-16,0 0-31 0,1-4-1 15,-1-3 9-15,-7-4-20 16,7 3 9-16,14-7-9 0,-8-3 14 15,14-4-4-15,-6 3-1 0,5-10-2 16,-5 7-7-16,-1-12 8 16,0-6 1-16,7-1-3 0,0-7-10 15,-7-7 23-15,7-4-10 16,0-4-5-16,0-7 10 0,0-4-20 16,0-7 18-16,-7-4-20 15,7 4 22-15,-7 3-2 16,7-7 21-16,-7 0-23 0,0 4 10 15,1-4-20-15,-8 0 7 0,-5 0 5 16,5-4-12-16,-6 1 3 16,1-8 4-16,-1 0-20 0,-7-11 20 15,7-8-11-15,-13 1-5 16,7-5 18-16,-7 1-9 0,7 0 3 16,-7 7-7-16,-7 8 0 0,7 7 10 15,-7 7-12-15,-6 12 6 16,13 29 8-16,-26-34-8 0,26 34-8 15,-39-29 14-15,6 14-16 16,33 15 10-16,-40-15 4 0,7 8-10 16,33 7 0-16,-39-4 12 15,6 4-44-15,33 0-35 0,0 0-44 16,-33 4-112-16,33-4-111 16,0 0-156-16,0 0-66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2:46.67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354 321 870 0,'0'0'124'16,"0"0"-29"-16,0 0 18 0,0 0 45 16,13 29 34-16,-6 4-56 15,-7-33-29-15,-7 45 5 0,1-12-17 16,-1-3-36-16,-6 3-17 15,-7-4-20-15,20-29-16 0,-6 30-1 16,6-30 14-16,0 0-19 16,0 0 8-16,-33 18-8 15,33-18-6-15,-20-11-10 0,20 11-24 16,-19-26-5-16,-1-7 0 16,7-7-16-16,6-5 33 0,-6 12 12 15,13 33 16-15,0-30-23 16,0 30 36-16,0 0-13 0,0 0-6 15,0 0-11-15,0 0 46 16,0 0-4-16,0 0-20 0,0 48 49 16,7 4 11-16,-1 0-25 15,-6 3-5-15,7 5 6 0,-7-8-18 16,0-4-16-16,6 4-7 16,1-4-8-16,-1-7 19 15,-6-5-3-15,0-2-27 0,0-34-182 16,0 29-129-16,0-29-57 0,0 0 21 15,0 0 27-15</inkml:trace>
  <inkml:trace contextRef="#ctx0" brushRef="#br0" timeOffset="537">381 54 421 0,'0'0'76'0,"-20"-37"9"15,20 37-3-15,0 0 2 16,0 0 7-16,0 0 41 0,0 0 18 16,0 0-28-16,0 0-24 0,0 0-2 15,-26-19-38-15,26 19-20 16,-46 8 22-16,13 10 16 0,0 12 6 15,7 14 5-15,-7 4 8 16,0 7-49-16,7 5 8 16,-7 11 7-16,6 6-28 0,8 8 14 15,6 0-16-15,-1-3-20 16,14 0-4-16,7-1 8 0,6-7-11 16,7-11-4-16,19 8 4 15,-6-19-4-15,0-4-6 0,6-11 20 16,1-12-14-16,6-2 20 0,6-16-12 15,8-11-12-15,-8-10 4 16,14-12 7-16,-7-8-7 0,-6-2 6 16,-1-9-1-16,-12-11 4 15,-8-7-9-15,-12-7 0 16,-13-12 0-16,-7-10-9 0,-20-9-6 16,-6-6 18-16,-14 19-3 15,-6 3 3-15,-6 18-3 0,-1 14 2 16,7 9 1-16,0 18 0 0,7 11 33 15,6 12-52-15,0 14-7 16,33-11-135-16,0 0-119 0,-33 55-96 16,27-9-74-16,12-10-27 15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2:47.72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589 415 41 0</inkml:trace>
  <inkml:trace contextRef="#ctx0" brushRef="#br0" timeOffset="864">635 256 334 0,'0'0'90'0,"0"0"-10"16,0 0 16-16,0 0-7 15,0 0-29-15,0 0 5 0,0 0-8 16,0 0-21-16,0 0-8 16,0 0 39-16,0 0-18 0,0 0-20 15,0 0 73-15,0 0-11 16,-7 41-47-16,-6-4 3 16,0-4-19-16,0-3-8 0,13-30 10 15,-13 33-21-15,13-33-2 16,0 0 7-16,-20 33 0 0,20-33-32 15,0 0 49-15,0 0 1 16,0 0 23-16,0 0-35 0,0 0-13 16,0 0-17-16,-33-18 15 15,33 18-36-15,-20-45-9 0,1 5 9 16,6 3 26-16,6 3 5 16,7 34 0-16,-7-22-18 0,7 22 13 15,0 0 0-15,0 0-7 16,0 0 24-16,0 0 46 15,0 0-18-15,0 41 11 0,-6 0-17 16,6-12-12-16,-7 1-22 16,7-30 23-16,-6 40-10 0,6-40 4 15,-7 34 13-15,7-34-5 16,-6 25-13-16,6-25 9 0,0 0-12 16,0 0 20-16,0 0-16 15,0 0-5-15,0 0-23 16,0 0-20-16,-27-48 16 0,8 11 3 15,5 0 1-15,14 37 12 16,-6-29-5-16,6 29 8 16,0 0 3-16,0 0 49 0,0 0-18 15,13 29 16-15,0 16 5 16,0-1-23-16,0 15 30 0,1 0 7 16,-8 4-1-16,1-4-24 15,-1-2-18-15,1-2-6 0,-1-7-7 16,-6-4 5-16,-6-7-15 15,12-3-6-15,-6-8-9 0,0-26-61 16,0 0-175-16,0 0-114 0,0 0-40 16,0 0-10-16</inkml:trace>
  <inkml:trace contextRef="#ctx0" brushRef="#br0" timeOffset="1420">728 68 645 0,'0'0'71'15,"-20"-30"-22"-15,20 30 8 16,0 0 13-16,-34-22 9 0,-5 7 16 0,6 15-24 15,0 0 37-15,-6 4 28 16,-1 3 2-16,-6 8-29 16,-6-4-22-16,6 8-38 0,0 7-2 15,0-4 5-15,-1 18 6 16,1 5-17-16,6 6-10 0,1 12 47 16,6 7 3-16,7 4-16 15,6 8 49-15,13-1-41 0,7 11 13 16,14-2-25-16,-1 2-18 15,6 1 3-15,8-8-9 16,-1-4-22-16,13-11-12 0,-6-7 5 0,13-11 2 16,1-15-16-16,-1-4 9 15,0-11 4-15,0-11 1 16,0-7-8-16,7-19-6 0,-7-7-5 16,6-19 5-16,-6-7 14 15,7-11-8-15,7-19-6 0,-7-10-38 16,-7-8-34-16,-7-15 8 15,-19-11 13-15,-7 14 44 0,-6 8 1 16,-21 19 12-16,-5 14 7 0,-8 19 0 16,-12 15-13-16,-7 14 10 15,0 8-4-15,-1 11 0 16,1 11-49-16,7-7-93 0,39-4-92 16,-40 8-123-16,40-8-65 15,0 0-4-15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2:57.85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828 92 600 0,'0'0'55'15,"0"0"-3"-15,0 0-5 16,0 0 29-16,0 0 8 0,0 0-27 15,0 0 16 1,0 0 30-16,-33 30-5 0,0 0-6 16,7-1-40-16,-7 1 8 15,7-1-27-15,6-3-28 0,0 7 5 16,-6-3 26-16,13 3-25 16,-7-3-11-16,14-4 3 0,6-26-15 15,13 29 29-15,-13-29 4 0,33 22-1 16,13-11-6-16,-14-3 4 15,8-5-24-15,-7-3 6 0,6-7-3 16,-13 3 0-16,1-3 21 16,-27 7-27-16,19 0 26 0,-19 0 6 15,0 0 28-15,0 0 14 16,0 0-11-16,0 0-19 16,0 0-22-16,0 0-1 0,0 0-23 15,-32 0 14-15,-1 11-7 16,-13-4 14-16,-7 1-4 0,7-5 2 15,0 1-17-15,7 0 9 16,-1 0 0-16,7-4-9 0,1 7 16 16,32-7-7-16,0 0-10 15,0 0 10-15,-27-7 8 0,27 7-5 16,0 0-6-16,0 0-7 16,0 0 5-16,7 37-7 15,6-8 12-15,-6 1 26 0,6-1-26 16,0 1 6-16,-7-1-6 15,8 8 18-15,-1-7-27 0,-7-1 4 16,7 5 2-16,-13-12-1 0,0-22-113 16,14 33-97-16,-14-3-83 15,0-12-34-15,0-18-14 0</inkml:trace>
  <inkml:trace contextRef="#ctx0" brushRef="#br0" timeOffset="1134">1018 163 249 0,'7'-30'56'0,"-7"30"9"15,0 0-4-15,0 0 17 16,-13-33-22-16,13 33 1 0,0 0-23 15,-46-26 21-15,13 7-8 16,0 12-5-16,0 0-14 0,0 3 6 16,7-3-22-16,26 7 30 0,-46-4-34 15,13 0-1-15,0 1-19 16,1-9 27-16,5 5-10 16,27 7 23-16,-39-4 7 0,-1 4 1 15,40 0-18-15,-52 11-9 16,6 4 21-16,0 7 16 0,0 8-8 15,6 7 26-15,-12 11-35 16,12 4 5-16,1 10-25 0,6 1 7 16,0 4 1-16,7 3 8 15,0 0-33-15,6 4 19 0,0 0-7 16,1-4-11-16,5 0 11 16,8-11 1-16,12 4 27 0,1-11 11 15,13-8-5-15,6-3-27 16,7-8 13-16,19 0-5 0,1-7-19 15,6-7-3-15,13-8-9 16,7-11 12-16,0 0 32 0,-7-11-44 16,7-4 8-16,0-11 21 15,-13 0-17-15,-7-11-5 0,-6 0-2 16,-7-11 14-16,-7 0 0 16,-13-3-25-16,-6 3 8 0,-7-8-6 15,-13 1 24-15,-13-15-23 16,0 3-8-16,-7 1 15 0,-6-5-5 15,6 12 19-15,0 0-6 16,-6 15-13-16,6 3 30 16,20 41-33-16,0 0-4 0,-19-41-31 15,19 41-82-15,0 0-46 0,0 0-52 16,0 0-56-16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3:00.87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219 1 661 0,'0'0'105'0,"0"0"-23"0,-39-11-27 15,39 11-5-15,-40 22 23 16,40-22 4-16,-39 48 29 16,5 3-26-16,8 1-6 0,6-3-41 15,7 3-12-15,6-8 3 16,7-3-12-16,7-4-3 0,0-4-9 15,-7-33-14-15,26 37 27 0,-26-37-13 16,26 37 9-16,8-22-15 16,12-12-3-16,-7-6 27 0,-6-8-10 15,-33 11-8-15,40-26 0 16,-6 0 9-16,-15-11 2 0,1 0-30 16,-7 0 5-16,0 0 26 15,-13 37 7-15,7-33 52 16,-7 33 10-16,0 0-14 0,0 0-10 15,0 0-33-15,-33 7-22 0,0 23 14 16,-7 10 7-16,7 12 0 16,7 0-7-16,-7 0-7 0,6-4-12 15,8 1 0-15,-1-1-117 16,6-8-155-16,7-3-48 0,1-7-61 16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2:59.68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329 460 511 0,'0'0'85'0,"0"0"-30"16,0 0-11-16,0 0-25 16,-6-26-14-16,6 26 18 0,0 0 7 15,0 0 51-15,0 0-17 0,0 0-24 16,0 0 36-16,33 33 30 15,-1 1-18-15,-5-1-21 0,-1 8-40 16,7-4 57-16,-6-1-27 16,6 5-16-16,0 0-8 15,0-4-6-15,-7 0-10 0,-6-4 13 16,-1-7-3-16,-12-4-2 16,-7-22-1-16,6 33 15 0,-6-7-23 15,-13-4 3-15,-13 0 1 16,0 2-20-16,-7-10 6 0,0 1-13 15,7-15 26-15,0 0-19 0,-2-4 0 16,2-14-8-16,6-13-2 16,-6-6-7-16,0-11-3 0,13 0 8 15,-7 0-4-15,7 0 26 16,13 8-10-16,0-8-6 0,0 7-7 16,13 0 8-16,7 1-28 15,-7 3-46-15,13-8-52 16,0 16-8-16,1-1-26 0,-8 1-43 15,2 7-87-15,-21 22 54 0</inkml:trace>
  <inkml:trace contextRef="#ctx0" brushRef="#br0" timeOffset="651">718 67 319 0,'0'0'29'0,"-39"-33"-10"16,6 15-4-16,0 10-8 0,0 1 20 15,-6 11 29-15,12-1-3 16,-13 8 15-16,14 0 3 0,-14 8-22 16,14 7 8-16,-14 3-2 15,14 5-1-15,-13-9-17 0,12 16-1 16,-5 0 18-16,5 7-10 15,1 5-11-15,-7-2 11 0,0 12 37 16,7 0 36-16,6 7-38 0,1 0-6 16,-1 8-32-16,13-4 6 15,1 7-23-15,6-7-20 0,6-3 5 16,7-8-9-16,1-8 4 16,5-3-4-16,8-11 10 15,12-4-10-15,0-12 22 0,1-10-26 16,6 0 4-16,13-15 4 0,0-15 2 15,0 0-19-15,8-7 16 16,-8-7 2-16,0-8-5 0,0-11-4 16,0 0-13-16,-6-4 3 15,0-7-39-15,-7-9-8 0,-14 6-36 16,-5-12 32-16,-14-4-7 16,-7-7 29-16,-12 4 8 0,-7-4 32 15,0 11 17-15,-14 22-18 16,8 7-2-16,-8 19 6 15,27 26-8-15,-46-37-1 0,20 22-5 16,26 15-81-16,-33-7-90 0,33 7-54 16,0 0-63-16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3:01.82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397 493 574 0,'0'0'45'16,"0"0"-13"-16,0 0-11 16,0 0 57-16,0 0 52 0,0 0-23 15,13 41 14-15,0 0-22 16,0 7 26-16,0 0-27 16,0 0-41-16,7 0-23 0,0 0-16 15,0-8-2-15,-1 1 6 0,-6-12-27 16,-13-29 21-16,27 41-23 15,-27-41 7-15,0 0 19 0,39 22 3 16,-39-22 11-16,0 0-4 16,33-7-14-16,0-12-8 0,-7-10-15 15,0-4 3-15,1-8 18 0,-8-7-6 16,8-4-2-16,-1-14-9 16,-6 10-12-16,-1 8 22 0,1 4 3 15,-7 7-14-15,-13 37-9 16,0 0 23-16,13-26-47 15,-13 26-115-15,0 0-44 0,0 0-35 16,0 0 11-16,0 0-10 16,0 0-15-16</inkml:trace>
  <inkml:trace contextRef="#ctx0" brushRef="#br0" timeOffset="689">949 209 205 0,'0'0'15'0,"-13"-37"8"15,6 7 3-15,7 30 3 16,-20-29 2-16,20 29-12 0,-39-37 14 16,6 11 15-16,33 26 10 0,-39-22-16 15,-1 11 1-15,7 3 6 16,0 5-19-16,1-1 0 0,-1 4 0 15,-7 0-25-15,1 7-1 16,6 1 31-16,-6 6 19 0,-1 5-12 16,1 3-7-16,-1 8 2 15,1-1 12-15,-1 12-3 0,-6 7 20 16,7 0 24-16,6 0 11 16,-6 15 12-16,6 7-31 15,0 4-20-15,7 0-24 0,6 3 14 16,13 5-9-16,7-1 21 0,14-7-21 15,5-4-23-15,14-4-1 16,13-10 1-16,7-8-9 0,-1-8-21 16,7-6 24-16,14-12-11 15,-1-15 3-15,-6-7-10 0,6-7 12 16,-6-4-11-16,-1-8-1 16,8-7 14-16,-8-14-10 0,1-1-11 15,-7-7 20-15,0-11-37 0,-19-4-20 16,6-11-19-16,-13-3-11 15,0-12 43-15,-14-7-34 0,-6 7 76 16,-6 4-2-16,-14 8 24 16,-6 18 29-16,0 14-18 15,-13 8-40-15,26 37 25 0,-46-33-37 16,6 15-44-16,1 3-79 0,-7 11-30 16,0 1-58-16,0 3-48 15,0-8-70-15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17:37.85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20 1980 0,'0'0'372'15,"0"0"-67"-15,0 0-83 16,0 0-70-16,0 0-61 0,52-4-62 16,14 4-11-16,13 0 0 15,0 0-22-15,6 0-132 0,0-9-148 16,-6 9-210-16,-20-8-235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3:04.91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0 893 250 0,'0'0'28'0,"0"0"24"0,0 0-13 15,0 0-5-15,0 0 11 16,0 0-12-16,0 0-12 0,0 0 8 16,0 0-1-16,0 0 10 15,0 0-33-15,0 0 8 0,0 0 1 16,0 0-5-16,0 0-4 16,0 0 15-16,0 0-5 15,0 0 3-15,0 0-9 0,0 0 4 16,0 0-2-16,0 0-16 0,0 0 12 15,0 0-11-15,0 0 1 16,0 0-1-16,0 0 16 0,0 0-8 16,0 0-17-16,0 0 22 15,0 0-18-15,0 0-3 0,0 0 12 16,0 0 12-16,0 0-19 16,0 0 4-16,0 0-1 0,0 0 4 15,0 0 5-15,0 0-2 16,0 0 0-16,0 0-15 15,0 0 2-15,0 0 22 0,0 0-9 16,0 0-9-16,0 0 14 16,0 0-8-16,0 0 0 0,0 0 10 15,0 0-22-15,0 0 9 16,0 0-30-16,0 0-59 0,0 0 24 16,0 0-7-16,0 0-7 0,40-26 23 15,-40 26-5-15,0 0 10 16,0 0 8-16,0 0-14 0</inkml:trace>
  <inkml:trace contextRef="#ctx0" brushRef="#br0" timeOffset="1199">125 841 224 0,'0'0'36'0,"0"0"-2"16,0 0 3-16,0 0 21 0,0 0-28 16,0 0-13-16,39-26 3 15,-39 26-13-15,0 0 33 0,0 0-23 16,0 0 6-16,0 0-12 15,0 0-2-15,0 0-9 0,0 0 11 16,0 0-9-16,27-37-9 16,-27 37 30-16,0 0-34 0,0 0 36 15,0 0 8-15,0 0-9 16,0 0-16-16,0 0 14 0,0 0-7 16,0 0 24-1,0 0-7-15,0 0-8 0,13-33 14 16,-13 33-12-16,0 0 23 15,0 0-17-15,0 0-65 0,13-37 76 16,-13 37-37-16,0 0 0 16,0 0 29-16,7-37-29 0,-7 37 46 15,0 0-36-15,0 0 6 16,19-48-16-16,-19 48 5 0,7-44-17 16,-7 44 26-16,0 0-40 15,13-48 36-15,-13 48-8 0,13-45-26 16,-13 45 40-16,7-48-15 15,-7 48-14-15,0 0 10 16,6-40-3-16,-6 40-8 0,0 0 29 16,0 0-34-16,0 0 3 15,0 0 25-15,0 0-26 0,0 0 24 16,0 0-19-16,0 0-18 16,0 0 50-16,7-48-42 0,-7 48 16 15,0 0 15-15,0 0-18 16,0 0 15-16,0 0-62 15,0 0 50-15,0 0 22 0,0 0-39 16,0 0 20-16,0 0-17 16,0 0 14-16,26 51 7 15,-6-3-2-15,0-7 14 0,-1 0-19 16,1-1-29-16,-20-40 37 16,26 52-19-16,1-15 21 0,-27-37 4 15,26 41-14-15,-26-41 24 16,0 0-56-16,33 37 26 0,-33-37 22 15,0 0-16-15,0 0 14 16,33 22-20-16,-33-22-17 0,0 0 52 16,0 0-26-16,0 0-63 15,0 0-94-15,32 7-29 0,-32-7-6 16,0 0-17-16</inkml:trace>
  <inkml:trace contextRef="#ctx0" brushRef="#br0" timeOffset="1692">526 32 113 0,'0'0'22'0,"-33"-30"-2"15,33 30 20-15,0 0 4 0,-46-7-27 16,46 7-10-16,-46 19 17 16,0 14 18-16,13 15-9 0,-6 4-30 15,-1 10-3-15,1 16 8 16,6 3 0-16,0 4-8 0,-6 4 3 16,12-4-3-16,8-4 11 15,6-3-14-15,13-4 18 0,6-4-12 16,7-11 15-16,7 0-11 15,6-11 25-15,7-7-17 16,-7-4 3-16,14-8 0 0,-7-7 9 16,6-7 5-16,1-4 4 15,-8-14-18-15,8-9 27 0,-1-6-31 16,1-12 24-16,-1-7-26 16,1-7 20-16,-1-11-48 0,-13-4 25 15,1-8 6-15,-14-7-10 16,-7-3 11-16,-6-5-4 0,-6-3-10 15,-7 4 1-15,-14 11 8 16,1 11-22-16,0 11 11 0,26 48-10 16,-53-34-7-16,7 20 17 15,46 14-138-15,-59 18-19 16,6 8-64-16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3:17.573"/>
    </inkml:context>
    <inkml:brush xml:id="br0">
      <inkml:brushProperty name="width" value="0.25" units="cm"/>
      <inkml:brushProperty name="height" value="0.5" units="cm"/>
      <inkml:brushProperty name="color" value="#FF7321"/>
      <inkml:brushProperty name="tip" value="rectangle"/>
      <inkml:brushProperty name="rasterOp" value="maskPen"/>
      <inkml:brushProperty name="fitToCurve" value="1"/>
    </inkml:brush>
  </inkml:definitions>
  <inkml:trace contextRef="#ctx0" brushRef="#br0">0 0 64 0,'0'0'21'16,"0"0"8"-16,0 0-14 15,0 0-12-15,0 0 15 16,0 0 10-16,0 0-2 0,0 0-15 16,0 0 0-16,0 0-11 15,0 0 8-15,0 0-14 0,0 0-3 16,0 0 11-16,0 0 3 15,0 0 15-15,0 0-12 16,0 0 2-16,0 0-2 0,0 0-8 16,0 0 8-16,0 0-17 15,0 0 9-15,0 0 21 0,0 0 15 16,0 0-8-16,0 0-3 16,0 0-14-16,0 0-9 0,0 0 5 15,0 0-16-15,0 0 1 16,0 0 16-16,0 0-19 15,0 0 14-15,0 0-3 0,0 0 0 16,0 0 7-16,0 0-134 16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3:27.967"/>
    </inkml:context>
    <inkml:brush xml:id="br0">
      <inkml:brushProperty name="width" value="0.25" units="cm"/>
      <inkml:brushProperty name="height" value="0.5" units="cm"/>
      <inkml:brushProperty name="color" value="#FF7321"/>
      <inkml:brushProperty name="tip" value="rectangle"/>
      <inkml:brushProperty name="rasterOp" value="maskPen"/>
      <inkml:brushProperty name="fitToCurve" value="1"/>
    </inkml:brush>
  </inkml:definitions>
  <inkml:trace contextRef="#ctx0" brushRef="#br0">0 0 106 0,'0'0'21'0,"0"0"24"15,0 0 1-15,0 0-13 0,0 0-2 16,0 0-20-16,0 0 2 16,0 0 5-16,0 0-18 15,0 0-12-15,0 0 2 16,0 0 5-16,0 0 5 0,0 0 15 15,0 0-15-15,0 0 11 16,0 0-11-16,0 0 9 0,0 0 21 16,0 0 3-16,0 0-6 15,-20 37-13-15,20-37 7 0,-7 30 7 16,7-30 43-16,0 0-25 16,0 0-26-16,7 33-15 15,-7-33 32-15,6 33 14 0,-6-33-15 16,7 35 1-16,-7-35-22 15,13 37 5-15,0-4-2 16,0-4 6-16,-13-29 27 0,14 37-11 16,-14-37-26-16,13 37-5 15,-13-37 16-15,13 41-7 16,-13-41-8-16,20 37-6 0,-20-37-8 16,14 26 16-16,-14-26 3 15,0 0-4-15,13 33 59 0,-13-33-37 16,0 0-6-16,26 42 9 15,-26-42-22-15,26 33-35 0,-26-33 30 16,27 41 0 0,-27-41-5-16,26 36-17 0,-6-6 29 15,-20-30-1-15,26 33-3 16,-26-33-3-16,27 38-30 0,-27-38 34 16,27 37 7-16,-27-37 5 15,33 42-37-15,-6-9 17 0,-27-33 15 16,33 41 14-16,-7-8 1 15,-26-33-26-15,33 37 49 0,-6-3-40 16,6-4-5-16,-7-1-10 16,-26-29 23-16,46 37-31 0,-13-4 16 15,7 2 9 1,-7-6-16-16,0-3 0 0,0-4 50 16,0 4-54-16,0 0 36 15,-6-4-44-15,6 0 17 0,-33-22 18 16,39 34-50-16,1-5 39 15,-7-3-14-15,-6 0-19 0,0 5 30 16,6-1 5-16,0 3-26 16,-33-33 4-16,46 56 15 0,-7-8-30 15,2-4 27-15,5 0 6 16,-7 1-14-16,-6 0 8 0,6 3-1 16,2 0-31-16,5 4 36 15,-7 0-6-15,-6-8-6 0,8 9 10 16,-9-2-10-16,1 6-4 15,0-9 29-15,8 7-44 16,-9 1 30-16,9-7-2 0,-8 2-23 16,6-3 40-16,-6 4-37 15,0 0 8-15,1 0 19 0,-1-1-28 16,-7 6 31-16,0-2-26 16,7 1 14-16,0 0 15 0,-7 3-25 15,1 1 28-15,6 3-19 16,-6 0-6-16,5-4 21 0,8 4-8 15,-7-4 5-15,7 1-3 16,1-5-26-16,-2 1 22 0,0-1-1 16,2-2-15-1,-2 3 5-15,-6 3 20 0,0-3-32 16,-7-1 19-16,7 4 5 16,1-7-17-16,-1 5 1 0,0-2 23 15,0-3-10-15,-1-4 21 16,8-4 26-16,-6-3-23 0,5-1-22 15,1 3 10-15,-1-6-2 16,-6 0-33-16,2 0 32 0,-35-37-18 16,52 48 2-16,-12-11-2 15,-7-4 11-15,-7 0-18 0,8-3 13 16,-15 4-6-16,8-4-14 16,-8 3 20-16,1 0-11 15,0 0-2-15,-7 2 13 0,-13-35-12 16,26 40-2-16,1-3 21 15,-13-4-13-15,5-2 3 0,1 2 6 16,0 1-17-16,0-4 18 16,-1 0-4-16,-19-30-16 0,27 44 10 15,-1-14 0-15,-6 3-15 16,0-4 31-16,-7 5 1 16,7-4-17-16,0 3 12 0,0 4 8 15,-1-7-16-15,1-1 2 16,-20-29 22-16,27 41-24 15,0-8 8-15,-27-33 8 0,27 37-16 16,-7-3 10-16,-20-34 8 16,26 38-15-16,-6-9 11 0,-20-29-6 15,26 33-12-15,-26-33 7 16,33 34 15-16,-33-34-7 0,26 29-7 16,-26-29 11-16,34 22-4 15,-34-22 2-15,33 22 6 0,-14-7 3 16,-19-15-11-16,27 11-6 15,-27-11 14-15,33 11-14 0,-33-11-9 16,19 11 0-16,-19-11 17 16,0 0-17-16,0 0-13 15,20 4 20-15,-20-4 3 0,0 0-16 16,0 0 6-16,0 0 11 16,0 0-2-16,0 0-9 0,0 0 14 15,0 0-22-15,0 0 10 16,0 0-7-16,0 0-7 0,0 0 12 15,0 0 13-15,0 0-10 16,0 0-7-16,0 0 8 0,0 0 7 16,0 0-11-16,0 0-5 15,0 0 12-15,0 0 7 16,0 0-21-16,0 0-2 16,0 0 9-16,0 0 22 0,0 0-12 15,0 0-2-15,0 0 7 16,0 0 9-16,0 0-12 0,0 0-12 15,0 0 3-15,0 0 17 16,0 0-16-16,0 0 1 0,0 0-5 16,0 0 11-16,0 0 0 15,0 0-20-15,0 0 5 0,0 0 11 16,0 0 8-16,0 0-6 16,0 0-19-16,0 0 23 0,0 0-22 15,0 0 17-15,0 0-8 0,0 0-3 16,0 0 16-1,0 0-22-15,0 0 18 0,0 0-17 16,0 0 8-16,0 0 12 16,0 0-17-16,0 0 9 0,0 0-8 15,0 0 8-15,0 0 2 16,0 0-18-16,0 0 22 0,0 0-19 16,0 0 16-16,0 0-5 15,0 0-15-15,0 0 20 0,0 0-7 16,0 0 5-16,0 0 4 0,0 0-21 15,0 0 12-15,0 0-7 16,0 0-117-16,0 0-88 0,0 0-124 16,-33-26-145-1,33 26-60-15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3:33.916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0 573 0,'-7'-5'89'16,"7"5"-4"-16,-14-4 15 15,14 4 5-15,0 0-14 0,0 0 1 16,0 0 4-16,0 0-20 16,0 0-23-16,0 0-15 0,0 0-24 15,0 0 6-15,0 0-16 16,0 0 4-16,0 0 6 15,0 0-10-15,0 0-13 0,0 0-1 16,0 0 15-16,0 0-12 0,0 0 11 16,0 0 3-16,0 0 58 15,0 0 13-15,0 0-17 0,0 0-3 16,0 0 16-16,0 0-6 0,0 0-22 16,0 0-34-16,0 0 19 15,0 0-27-15,0 0-4 0,0 0 2 16,0 0-7-16,0 0 5 15,0 0 0-15,0 0 0 0,0 0-10 16,0 0 28-16,0 0-27 16,0 0 19-16,0 0-10 0,0 0 0 15,0 0 12-15,40 34-17 16,-40-34 9-16,41 35 9 0,-41-35-22 16,33 40 9-16,-33-40 15 0,40 35-9 15,-7-2-25-15,-33-33 32 16,33 34-13-16,-33-34-13 0,40 34 31 15,-13-4-21-15,0 8 3 0,-27-38 12 16,33 37-12-16,1 1 4 16,-2-4-17-16,-5 3 26 0,13 8 100 15,-7 1-43-15,7 3-28 16,0 2-10-16,0 2-21 0,1 0 28 16,5 3-49-16,1 1 10 15,-1 3 4-15,-6-7 8 0,7-1 0 16,-1 1 8-16,1 0 20 0,-7-8-10 15,0-1-25-15,-1-2 13 16,-5 0-24-16,-1-5 25 0,8 4-8 16,-15-3 6-16,8-1-17 0,-8-3 17 15,0 1-12-15,-5-6 5 16,-1-2-24-16,-20-27 30 0,26 30-24 16,-26-30 18-16,27 26-18 0,-27-26 19 15,0 0-15-15,0 0 13 16,20 26-21-16,-20-26 27 0,0 0-15 15,0 0 17-15,0 0-17 16,0 0 98-16,0 0-42 0,0 0-9 16,0 0-32-16,0 0 5 15,0 0-23-15,0 0 20 0,0 0-24 16,0 0 20-16,0 0-13 0,0 0 6 16,0 0-20-16,0 0 20 15,0 0-158-15,0 0-154 0,0 0-182 16,0 0-113-16,0 0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44:08.57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2489 353 523 0,'-13'-26'48'0,"13"26"8"15,-39-44 23-15,-7 7 13 0,0 7 14 16,-13 1-14-16,-7 3-18 16,-7 3-20-16,-6 5-12 0,-13 0-14 15,-13 10 81-15,-7 8 7 16,-13 4-5-16,-6 14-18 15,-14 12-5-15,-7 7-25 0,-6 11-13 16,-6 11 0-16,6 11 40 16,7 11 11-16,13 19-12 15,6 22 27-15,20 20 5 0,20 20-25 16,26 8-23-16,27 15-3 16,45 3-6-16,27-3-30 0,46 0-4 15,33-18-3-15,46-12-7 16,20-18-5-16,19-23-6 0,20-21-9 15,13-27 3-15,-6-22-8 16,0-18-3-16,-14-26 8 16,-6-26 7-16,-6-22 3 0,-8-33-3 15,-12-26-5-15,-14-33-7 16,-13-23-7-16,-12-34 1 16,-20-21 4-16,-27-11 0 0,-20-7 3 15,-26 7 7-15,-26 14 10 16,-40 19-3-16,-33 29-19 0,-26 31 12 15,-26 32-7-15,-20 23 4 16,-20 29 3-16,0 19-3 0,7 18 0 16,13 15 0-16,7 11-6 15,13 8 6-15,20 7-3 0,11 7-23 16,9 7-91-16,19 5-203 16,6-5-211-16,14 8-132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44:09.47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2106 191 539 0,'13'-30'78'16,"-6"4"50"-16,-7-3-18 15,0 29-19-15,-7-41 3 16,-12 11-16-16,19 30 20 0,-46-22-29 15,-7 11-16-15,-6 19 33 16,-20 6 70-16,-6 9 25 16,-14 6-47-16,-19 12-3 15,0 7-5-15,-20 7 9 0,-7 15 13 16,-6 19 10-16,0 22-36 16,0 14-51-16,6 16 6 0,14 14 3 15,12 15-18-15,14 11-21 16,13 11-13-16,27 0 32 0,25 0-17 15,27 0-20-15,26-10-11 16,27-5 1-16,12-11-4 16,27-11-9-16,20-22 3 15,12-7-8-15,14-23-8 0,7-14 20 16,6-22-12-16,6-16 11 16,-6-21-13-16,-6-23 7 0,6-22 0 15,0-22-5-15,6-29-6 16,1-26-18-16,-7-30 4 0,-7-22 6 15,0-30 5-15,-19-26 7 16,-13-18 7-16,-20-11 0 0,-20 4-3 16,-20 11 3-16,-26 11 3 15,-13 29-3-15,-26 19 0 0,-20 29 2 16,-20 26-2 0,-13 23-4-16,-13 18-4 0,-6 14-80 15,-7 12-144-15,-7 18-168 16,0 8-177-16,-6 14-105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44:13.08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8 971 1109 0,'0'0'349'16,"0"0"104"-16,0 0-57 16,0 0-170-16,0 0-95 15,0 0-12-15,-7-29-20 16,0-1-19-16,14-3-35 0,-7-8-26 16,0-7-9-16,0-7-8 15,0-4 3-15,7-11-13 0,-1-8 8 16,7-7 0-16,-6-4 0 15,13 4-13-15,-7 12 13 0,0 10-7 16,-7 15 13-16,1 11-6 16,0 11-7-16,-7 26-1 0,0-22 18 15,0 22-10 1,0 0-15-16,0 0 7 0,0 0 1 0,0 0 13 16,0 0-10-16,46 48 34 15,-7 11 38-15,14 4 9 16,6 7-12-16,6 4-17 0,8 3-17 15,6 1-11-15,-7 0-11 16,0-5 0-16,0-10-3 0,-12 0-1 16,-1-8-5-16,-13-6 0 15,-13-13 0-15,-33-36 0 0,32 37-3 16,-32-37-60-16,0 0-165 16,0 0-239-16,0 0-292 0,0 0-20 15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44:14.40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16 1354 0,'85'12'401'15,"14"-12"-84"-15,6 0-133 16,0-9-94-16,14 2-51 0,-1 3-13 16,-6 0-89-16,-7 0-564 15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44:13.51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3029 513 1359 0,'0'0'222'0,"0"0"149"15,-46 0 9-15,46 0-87 0,0 0-121 16,-46-3-85-16,46 3-45 16,-52-19-23-16,6 1-19 0,0 3 4 15,6-4 7-15,8 5-2 16,32 14-9-16,-33-34-10 0,20 5 2 15,13 3-2-15,0 26-3 16,26-33 10-16,-26 33 3 0,39-30-13 16,1 19 6-16,-7 11-4 15,-1 7 18-15,-32-7-10 0,27 41 14 16,-27-41 4-16,13 52 53 16,-13-4 10-16,-7-8-1 15,-19 5-2-15,-13-1-36 0,-1 0-18 16,-19-3-13-16,-7-4 6 15,-13-7-54-15,-6-1-222 0,0-7-288 16,-7-14-239-16</inkml:trace>
  <inkml:trace contextRef="#ctx0" brushRef="#br0" timeOffset="226">2188 388 1556 0,'0'0'482'0,"0"0"-62"15,-6 51-71-15,-21-6-90 16,-5-8-77-16,-21 3-74 0,-6 1-29 16,-13 0-33-16,-1 3-23 15,1-11-23-15,0 0-44 0,-1-3-163 16,14-4-228-16,13-8-390 15</inkml:trace>
  <inkml:trace contextRef="#ctx0" brushRef="#br0" timeOffset="413">2234 0 1764 0,'0'0'196'16,"0"0"9"-16,0 0-89 0,0 0-72 16,0 0-32-16,0 0-129 15,0 0-363-15,0 0-174 0</inkml:trace>
  <inkml:trace contextRef="#ctx0" brushRef="#br0" timeOffset="724">1709 255 1600 0,'0'0'361'0,"0"0"-20"16,0 0-89-16,0 0-90 15,0 0-55-15,0 0-40 0,0 0-9 16,-66 33 19-16,7 7 27 0,-14 5-7 16,-5 10-3-16,-8 4-11 15,1 8-18-15,-7 7-11 0,0 3-30 16,-7 1-11-16,7-1-13 16,-20 1 3-16,7 3 2 0,-13 1-82 15,0-5-171-15,6-3-236 16,7-4-288-16,13-3-94 0</inkml:trace>
  <inkml:trace contextRef="#ctx0" brushRef="#br0" timeOffset="2385">0 487 275 0,'0'0'10'0,"0"0"5"16,0 0 33-16,0 0 12 15,0 0 13-15,0 0-68 0,0 0 68 16,0 0 6-16,46 15 0 16,-46-15 6-16,39-4 2 0,-39 4 31 15,33-7-4-15,-33 7 37 16,0 0-29-16,0 0 33 16,0 0-58-16,0 0-9 15,0 0-29-15,0 0-33 0,0 0-15 16,0 0-8-16,0 0 3 15,0 0-23-15,0 0 25 0,-39 19-89 16,39-19-249-16,0 0-205 16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5:00.103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Group>
    <inkml:annotationXML>
      <emma:emma xmlns:emma="http://www.w3.org/2003/04/emma" version="1.0">
        <emma:interpretation id="{ACB6BC27-9DA8-4330-B423-7989AF9A70AB}" emma:medium="tactile" emma:mode="ink">
          <msink:context xmlns:msink="http://schemas.microsoft.com/ink/2010/main" type="inkDrawing" rotatedBoundingBox="1673,5129 14031,2617 16077,12680 3718,15192" shapeName="Other">
            <msink:destinationLink direction="with" ref="{08C48103-650C-45F3-BB48-A845574DC422}"/>
          </msink:context>
        </emma:interpretation>
      </emma:emma>
    </inkml:annotationXML>
    <inkml:trace contextRef="#ctx0" brushRef="#br0">5554 5974 444 0,'0'0'0'0,"0"0"38"16,0 0 11-16,0 0 6 15,0 0 12-15,0 0-7 16,0 0 31-16,0 0-3 0,0 0-17 16,0 0-39-16,0 0-17 15,0 0 35-15,7 33 89 0,-7-33-74 16,39 26-39-16,1-8-12 16,19-3 8-16,7 0-10 0,6-8-21 15,20 1 23-15,0-1-37 16,13 1 78-16,7-8-68 15,6 0 2-15,8-4 2 16,-1-3-2-16,0-1 15 0,6 1-27 16,14-1 36-16,6 1-27 15,0 0 23-15,7-1-9 16,-7 1-25-16,13-4 25 0,-6 3-14 16,-1 1 22-16,14 0-19 15,-6-1 27-15,-1 4-14 0,0 1 0 16,0-1-2-16,2 4 8 15,-9 0-8-15,8 0 0 0,-8-4-15 16,-6 4 34-16,-6-3-44 16,-7-5 43-16,-7 5-26 15,-6-5 24-15,0 1-42 16,-7-1 43-16,1 1-17 0,-1 0-7 16,0-4 0-16,-6 3 7 15,0 1 16-15,-7-1-23 0,0-3 11 16,-6 8-4-16,-1-5-5 15,2 5 16-15,-8-5-21 0,6 1 10 16,-6-1-4-16,-6 1 10 16,-1 3-6-16,-13 1-7 0,1-1 7 15,-14 0 14-15,0 1-34 16,-6-1 32-16,-7 4-29 16,0 0 45-16,-7-4-33 15,-13 4 23-15,-26 0-39 0,40 0 21 16,-40 0-11-16,0 0 11 15,26 0 6-15,-26 0 14 0,0 0-8 16,0 0-3-16,0 0-1 16,0 0 52-16,0 0-26 15,0 0 1-15,0 0-19 0,0 0 3 16,0 0 58-16,0 0-85 16,0 0 8-16,0-29-6 0,0 29-26 15,-26-41 2-15,-1 4-5 16,-5 7 10-16,5 1 5 0,-6-1 9 15,33 30-3-15,-39-37 24 16,0 11-10-16,39 26 13 0,-33-25-20 16,33 25 7-16,0 0 12 15,-33-26 18-15,33 26 2 16,0 0-16-16,0 0 3 16,0 0-7-16,0 0-12 0,0 0-15 15,0 0-3-15,0 0 13 16,0 0 16-16,46 33 14 0,-7 0-11 15,7-3-23-15,7-8 12 16,6 0-10-16,-6-7 24 0,-1 0-13 16,1-4-18-16,-7-4 9 15,-13-3 13-15,-33-4 25 0,32 4 77 16,-32-4-4-16,0 0-7 16,0 0 25-16,0 0-7 15,0 0-46-15,-6 25-35 16,-20 12-25-16,-27 4-14 0,-6 7 18 15,0-4-18-15,0 1-3 16,6-5 19-16,0-6-16 0,14-9-15 16,6-2-12-16,33-23-234 15,-33 22-177-15,7-7-114 0</inkml:trace>
    <inkml:trace contextRef="#ctx0" brushRef="#br0" timeOffset="1220">3496 5852 739 0,'0'0'137'16,"0"0"16"-16,0 0 33 16,0 0 35-16,0 0-86 0,0 0-49 15,0 0-36-15,-39-11-5 16,-14 4 36-16,-12 7 26 15,-21 7-23-15,-25-3-33 0,-14 7-5 16,-13 3-4-16,-7 1 4 16,-6 4 10-16,-7-1-21 15,-6 1-11-15,-7-1-15 16,-6 1-14-16,-1-5-2 0,-6 1 10 16,7-4 11-16,-8-3 49 15,14-5-13-15,7 1-19 0,13-4-17 16,19-4 7-16,21 4-10 15,19-3-14-15,19 3 0 16,14-4 6-16,20 4 3 0,39 0-2 16,-33-4-11-16,33 4 7 15,0 0 5-15,0 0-5 0,0 0-4 16,0 0 8-16,0 0-1 16,0 0 3-16,-33-3-12 0,33 3 6 15,0 0-3-15,0 0 3 16,0 0 3-16,0 0 5 15,0 0-3-15,0 0-5 16,-33 3-7-16,33-3-1 0,-39 4 5 16,6 0 18-16,33-4-13 15,-26 3-11-15,26-3 4 16,0 0 10-16,0 0 10 0,0 0-15 16,0 0-9-16,0 0-7 15,0 0-13-15,0 0-93 0,0 0-77 16,0 0-108-16,0 0-4 15,13-51-25-15,20 6 32 16,-7 8 38-16,13 8 24 16</inkml:trace>
    <inkml:trace contextRef="#ctx0" brushRef="#br0" timeOffset="1560">532 5593 555 0,'0'0'44'0,"33"-7"11"16,-33 7-2-16,0 0 51 0,0 0 35 16,0 0 29-16,0 0-12 15,0 0-33-15,-46 59-43 0,-7-11-18 16,-6 0-31 0,-7-4-16-16,7-7 9 0,-7 4-29 15,7-8 1-15,7-7 23 16,6-4 69-16,46-22-5 0,-46 19-30 15,46-19-28-15,0 0-1 16,0 0-11-16,0 0-13 0,0 0 4 16,0 0 0-16,0 0-4 15,0 0 3-15,59 33-7 16,7 0-1-16,-7 1 10 0,6-1 4 16,1 0-18-16,0 0 22 15,0 1-19-15,-7-5-187 16,0-3-229-16,-13 0-123 0</inkml:trace>
    <inkml:trace contextRef="#ctx0" brushRef="#br0" timeOffset="3760">5429 4744 174 0,'0'0'32'16,"40"-41"26"-16,-40 41 5 15,39-52 3-15,-6 8-10 16,0 3 0-16,0 8-11 0,-7-8 4 16,7 4-17-16,0-7-6 15,6 3-8-15,1-3-5 16,6-4-5-16,6 0-6 0,1-4 21 15,-1 4-11-15,8-3 1 16,-1-1 8-16,6 4-3 0,1-8 9 16,6-3 0-16,1-3 7 15,0-5 8-15,-1-3 52 16,1 0-50-16,5-1 0 16,8-6-16-16,12 3-32 0,8-4 30 15,-1 1-41-15,6 3 25 16,1 0-7-16,6-4 12 15,-6 5-27-15,-7-1 12 0,0 3 9 16,-6-2-17-16,0 2 8 16,-1-6 20-16,-6-1-16 0,0 4-10 15,7 0 1-15,6 4 16 16,-7-4 22-16,1 11-43 0,0 1 10 16,-7-1 19-16,0 0 0 15,1 0-19-15,-1 4-12 16,-7-4 12-16,0 1 0 15,1-1 0-15,-1 0 0 0,1-4 19 16,-7-3-11-16,6-4 2 16,-6-7 6-16,6-4-23 0,-6 0 14 15,0 0-7-15,0 0-15 16,-7 4 7-16,0 0-8 16,-6 3 24-16,6 8-23 0,-13 3 15 15,-6 12 0-15,-7 7 0 16,-46 48 35-16,59-56-31 0,-59 56-8 15,46-51 13-15,-46 51-27 16,46-48 18-16,-46 48-15 16,0 0 32-16,40-37-15 15,-40 37-2-15,0 0-27 0,0 0 43 16,0 0-26-16,0 0 14 16,0 0 5-16,0 0-17 0,0 0 22 15,0 0 2-15,0 0 1 16,0 0-32-16,0 0 5 0,26-45 17 15,-26 45-7-15,0 0-10 16,0 0 23-16,0 0-35 16,0 0 33-16,-46-29 1 0,46 29-8 15,-59-26-22-15,6 11 22 16,7 8-21-16,0 3 5 16,46 4 6-16,-59-7 20 0,59 7-3 15,-59 7-4-15,59-7-3 16,-46 8-17-16,46-8 13 15,0 0-23-15,0 0 35 0,0 0-2 16,0 0-14-16,0 0 1 16,0 0 18-16,0 0-12 0,0 0 10 15,59 29 16-15,7-7 0 16,6-11-12-16,-6-3 1 0,13-5-15 16,-7-6-31-16,7-1 37 15,0-7 11-15,-14 0-14 16,1-4-6-16,-20 0 116 15,0-3-17-15,-46 18-34 0,53-30-13 16,-53 30-7-16,26-40-37 16,-26 40-14-16,6-34 37 0,-6 34 17 15,0 0-41-15,0 0 5 16,-46-25-10-16,46 25 25 16,-65 7-32-16,6 22 47 0,-1 16 79 15,8 10-14-15,6 19-18 16,0 11-15-16,0 11-23 0,6 8-2 15,1 10-32-15,13 1-6 16,6-1 9-16,0-3-32 16,7-8 17-16,7-10-2 0,6-12-11 15,-14-3-277-15,14-8-239 16,-19-7-111-16</inkml:trace>
    <inkml:trace contextRef="#ctx0" brushRef="#br0" timeOffset="5492">3549 4888 400 0,'0'0'94'0,"0"0"22"16,0 0 37-16,0 0 28 0,0 0 35 15,0 0 33-15,0 0-23 16,0 0-116-16,0 0-67 16,0 0 37-16,-13-41-5 0,-7 4-40 15,20 37 8-15,-52-66 1 16,-8 3 0-16,-5-4 31 0,-8-3-14 16,-5-11-34-16,-8 0 2 15,-12-16-21-15,-1 1 5 16,7 0-13-16,-6 0 30 0,12 4 64 15,1 7-26-15,12 7-58 16,-5 1 17-16,-1-1-40 16,0 4 31-16,0 4-16 15,-20 0-2-15,-6 3-5 0,-13 1 15 16,0 3-13-16,-7 0 8 16,7 1-9-16,-7 2 10 0,5-2-13 15,9-5 7-15,6 4 6 16,6 0 2-16,7-7-21 15,13 7 16-15,13-7-16 0,1 4 20 16,12-1-23-16,7 1 30 16,0 3-29-16,13 0 21 0,-6 4-2 15,-1 4-4 1,8 7-6-16,-1 0 14 0,6 3-3 16,1 1-11-16,0 3-3 15,6 4 9-15,0 8-7 0,1 3 26 16,19 26-19-16,-20-33-6 15,20 33-2-15,0 0 15 16,-13-26-7-16,13 26-9 0,0 0 9 16,0 0 6-16,0 0-20 15,0 0-4-15,0 0 35 0,0 0-17 16,0 0-7-16,0 0-3 16,0 0 17-16,0 0-2 0,0 0-12 15,20 37-7-15,-20-37 28 16,32 51-9-16,-12-14-15 15,-20-37 5-15,20 52 13 16,0-11 3-16,-7-1-16 0,0 5-8 16,0-1 30-16,-6 4-12 15,6 8-2-15,0 6-12 0,-7 9 25 16,1-1-27-16,6 4 23 16,0-1-3-16,-6-2-26 0,6-8 23 15,-6-1 6-15,-1-10-19 16,7-8 7-16,-6-7 4 0,-7-37-9 15,13 45-4-15,-13-45 16 16,0 0 3-16,0 0-2 16,0 0-12-16,0 0 21 15,0 0 5-15,0 0-9 0,0 0-21 16,0 0 21-16,26-63-7 16,-13-15-20-16,-6-21 17 0,-14-5 4 15,7-7-12-15,-6 8-3 16,-7 7 8-16,6 11 2 0,1 11-12 15,-8 15 5-15,14 18 11 16,-6 4-2-16,6 37-14 0,0-29-1 16,0 29 19-1,0 0-8-15,0 0 0 0,0 0-18 16,0 0 21-16,0 0 9 16,0 0-5-16,0 0-17 0,39 14-2 15,1 9 22-15,6-1-10 16,6 7 0-16,1 1-7 0,6-4 25 15,13 0-12-15,7-4-10 16,7 0-4-16,-8-7 21 0,8-4-16 16,-1-4-208-16,-6 4-260 15,-6-3-247-15</inkml:trace>
    <inkml:trace contextRef="#ctx0" brushRef="#br0" timeOffset="7504">4398 4300 762 0,'0'0'82'0,"0"0"-9"0,0 0 7 16,0 0 56-16,19-55-7 15,-12 3-45-15,0-3 32 16,-1-8 9-16,1-11-23 15,-1-15-35-15,-6-14 48 16,7-23-58-16,-7-18-23 0,0-7 89 16,0-4-41-16,-7 3-45 15,1 8-14-15,-1 11 7 0,1 7-13 16,-8 12 4-16,-5 7-12 16,6 7 6-16,-1 11-9 15,-5 4-11-15,6 11 5 0,-1 1-21 16,8 2 29-16,-7 1-8 15,0-4-8-15,-1 8 13 16,1-8-20-16,7 7 19 16,-1-3-2-16,-6 4-6 0,6-1-2 15,1 4 9-15,6 1-8 16,-7 2 13-16,7 5-19 0,-6-4 20 16,-1 3-9-16,1 1 5 15,6 0 1-15,-7-4-6 0,0-1-3 16,7-6-12-16,0-4 6 15,0 0 13-15,0-8-4 0,0 8 7 16,7 3-1-16,-7 8-23 16,7 4 17-16,-1 3-15 15,1 4 17-15,-1 7 3 16,-6 41-2-16,13-44 4 0,-13 7-7 16,0 37 0-16,0-33 0 15,0 33 0-15,0 0 0 0,0-37 5 16,0 37-2-16,0 0-18 15,0 0 10-15,0 0-1 0,0 0 6 16,0 0-20-16,0 0 6 16,0 0 11-16,0 0 0 0,0 0 9 15,0 0-6-15,0 0 5 16,0 0 5-16,0 0-10 0,-19 59 19 16,-1-4-12-16,-6 1-10 15,-1 3-10-15,1 0 16 16,0-4-13-16,0 1 20 15,-1 3 0-15,1 0-10 0,0-7 0 16,-1 0 0-16,14-12 0 16,-6 1-17-16,-1-1 21 0,7-10-4 15,13-30 16-15,-20 41-25 16,20-41 3-16,-20 29 25 0,20-29-19 16,0 0-21-16,-14 30 33 15,14-30-4-15,0 0-21 0,0 0-2 16,0 0 34-1,-13 29-11-15,13-29-28 0,0 0 36 0,0 0-1 16,0 0-32 0,0 0 26-16,0 0-2 0,0 0-22 15,40-11 10-15,-40 11 30 16,40-37-37-16,-1 4 25 0,-12-8-18 16,-8-10 25-16,1-8-20 15,6-12-16-15,-6-3 19 0,6-7 13 16,-6 4-19-16,0-1-20 15,-1 11 30-15,-5 16 2 0,-1 14-9 16,-13 37-10-16,19-41 15 16,-19 41-10-16,0 0-14 0,0 0 34 15,0 0-15-15,0 0-4 16,0 0 6-16,0 0 4 16,0 0-19-16,33 41 5 15,0 3 23-15,-7 4-11 0,1 8 7 16,-1 3-27-16,-6-4 34 15,6 1-13-15,0-1-10 0,1-3-4 16,-8-4 9-16,1-8 10 16,-20-40-60-16,20 48-204 0,-7-11-150 15,0-7-88-15,-6-1 15 16</inkml:trace>
    <inkml:trace contextRef="#ctx0" brushRef="#br0" timeOffset="9072">4319 7012 537 0,'-13'-29'37'0,"13"29"4"16,0 0 7-16,0 0 12 15,0 0 34-15,0 0 14 0,0 0-33 16,0 0 170-16,-13 36-2 15,6 24-45-15,-6 17-91 16,0 23-36-16,6 14 6 16,1 16 14-16,-1 6-4 0,0 5-21 15,7-1-36-15,0 1-4 16,0-8 4-16,0-8 6 16,-6-3 35-16,6-7-18 0,0-1-2 15,0-10-26-15,0-1-17 16,0-3 6-16,0-4 3 0,-7-4-12 15,7 1 18-15,0-12-4 16,-6 4 10-16,-1-8 0 0,7 1 12 16,-6-4-2-16,-8-4-12 15,1-7-12-15,7-11-4 0,-1-1-9 16,1-10 15 0,-1-4-2-16,7-4-15 0,-7-3 0 15,7-8 0-15,0 4 8 16,-6-4-8-16,-1 4 21 0,7 0-24 15,0-26 10-15,0 29 6 16,0 1 21-16,-6-1 35 0,6-3-23 16,0 4-20-16,0-30-13 0,0 40-7 15,-7-10-6-15,7-30 0 16,-13 41 0-16,13-41 8 0,-13 37 4 16,13-37-9-16,-7 37-3 15,7-37 0-15,-6 33 0 16,6-33-6-16,0 0-2 0,0 0 4 15,0 0 4-15,0 0 9 16,0 0-4-16,0 0 0 0,0 0 1 16,0 0-9-16,0 0-15 15,-13-37-11-15,6-4-5 0,-6-11-3 16,0-7 17-16,0 0 7 16,-1 0 13-16,-5 4 0 0,6 3-10 15,-7 4 3-15,0 7 2 16,0-3-12-16,7 7 0 0,0 4 7 15,-7 0 0-15,1 3 1 16,11 0-10-16,-5 5 25 16,13 25-6-16,-13-26-9 0,13 26 20 15,-7-19-16-15,7 19 11 16,0 0-12-16,0 0 6 0,0 0-3 16,0 0 3-16,0 0-5 15,0 0 1-15,0 0 4 0,0 0-7 16,0 0 11-16,0 0-15 15,0 0 28-15,13 41-24 0,-6 3 14 16,6 12 0-16,1-1-7 16,6 8 9-16,-7 0-18 0,0-4 20 15,0 4-11-15,1-1-3 16,-1-6 18-16,0-4-21 16,0-4 13-16,0-4-3 0,0-15-7 15,-13-29 10-15,7 37-23 0,-7-37 26 16,0 0-15-16,0 0 16 15,0 0-17-15,0 0 20 0,0 0-14 16,0 0 14-16,0 0-1 16,0 0-3-16,39-22-10 0,-6-18 5 15,7-16-14-15,-1-7 15 16,0-3-12-16,-6 3 13 0,13 4-19 16,-6 0 19-16,-7 11-14 15,6 3 0-15,0 9-115 16,-6 2-124-16,-6 8-182 0,-27 26-127 15,46-37-46-15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17:37.21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3746 0 728 0,'0'0'302'16,"0"0"48"-16,0 0-26 16,0 0-59-16,0 0-44 15,0 0-38-15,26 11-52 0,-6 11-24 16,0 0 16-16,6 8-42 16,-6 0-20-16,6 3 5 0,0 4-25 15,7 0-17-15,0-4-10 16,0 4 7-16,-7-4-7 0,0 0 8 15,-6-3 8-15,-7-4 7 16,0 0-10-16,0 0-15 0,-13-26 2 16,7 25-8-16,-7-25 0 0,-7 23 9 15,7-23-8-15,-32 18-11 16,-1-11 8-16,0-3-7 16,-7-4 3-16,1 0-10 0,-7-4 5 15,7 1 5-15,-7-5 0 16,0 1 0-16,13-4 0 0,-7 0 0 15,7 0-9-15,7-8-8 0,26 19-12 16,0 0 21-16,-33-29-10 16,33 29 14-16,-26-30-8 0,26 30 14 15,0 0 4-15,-20-29-10 0,20 29 8 16,0 0-17-16,0 0 6 16,0 0-3-16,0 0 10 0,0 0 3 15,0 0-3-15,0 0-4 16,0 0 9-16,0 0 2 0,-19 29-11 15,19-29 13-15,-14 26-7 16,14-26 8-16,-19 26 0 0,19-26 2 16,0 0-12-16,-33 15 5 15,7-8-5-15,-1-3 4 0,27-4-10 16,-39-8 6-16,39 8 0 0,-33-14-7 16,33 14 7-16,0 0-3 15,-33-26 0-15,33 26 3 0,-20-30-6 16,20 30 18-16,0 0-19 0,0-26 0 15,0 26 4-15,0 0 0 16,0 0 3-16,0 0 8 0,0 0-12 16,0 0 4-16,0 0 0 15,0 0 5-15,-6 30-1 16,-1-4 2-16,7-26-1 0,-6 26-14 16,6-26 9-16,0 0 2 0,0 0 6 15,0 0-1-15,-33 18-7 16,33-18 8-16,-46 4-5 0,20-1-1 15,26-3 4-15,-33-11-6 0,33 11-15 16,-33-22 0-16,33 22 4 16,0 0 6-16,-20-33-2 0,20 33 7 15,0 0 0-15,0 0 0 16,0-30-6-16,0 30 6 0,0 0-11 16,0 0 14-16,0 0 1 15,0 0-4-15,0 0 0 0,0 0 0 16,0 0 0-16,20 30 9 15,-20-30-3-15,0 0-11 0,0 0 13 16,-33 33-17-16,7-22 9 0,-14-3-3 16,1-8 5-16,0 0 2 15,-1-4-4-15,1 0 8 0,6-3-3 16,0-1-13-16,33 8-6 0,-33-14 5 16,33 14-20-16,0 0 14 15,-33-26 8-15,33 26 7 0,0 0 0 16,0 0 4-16,0 0-17 15,0 0 16-15,0 0-13 16,0 0 1-16,0 0 15 0,0 0-6 16,0 0 0-16,-33-11 3 0,33 11 8 15,-39 3-11-15,0 1 16 16,-1-4-11-16,-6-4 5 0,0 1-13 16,-13-5 13-16,-7 1-8 0,1-8 0 15,-8 4 2-15,1-7-12 16,-7 3 8-16,7 0-7 0,0 8 19 15,-1 3-3-15,8 4 22 16,5 7-15-16,8 1 2 0,12 7-9 16,40-15 1-16,-26 29-10 15,20 1 7-15,19-1-3 0,20 4-4 16,13-3-23-16,13 0-101 16,0-5-89-16,7-2-83 0,6-5-117 15,0-7-116-15,7 0-33 0</inkml:trace>
  <inkml:trace contextRef="#ctx0" brushRef="#br0" timeOffset="909">0 373 2125 0,'0'0'343'16,"0"0"-45"-16,46-15-92 16,7 8-71-16,6 3-60 0,13 4-37 15,1-3-17-15,-1-1-13 0,-6 0-142 16,-14-3-218-16,-12-1-244 15,-40 8-123-15,0 0 28 16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5:12.444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Group>
    <inkml:annotationXML>
      <emma:emma xmlns:emma="http://www.w3.org/2003/04/emma" version="1.0">
        <emma:interpretation id="{08C48103-650C-45F3-BB48-A845574DC422}" emma:medium="tactile" emma:mode="ink">
          <msink:context xmlns:msink="http://schemas.microsoft.com/ink/2010/main" type="inkDrawing" rotatedBoundingBox="3461,10738 10886,10777 10870,13737 3445,13698" semanticType="callout" shapeName="Other">
            <msink:sourceLink direction="with" ref="{ACB6BC27-9DA8-4330-B423-7989AF9A70AB}"/>
          </msink:context>
        </emma:interpretation>
      </emma:emma>
    </inkml:annotationXML>
    <inkml:trace contextRef="#ctx0" brushRef="#br0">2983 89 401 0,'0'0'24'16,"0"0"-9"-16,0 0 2 0,0 0 35 16,0 0-11-1,0 0 17-15,0 0 6 0,0 0 28 16,0 0 0-16,0 0-54 15,0 0-22-15,-52 7-1 0,-1 23-15 16,-13 18 16-16,-6 14-2 16,-20 16-14-16,-7 14-18 15,-19 8 18-15,-7 7 6 0,-6 8-9 16,0-4 39-16,-1-4 23 16,7-4-6-16,7-3-46 15,6-4 20-15,14-7-22 0,-1-12 9 16,1 1-20-16,12-8 12 15,7-3-6-15,14-5 7 0,-1-2 0 16,7-5-2-16,6 4 8 16,1-4-6-16,-1 5-7 15,0-9 2-15,7 1-2 16,0 3 0-16,-6-3-4 0,-1 4 11 16,7-5 4-16,-6 1-23 15,6-8 22-15,0-7 17 0,13-3-11 16,-7-9 5-16,8-2-17 15,5-1-4-15,1-4 0 0,26-18 9 16,-26 22-6-16,26-22-8 16,-27 23-14-16,27-23 40 0,-19 22-53 15,19-22 48-15,-27 22-16 16,27-22-6-16,-26 18 39 16,26-18-33-16,-26 19-11 0,26-19 14 15,0 0 11-15,0 0-14 16,0 0-19-16,0 0 35 0,0 0-8 15,0 0-23-15,0 0 3 16,0 0 25-16,0 0-17 0,0 0-13 16,13-37 13-16,13-11 10 15,7-8-21-15,7 5 0 0,-8-5 21 16,8 1-29-16,-7 3 13 16,-7 4 22-16,0 8-18 15,1 6 14-15,-27 34-8 0,0 0-13 16,26-40 5-16,-26 40 15 15,0 0 11-15,0 0-28 0,0 0 2 16,0 0 14-16,0 0 20 16,0 0-34-16,0 0 8 0,0 0-16 15,0 0 42-15,0 0-7 16,-7 40 1-16,-12 12-24 0,-8 3 24 16,1 1-30-16,-7 3 10 15,0-4 18-15,0-3-21 0,7-8 3 16,0-7-7-16,6-7 25 15,20-30-21-15,-26 26-1 0,26-26 14 16,0 0-10-16,-13 22 0 16,13-22-15-16,0 0 7 15,0 0 2-15,0 0-8 0,0 0 25 16,0 0 10-16,6 26-21 16,-6-26-8-16,20 22 8 0,0-7 0 15,6 0-14-15,-6-4 14 16,6-4-59-16,7 0-34 0,6-7-43 15,7 0-26-15,7-3-6 16,13-8 0-16,-1 0-28 0</inkml:trace>
    <inkml:trace contextRef="#ctx0" brushRef="#br0" timeOffset="1846">4251 33 262 0,'0'0'35'16,"0"0"-5"-16,-26-33-14 0,26 33 11 16,0 0 1-16,0 0 7 15,0 0-22-15,0 0 11 0,0 0-30 16,0 0 20-16,0 0 70 15,0 0-31-15,0 0-5 0,0 0-32 16,40 48 15-16,-1-7 0 16,0-4 13-16,7 0-53 0,14 0 18 15,-1-1 16-15,6 1-25 16,1 0 8-16,6 0-19 0,-6 0 22 16,0 0 10-16,-7 4 34 15,-6-1-51-15,-1 5 22 16,-6-1-23-16,0 4 15 0,0 4-8 15,-13 0-23-15,0 3 35 16,-7 0-31-16,0 1 17 0,1-4-15 16,-1-1 9-16,0-3-11 0,1-3 21 15,-8-5-17-15,8 1 5 16,5-8 0-16,-32-33-7 0,40 48 13 16,-1-11-10-16,-12-4 19 15,5 1-31-15,-32-34 27 0,46 37-8 16,-13 0 6-16,0-12-12 15,-7 5 5-15,-26-30 2 0,46 41-12 16,-13-12 26-16,0 1-27 16,0-1 15-16,0-7-22 15,0 4 29-15,0 0-6 0,-7-4-20 16,7 1 17-16,0 2-16 16,-33-25 18-16,39 26-60 0,0 0 90 15,-6 0-28-15,-6-4-2 16,5 4-11-16,1-4 8 0,0-3-8 15,-7-1 12-15,7 1-11 16,-6 3 11-16,-27-22 5 0,39 26-17 16,-6 0 5-16,0-4-9 0,-33-22 9 15,33 26 0 1,-1-1 13-16,-32-25-17 0,40 34 21 16,-7-1-27-16,-33-33-1 0,33 37 17 15,-7-8-6-15,-26-29 12 16,26 37-24-16,-26-37 21 0,33 34-18 15,-33-34 12-15,33 37-6 16,-33-37 7-16,33 36-8 0,-33-36-5 16,33 30 25-16,-7-8-27 15,-26-22 17-15,33 26-9 0,-14-7 0 16,-19-19 3-16,27 18 2 16,-27-18 2-16,26 22-4 15,-26-22 10-15,26 22-27 0,-26-22 21 16,27 23-4-16,-27-23 8 15,26 22-4-15,-26-22-16 0,26 22 12 16,-26-22-8-16,33 18 27 16,-33-18-25-16,26 22 6 0,-26-22-12 15,27 23 25-15,-8-5-7 0,-19-18-16 16,27 15 15-16,-27-15-15 16,0 0 21-16,19 18-9 0,-19-18-7 15,0 0 5-15,0 0-5 16,0 0 5-16,27 23 4 0,-27-23-11 15,0 0 9-15,0 0-2 16,0 0-6-16,19 18 3 16,-19-18 14-16,0 0 1 0,0 0-19 15,27 15 7-15,-27-15-13 16,0 0 13-16,0 0 12 0,0 0 0 16,0 0-10-16,0 0-2 15,0 0 40-15,0 0-4 0,0 0-12 16,0 0-19-16,-14-37-13 15,-5 0 1-15,-1-4 11 0,7-3-26 16,6-4-13-16,-6-4 21 0,7 0 8 16,6 8 15-16,-7 3-23 15,7 1 17-15,0 40 2 16,0-30-5-16,0 30-12 0,0 0 12 16,0 0 11-16,0 0 1 15,0 0-12-15,0 0-7 0,0 0 3 16,0 0 9-16,0 0 4 15,0 0-4-15,0 0 29 0,0 0-4 16,13 34-2-16,0 2-6 16,7 5-31-16,-7-4-1 0,13 0 10 15,-6 4 11-15,6-4-11 16,-6 0 0-16,0-8-9 0,-20-29 13 16,26 37 11-16,-26-37-15 0,20 33-10 15,-20-33 12-15,0 0 12 16,0 0-19-16,0 0 2 15,0 0 3-15,0 0 42 0,0 0 12 16,0 0 10-16,6 30-15 16,-6-30-8-16,0 0 2 0,-19 29-39 15,19-29 15-15,-46 34-12 16,0-12-1-16,6 0 4 0,1-4 2 16,-1 1-3-16,1-4-14 15,6 3-17-15,-6-7-36 0,6 0-88 16,7 0-74-16,-1-7-119 15</inkml:trace>
  </inkml:traceGroup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5:36.36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912AA5EB-CB43-4024-A87E-647E3BC8E1D2}" emma:medium="tactile" emma:mode="ink">
          <msink:context xmlns:msink="http://schemas.microsoft.com/ink/2010/main" type="inkDrawing"/>
        </emma:interpretation>
      </emma:emma>
    </inkml:annotationXML>
    <inkml:trace contextRef="#ctx0" brushRef="#br0">0 933 872 0,'0'0'131'0,"46"11"-35"0,-46-11 14 16,0 0 34-16,46-19-78 15,-46 19 28-15,32-37 4 16,-32 37-9-16,27-55-2 0,-14 3-32 15,0-11-55-15,0-4 18 16,7-15-33-16,-7-14 15 16,0 0 0-16,0 0-8 0,-6 10-5 15,-7 20 21-15,6 7 15 16,-6 18-23-16,0 12 11 0,0 29-4 16,0 0-4-16,0 0-3 15,0 0-7-15,7 36 38 0,0 16 40 16,-1 7 59-16,7 4-20 15,0 8-9-15,14-1-11 0,-1-7-3 16,7 4-23-16,6-8-29 16,14 0-12-16,6-7-12 15,7-4-14-15,-1-3 7 0,14-8-81 16,-6-4-317-16,-8-3-276 16</inkml:trace>
  </inkml:traceGroup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5:37.03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AF688F06-923B-4D07-AD70-CC8E7825EBBB}" emma:medium="tactile" emma:mode="ink">
          <msink:context xmlns:msink="http://schemas.microsoft.com/ink/2010/main" type="inkDrawing"/>
        </emma:interpretation>
      </emma:emma>
    </inkml:annotationXML>
    <inkml:trace contextRef="#ctx0" brushRef="#br0">2189 488 727 0,'0'0'39'0,"0"0"-3"16,0 0 67-16,0 0 44 0,0 0 77 15,0 0-51-15,0 0-17 16,0 0-84-16,0 0-42 0,0 0-5 16,0 0-4-1,0 0-28-15,-33-15 16 0,33 15-4 16,-33-18-14-16,33 18 11 16,-20-37 15-16,7 7-25 0,20-4 12 15,6 4-20-15,-13 30 8 16,26-29 3-16,-26 29 7 0,33-15-6 15,0 15 20-15,-33 0-23 16,39 22 26-16,-39-22 62 0,33 45-7 16,-7-7 21-16,-12-1 11 15,-8 3-42-15,-6-40-12 0,-20 52-6 16,-6 0-49 0,-7-15 5-16,-6-1-16 0,-7 1-212 15,0-7-186-15,-7 0-86 16,1-8 5-16</inkml:trace>
    <inkml:trace contextRef="#ctx0" brushRef="#br0" timeOffset="358">1887 433 759 0,'0'0'112'0,"0"0"-56"16,0 0 44-16,0 0 175 0,0 0-23 15,0 0 1-15,0 44-43 16,-14-7-31-16,14-37-35 16,-39 52-65-16,0-8-44 15,-1 0-4-15,1-3-17 0,-7 0-12 16,0-5-18-16,6-2-151 16,40-34-205-16,-59 40-179 0,59-40-60 15</inkml:trace>
    <inkml:trace contextRef="#ctx0" brushRef="#br0" timeOffset="585">1801 191 1069 0,'0'0'79'16,"26"-7"-25"-16,-26 7-42 0,0 0 9 16,33 0-31-16,-33 0 26 15,0 0-20-15,0 0 4 0,27 11-248 16,-27-11-123-16</inkml:trace>
    <inkml:trace contextRef="#ctx0" brushRef="#br0" timeOffset="929">1519 506 522 0,'0'0'125'16,"0"0"8"-16,-7-36 44 0,7 36 25 15,0 0-6-15,0 0 0 16,-13-37-28-16,13 37-12 16,0 0-5-16,0 0-47 0,-33-19-43 15,33 19-53-15,-46 8 21 16,0 10 60-16,0 12 4 0,0 6-1 16,0 5 33-16,-7 7-37 15,0 4-48-15,-6 0-3 0,6-1-21 16,1 1 5-16,-1 0-27 15,-6-1 10-15,6-10 5 16,1 0-147-16,-1-8-185 0,14-3-285 16,39-30-100-16</inkml:trace>
    <inkml:trace contextRef="#ctx0" brushRef="#br0" timeOffset="1122">887 1420 1645 0,'59'0'162'0,"13"-7"-60"16,7-4-37-16,7-1-57 0,-7 1-8 15,0-3-212-15,-13-5-301 16</inkml:trace>
    <inkml:trace contextRef="#ctx0" brushRef="#br0" timeOffset="1540">0 396 738 0,'0'0'110'0,"32"29"-25"0,-5-10 8 15,-27-19 6-15,46 26 10 16,-46-26-16-16,52 14-10 0,-12-6-17 15,-7-8 40-15,-7-4-19 16,-26 4-1-16,33-15-64 0,-33 15 14 16,19-29-14-16,-12 3 18 15,-7-4-46-15,0 4 15 16,0 26 27-16,-20-34 3 16,20 34 2-16,-39-22-8 0,6 11-12 15,-6 15 13-15,6 7-28 16,0 3 8-16,0 9-6 0,33-23-29 15,-33 41 34-15,33-41-212 16,-26 37-200-16,26-37-127 0</inkml:trace>
    <inkml:trace contextRef="#ctx0" brushRef="#br0" timeOffset="1846">230 95 1188 0,'32'23'160'0,"1"-9"-50"16,-33-14-10-16,40 8-51 0,-7-5 66 15,-33-3-5-15,39-3 2 16,-39 3 50-16,0 0 1 0,26-19-40 15,-26 19-59-15,13-26-25 16,-13 26-22-16,0-37-10 16,0 37-7-16,-19-33-5 0,19 33-8 15,-33-22-41-15,33 22-116 16,-46-4-146-16,13 12-149 0,-6 6-68 16</inkml:trace>
  </inkml:traceGroup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5:35.12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5510F14B-A602-4399-8067-014E890E50C9}" emma:medium="tactile" emma:mode="ink">
          <msink:context xmlns:msink="http://schemas.microsoft.com/ink/2010/main" type="inkDrawing"/>
        </emma:interpretation>
      </emma:emma>
    </inkml:annotationXML>
    <inkml:trace contextRef="#ctx0" brushRef="#br0">2731 662 388 0,'0'0'76'0,"0"-4"-33"15,0 4-17-15,0 0 8 16,0 0 65-16,0 0-13 16,19 0-14-16,-19 0 8 0,33 4-2 15,0 7-7-15,-7 0-45 16,14 0 22-16,-1 4-20 0,-6 3-16 16,6-2-9-16,-6 6-3 15,-6-3 38-15,-27-19 2 0,32 26 1 16,-32-26 28-16,40 26 18 15,-40-26-7-15,0 0 2 0,33 29 12 16,-33-29-31-16,0 0 38 16,13 33-38-16,-13-33-1 0,0 0-29 15,-13 37-23-15,13-37 10 16,-59 19-20-16,19-8-3 16,-6-4 14-16,7-3 0 0,-7 0-11 15,13-8 3-15,-7 0 6 16,8-3-9-16,32 7-10 0,-40-30-50 15,14-3-4-15,26-4 17 16,0 0 2-16,13-3 29 0,13 6-12 16,-6 0 18-16,-20 34 15 0,26-33-30 15,-26 33 20-15,0 0 18 16,0 0-28-16,0 0 0 0,0 0 35 16,27 4-9-16,-27-4-6 15,0 0 11-15,13 29-2 0,-13-29 11 16,13 38 21-16,-13-38-15 15,0 30 3-15,0-30 14 16,0 0-17-16,6 37-7 0,-6-37 25 16,0 0 26-16,0 33-7 15,0-33 15-15,0 0-42 0,-32 29-2 16,-1-10-11-16,0-4-26 16,-13-4 7-16,0-4-7 0,-7 0 4 15,-6-3 25-15,13 0-48 16,-13-8 23-16,-7 4-6 0,20-4-10 15,-6-3 20-15,6-4-20 0,6-4 47 16,-6 0-53-16,20-7 9 16,26 22 0-16,-39-33-10 15,39 33 30-15,-33-30-18 0,33 30 31 16,-26-29-45-16,26 29 19 16,0 0 0-16,0 0-19 0,0 0 22 15,0 0 0-15,0 0 9 16,0 0-17-16,0 0-14 0,0 0 24 15,0 0-18-15,0 0 10 16,0 0 15-16,0 0-5 0,0 0-3 16,0 0-12-16,0 0 17 15,0 0 18-15,0 33-17 0,0-33 2 16,0 0-4-16,0 0-4 16,-46 41 2-16,46-41-6 15,-46 22 7-15,6-11 6 0,40-11-21 16,-46 0 21-16,46 0-10 15,-39-11-11-15,39 11 8 0,0 0-19 16,-40-41 10-16,40 41-14 0,-33-33 23 16,33 33 4-16,0 0-24 15,0 0 31-15,0 0-16 0,0 0-9 16,0 0 22-16,0 0-16 16,0 0 11-16,0 0 3 15,0 0-11-15,0 0 28 0,0 0-19 16,0 0 3-16,0 0 11 15,0 0-29-15,0 0 21 0,-32 19 0 16,32-19-16-16,-40 11 19 16,40-11-31-16,0 0 27 0,-39-8-5 15,39 8-30-15,0 0-7 16,0 0-16-16,-33-37 5 0,33 37 32 16,0 0-6-16,-26-33-4 0,26 33 36 15,0 0-34-15,0 0 13 16,0 0 18-16,0 0-9 0,0 0-11 15,0 0 25-15,0 0-16 16,0 0-4-16,-20 41 17 0,20-41-21 16,-27 40 29-16,27-40-8 15,0 0-6-15,-40 34 0 16,40-34 0-16,0 0-7 0,0 0 0 16,-33 29 5-16,33-29-2 15,0 0 7-15,0 0-19 0,-52 11 13 16,52-11 11-16,0 0 7 15,-33-3 1-15,33 3 19 0,0 0-17 16,-53-19-2-16,53 19 28 16,-26-22-23-16,26 22-14 15,0 0 11-15,-46-30-25 0,46 30 16 0,-26-37 34 16,6 8-18-16,20 29-22 16,-20-46 8-16,1 6-18 15,12-12 5-15,7-3-3 0,0-12-7 16,0-3 11-16,0 0-16 15,0 3 10-15,0 8-5 0,0 3 8 16,-7 4 1-16,7 11 5 16,-6 4-25-16,6 37-2 0,-13-29-39 15,13 29-163-15,0 0-150 16,0 0-105-16,0 0 30 0,0 0 12 16</inkml:trace>
    <inkml:trace contextRef="#ctx0" brushRef="#br0" timeOffset="541">489 144 455 0,'0'-41'109'16,"0"4"3"-16,0 8 24 15,0 29-5-15,0 0 19 0,6-37-13 16,-6 37-47-16,0 0-14 16,0 0-29-16,0 0 26 15,0 0 47-15,0 0 21 0,40 7-29 16,-7 19 16-16,-7 11-19 16,7 3-11-16,6 12 32 0,-6 4-55 15,7 7-23-15,-1-3-13 16,-6 2 23-16,-7-6-12 0,7-5-18 15,-7 1-17-15,-6-7-7 0,-7-8 2 16,-13-37 8-16,20 44 37 16,-20-44-12-16,0 40-8 0,0-40-15 15,0 0-11-15,-46 38-1 16,0-12-5-16,0-15-3 16,-7-3 4-16,-6-12-4 0,7-3 2 15,-8-12-6-15,1-3 10 16,-13-5-9-16,19-2 8 0,-6 3-5 15,0 4-6-15,7 3 3 16,6 12 3-16,6 3 2 0,40 4-7 16,-52 11 5-16,12 11 0 0,40-22 8 15,-33 41 10-15,33-41 6 16,-19 49-6-16,19-8-4 0,0-41 4 16,26 44-9-16,7-7-5 15,6-8-48-15,7-10-225 0,0-1-233 16,-6-10-202-16</inkml:trace>
  </inkml:traceGroup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44:39.11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786D8BC-5D00-4849-ACCD-680B10728330}" emma:medium="tactile" emma:mode="ink">
          <msink:context xmlns:msink="http://schemas.microsoft.com/ink/2010/main" type="inkDrawing" rotatedBoundingBox="5416,10046 7261,8299 8526,9636 6681,11383" semanticType="enclosure" shapeName="Other"/>
        </emma:interpretation>
      </emma:emma>
    </inkml:annotationXML>
    <inkml:trace contextRef="#ctx0" brushRef="#br0">2293 490 450 0,'0'0'43'0,"-13"-26"54"15,13 26 27-15,0 0 8 16,0 0-25-16,-33-37 0 0,33 37-20 16,-19-36-11-16,19 36-16 15,-20-45-13-15,7 8 41 16,13 37-24-16,-13-48 24 0,-7 11 9 16,20 37-45-16,-33-40-22 15,33 40 18-15,-59-45-26 0,6 16-3 16,-6 10 26-16,0 1 23 15,0 3-22-15,0 0 32 16,0 4-14-16,-7-4-13 16,13 8 9-16,-6 0-6 0,7-1-5 15,6 8-41-15,0 8 10 16,-7-1-2-16,7 0-13 0,-6 8 15 16,-1-4 14-16,7 4-32 15,0-4 14-15,7 4 14 16,-1-8-9-16,-12 8 3 0,6 0 6 15,-7 0 10-15,-6 3 8 16,13-3-14-16,-7 3-5 0,7 1 9 16,7-1-15-16,-1 4-2 15,1-3-2-15,0 3-8 16,-1 4-3-16,1 0 15 16,6 0-17-16,-7 3 9 0,1 4-4 15,13 4-14-15,-7 4 19 16,7 3-2-16,-1 8-12 0,8 0 14 15,-8 7 6-15,8-4-24 16,-1-3 29-16,0 7-18 16,0-7 3-16,1 0 8 0,6-1-18 15,-7-3 22-15,7 0-3 16,6 0-22-16,1-3 7 0,-1 7 10 16,7-4-17-16,7 3 21 15,-1 1 8-15,1 0-9 16,12-1 3-16,1 1-1 15,0 4-14-15,6-5 10 0,0 5-1 16,14-5-14-16,-7-3 10 16,6-3-6-16,1-5-4 0,-1-3 3 15,0-7 3-15,1 0-10 16,-1-8 6-16,-6-4 7 0,13 1-16 16,-13-5 12-16,13-6 10 15,-7-1-7-15,7 1-3 16,7-5 12-16,0-3-14 15,-1-3 5-15,7-5-8 0,0 1 0 16,-6-4 7-16,6-4-19 16,-6 0 19-16,-7 0-3 0,6-3-13 15,-6-4 11-15,-6 0 8 16,-1-4-10-16,-6 0 0 16,-33 26 16-16,53-37 4 0,-14 4 9 15,-13 3 6-15,1 8-21 16,-27 22 3-16,39-30 7 0,-13 8 2 15,-26 22-1-15,33-33 6 16,-7 3-24-16,-6 1-1 0,0-1 5 16,-7 1-16-1,7-1 10-15,-7 1 3 0,7-8-14 16,-1 3 9-16,-6 1 6 16,7-4-4-16,0 4-5 0,0 0-9 15,-1-8 18-15,1 4-14 16,0-7 0-16,6-4 17 0,-6-4-12 15,6-7 7-15,7-4-17 16,-7 4 13-16,0 4-3 16,1-1 2-16,-8 4-2 0,-5 8-5 15,-1 0 14-15,-7-1-9 16,1 8 36-16,-7-3-7 0,-7 3-23 16,7 0 11-16,-6 4-17 15,-7-1 3-15,-1 1-3 16,1 4 3-16,13 29-1 0,-26-41-11 15,6 11 19-15,20 30-16 16,-33-29 9-16,1 7-1 16,-1 7-2-16,0 4 0 0,0 3 3 15,0 1-6-15,0 0 3 16,0 3 3-16,33 4 10 0,-39-4-17 16,6-3-11-16,33 7 10 15,-26-4-76-15,26 4-132 0,0 0-126 16,0 0-229-16,0 0-209 15,-40-11 19-15</inkml:trace>
  </inkml:traceGroup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</inkml:channelProperties>
      </inkml:inkSource>
      <inkml:timestamp xml:id="ts0" timeString="2023-03-07T13:43:34.98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351B8D2-437E-43C3-9C30-C3207F6E4DBA}" emma:medium="tactile" emma:mode="ink">
          <msink:context xmlns:msink="http://schemas.microsoft.com/ink/2010/main" type="inkDrawing" rotatedBoundingBox="21283,7937 28768,8889 28024,14738 20538,13786" hotPoints="28517,8952 27830,14650 20743,13795 21430,8097" semanticType="enclosure" shapeName="Rectangle">
            <msink:sourceLink direction="with" ref="{04CB5D70-BC78-4BAF-A6DD-32A4A128DE53}"/>
            <msink:sourceLink direction="with" ref="{D63EFDAF-DB50-4432-909C-6F4A47307697}"/>
            <msink:sourceLink direction="with" ref="{B2B203DB-060B-450D-9F96-C7F0D4AE04B7}"/>
            <msink:sourceLink direction="with" ref="{A09D51D6-590E-4C7B-9E3A-0AF6613B7E40}"/>
            <msink:sourceLink direction="with" ref="{8D54B4F3-23A5-4243-8D24-A154EB4D9190}"/>
            <msink:destinationLink direction="with" ref="{28B6DA76-108F-4DB5-9BAF-C0C599C419B3}"/>
            <msink:destinationLink direction="with" ref="{309B59B4-7466-42E7-A11C-EB9CA74B5FC7}"/>
            <msink:destinationLink direction="with" ref="{5EC83CD0-F3C4-4DD9-B90A-5DDA0F69868B}"/>
          </msink:context>
        </emma:interpretation>
      </emma:emma>
    </inkml:annotationXML>
    <inkml:trace contextRef="#ctx0" brushRef="#br0">7655 1126 1473,'0'0'330,"0"0"-84,0 0 37,-38-20-30,-21 7-61,-12 1-45,-26 4-28,-23 4-25,-31 4-10,-34-8-37,-48 0-12,-43-9-30,-44-3 4,-26-8 1,-45-9-10,-20-20-14,-23-12 17,1-16-10,4-9 15,7-7-14,15-1 14,23 5-20,21 11 26,32 17-23,38 12 16,39 17-7,42 7-8,50 13 8,32 4-5,38 7 5,21 1 0,28 4-9,10 0 9,33 4-7,0 0 13,-21 49-6,10 4-5,11 12 8,0 4 9,5 16 16,1 21 55,-1 12 24,1 24 24,-12 29 10,1 28-22,-11 32-38,-17 25-45,1 33-24,-17 12 4,5 4 9,1-1-34,5 1 12,6 0 16,5-4-14,10-5-12,6-3 11,1-17-1,-1-16-10,5-28 7,6-37 2,-5-28-2,5-33 5,0-24-5,0-29 0,0-20 5,0-16-10,0-45 7,5 36 6,-5-36-4,0 0 3,22 33-4,16-13 3,11-12-6,10 0-3,23-4 3,15 0-3,22 0 8,28 5-9,31-5 4,39 8 18,38 4-6,37 4-4,28 9-3,16-1-5,27 9 18,11 8-14,11 7 0,5 1-4,6 4 0,4 4 0,-4-4 0,-27 0 2,-28-4-2,-32-5 4,-44-7-14,-43-4-10,-48-13-24,-44-8 26,-33-8 18,-21-16-16,-32-12-14,-44 20 5,27-61 1,-22 0 16,-10 0 2,-22-4 12,16 4-1,-5-8-5,5-8 9,5-13-9,6-15 8,11-21-4,11-21 0,5-48-7,11-28 3,11-45 16,10-37-34,12-16 15,4-17 3,12-7-9,0 8 0,-6 12 9,-10 28-6,-6 37 6,-22 32 2,-16 33 5,-11 24 6,-10 17-7,-17 20-2,-5 12-4,-11 16-6,-6 17 3,6 12 3,-6 16-4,12 12-7,-1 12 3,22 37-11,-16-28-77,16 28-79,0 0-67,0 0-80,0 0-202,0 0-280</inkml:trace>
  </inkml:traceGroup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44:52.78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CED5C99-CCD4-48DC-9F8C-51E3FBA428DA}" emma:medium="tactile" emma:mode="ink">
          <msink:context xmlns:msink="http://schemas.microsoft.com/ink/2010/main" type="writingRegion" rotatedBoundingBox="30976,5841 20551,5459 20614,3738 31039,4119"/>
        </emma:interpretation>
      </emma:emma>
    </inkml:annotationXML>
    <inkml:traceGroup>
      <inkml:annotationXML>
        <emma:emma xmlns:emma="http://www.w3.org/2003/04/emma" version="1.0">
          <emma:interpretation id="{A86C27CA-3FAC-4BBA-A133-45A1A266FAEB}" emma:medium="tactile" emma:mode="ink">
            <msink:context xmlns:msink="http://schemas.microsoft.com/ink/2010/main" type="paragraph" rotatedBoundingBox="30976,5841 20551,5459 20614,3738 31039,41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7BCD1E-B656-4E2C-AA77-471988E5A4FA}" emma:medium="tactile" emma:mode="ink">
              <msink:context xmlns:msink="http://schemas.microsoft.com/ink/2010/main" type="line" rotatedBoundingBox="30976,5841 20551,5459 20614,3738 31039,4119"/>
            </emma:interpretation>
          </emma:emma>
        </inkml:annotationXML>
        <inkml:traceGroup>
          <inkml:annotationXML>
            <emma:emma xmlns:emma="http://www.w3.org/2003/04/emma" version="1.0">
              <emma:interpretation id="{0A7979EB-04B2-48CE-A329-DCAD290E2777}" emma:medium="tactile" emma:mode="ink">
                <msink:context xmlns:msink="http://schemas.microsoft.com/ink/2010/main" type="inkWord" rotatedBoundingBox="30976,5841 20551,5459 20614,3738 31039,4119"/>
              </emma:interpretation>
              <emma:one-of disjunction-type="recognition" id="oneOf0">
                <emma:interpretation id="interp0" emma:lang="en-US" emma:confidence="0">
                  <emma:literal>-Is-Is.</emma:literal>
                </emma:interpretation>
                <emma:interpretation id="interp1" emma:lang="en-US" emma:confidence="0">
                  <emma:literal>soot</emma:literal>
                </emma:interpretation>
                <emma:interpretation id="interp2" emma:lang="en-US" emma:confidence="0">
                  <emma:literal>-Isa-Is.</emma:literal>
                </emma:interpretation>
                <emma:interpretation id="interp3" emma:lang="en-US" emma:confidence="0">
                  <emma:literal>-Is.-Is.</emma:literal>
                </emma:interpretation>
                <emma:interpretation id="interp4" emma:lang="en-US" emma:confidence="0">
                  <emma:literal>-Is-I*</emma:literal>
                </emma:interpretation>
              </emma:one-of>
            </emma:emma>
          </inkml:annotationXML>
          <inkml:trace contextRef="#ctx0" brushRef="#br0">5809 709 1387 0,'0'0'206'16,"0"0"64"-16,0 0 34 15,0 0-56-15,0 0-25 16,0 0-60-16,20 55-76 0,13 4-32 15,-7 1-7-15,-6 6 3 16,-14-7-21-16,1 4-7 0,-27-4 0 16,-19-4-1-16,-14-3-19 15,1-4-3-15,-14-7 8 16,0-12-6-16,7-6-7 0,13-9 18 16,46-14-5-16,-46-3-19 15,46 3 11-15,-20-45 0 0,20-10-7 16,13-12-34-16,7-10-5 15,0-8 35-15,0 0-1 0,-7 7-2 16,-7 12 14-16,-6 14 3 16,0 52-14-16,0 0 5 0,-33-48 6 15,33 48-9-15,-59 4 16 16,0 18 4-16,0 11-14 16,6 15-1-16,1 0 7 15,12 8 11-15,8-5-4 0,5 5-22 16,14-5 6-16,13-2 20 15,13-1-6-15,20-4-12 0,13-3-3 16,0-8 19-16,13-7-4 16,-6-8-16-16,-7-7 24 0,-46-11 1 15,0 0-27-15,46 8 21 16,-46-8-6-16,0 0-13 0,0 0 12 16,-53-19 0-16,-12 1-10 15,-8 7 3-15,-6-4 13 0,7 0-10 16,0 0-3-16,6-7 15 15,1-4 1-15,12-3-4 16,53 29 0-16,-53-71-1 16,14 9-16-16,13 3 5 0,13-1-1 15,6 12 12-15,7 48-3 16,0 0-5-16,0-51 0 0,0 51 14 16,0 0 57-16,0 0-6 15,-7 48 11-15,1 11 7 0,-14 15 15 16,-13 11-4-16,-6 3-34 15,-20 8-21-15,-14-3-23 0,-5-5-22 16,-14-6 6-16,6-8-120 16,1-12-188-16,-1-6-293 15,7-19-419-15</inkml:trace>
          <inkml:trace contextRef="#ctx0" brushRef="#br0" timeOffset="404">3956 1359 2141 0,'0'0'219'16,"0"0"58"-16,0 0-44 0,-59 0-74 15,6 0-74-15,1-7-42 16,6-1-30-16,46 8-6 0,-53-14 0 15,53 14-7-15,0 0 2 16,-26-60-2-16,26 16-4 0,0 44-2 16,39-52-13-16,7 15 6 15,-46 37 7-15,60-25 8 16,-60 25-2-16,46-8 11 0,-46 8-3 16,0 0 32-16,6 56 62 15,-26-1 28-15,-26 8 4 0,-13 3 0 16,-13 1-32-16,-13-4-18 15,-14-4-21-15,-13-4-25 16,1-7-9-16,-8-7-14 0,1-8 2 16,6-3-22-16,7-16-63 15,13-10-167-15,0-8-103 0,13-10-138 16,7-9-259-16,13-17-193 16</inkml:trace>
          <inkml:trace contextRef="#ctx0" brushRef="#br0" timeOffset="593">3509 350 2291 0,'0'0'222'0,"0"0"-7"15,59-25-84-15,-59 25-80 16,0 0-40-16,53-19-59 0,-53 19-242 15,0 0-402-15,0 0-155 16</inkml:trace>
          <inkml:trace contextRef="#ctx0" brushRef="#br0" timeOffset="1521">2635 454 1967 0,'0'0'79'0,"0"0"83"15,0 0 84-15,0 0-33 16,7 48-68-16,13 0-57 0,6 4-41 16,0-4-31-16,-6-4-3 15,-7 0-3-15,-13-44 9 0,0 63-9 16,-13-15-13-16,13-48-1 15,-33 45 15-15,33-45 1 16,0 0-7-16,-53 33-21 16,53-33-8-16,0 0-15 0,-46-22 3 15,46 22-8-15,-32-67-18 16,18-3 26-16,1 7 31 0,7 11-9 16,6 52 1-16,-13-55 19 15,13 55 3-15,0 0-27 0,0 0 18 16,-60-22 6-16,60 22 1 15,-59 18-11-15,59-18 17 16,-52 45-2-16,52-45-4 0,-33 59-7 16,26-15-15-16,7-44 23 15,20 56-2-15,-20-56 9 16,66 48-15-16,-1-19-5 0,-5-14 13 16,-8 0-2-16,-52-15-2 15,53 11-21-15,-53-11 9 0,0 0 25 16,0 0-4-16,0 0-18 15,0 0 8-15,-86 51 5 16,14-14 1-16,-7-7-6 0,7-4-3 16,6-15 0-16,0 0 2 15,14-4 4-15,6-7-1 0,46 0-13 16,-59-11 16-16,59 11-3 16,0 0-11-16,-33-55 6 15,33 55-3-15,0-48 0 16,0 48-16-16,0 0 12 0,0 0 16 15,0 0-9-15,0 0-15 16,0 0 20-16,0 0 10 0,0 0-11 16,0 0-8-16,20 52 22 15,-20-52-1-15,-20 55 2 0,0-11-19 16,20-44-9-16,-46 45 16 16,46-45-4-16,-59 29 6 0,13-10-13 15,46-19 1-15,-46-4 9 16,46 4-3-16,-53-26-10 15,53 26-43-15,-26-63 15 16,6 4 29-16,14 4 10 0,6 14-4 16,0 41 0-16,0 0 0 15,-7-44 9-15,7 44 30 0,0 0 21 16,-46 0 15-16,-6 11 17 16,-1 11 0-16,-6 4-15 15,-13 7-21-15,-1-3-15 0,-12-4-5 16,-14-1-15-16,-6-2-9 15,-6-5-12-15,-8-7 9 0,8-3 2 16,5-12-11-16,14-3-9 16,7-8-4-16,-7-11-120 15,0-7-84-15,7-8-120 0,12-7-228 16,14 0-227-16</inkml:trace>
          <inkml:trace contextRef="#ctx0" brushRef="#br0" timeOffset="1712">500 192 1849 0,'92'-19'344'0,"19"1"-8"15,14-4-118-15,20-4-105 0,-1 7-43 16,14-7-31-16,6 4-81 15,7 4-307-15,-7-4-515 0</inkml:trace>
          <inkml:trace contextRef="#ctx0" brushRef="#br0" timeOffset="-1493">9772 1625 1208 0,'0'0'252'0,"0"0"-28"16,0 0-28-16,0 0-55 16,-13-26-87-16,19-3-21 0,1-5-29 15,-1-3-4-15,7-3 15 16,7-8-19-16,0 0 9 16,0-11-5-16,6 0 0 15,7-1-10-15,0 1-9 0,-1 8 35 16,-5 6-13-16,-1 8-14 15,-26 37 18-15,26-33-33 0,-26 33 26 16,0 0-14-16,0 0 14 16,27 56 16-16,-8 3-21 0,1 0 16 15,0 0-16-15,6 4 20 16,7-8 49-16,6 0 9 0,1-6-34 16,-1-1 17-1,1-15 10-15,-8-4-32 0,-32-29 15 16,27 30-13-16,-27-30 21 15,0 0 17-15,0 0-7 0,0 0 22 16,0 0-2-16,0 0-49 16,0 0-17-16,0 0 5 0,-33 22-11 15,-7-11-21-15,-12-3 14 16,6-12 1-16,-13 0-5 0,-7-3-7 16,7-8 10-16,-7 0-4 15,0-3-9-15,1-1 14 0,-8-7-2 16,21 1-10-16,-7-9 10 15,0-3-6-15,19 0 0 16,1-11-6-16,6-7 17 0,7-4-11 16,-1 0-11-16,14-4 11 15,0 0 3-15,0-3-9 16,13 7-3-16,-7-4 14 0,1 0 6 16,-1 7-11-16,7 8-12 15,0 4 17-15,-6 7-5 0,6 37-10 16,-14-40 13-16,14 40 0 15,0 0-12-15,0 0 1 0,0 0-59 16,0 0-105-16,0 0-72 16,0-41-105-16,0 41-119 15,0 0-6-15,0 0 24 0</inkml:trace>
          <inkml:trace contextRef="#ctx0" brushRef="#br0" timeOffset="-944">9200 665 626 0,'0'0'215'0,"0"0"13"16,0 0-67-16,0 0-48 15,0 0-47-15,0 0 65 16,0 0 57-16,0 0-3 0,-46 77-75 15,26-3-17-15,1 0-2 16,12 0-20-16,-6-4-13 0,6 0-6 16,1-7-14-16,-1-8-13 15,1-10 10-15,-1-5-18 0,7-40-5 16,-26 37-12-16,26-37 16 16,-33 22-24-16,33-22 12 0,-53 4 11 15,53-4-4-15,-52-29-11 16,52 29 0-16,-46-59 0 15,19 3-17-15,8 8 5 16,19 48 19-16,-7-48-7 0,7 48 0 16,0 0 3-16,-13-48-7 15,13 48-6-15,0 0 35 0,0 0 58 16,0 0 5-16,0 0-6 16,-7 55 15-16,-6-7 40 0,-13-3 5 15,0-1-2-15,-14 0-7 16,-6 1 17-16,-13-5-25 0,-13 1-8 15,-14-4-10-15,-19-7-20 16,-13-5-28-16,-7-10-14 0,-19-4-15 16,6-7-20-16,0-8 0 15,6-3-2-15,14-8-8 0,6-7-3 16,14-4-29 0,12-7-149-16,14-4-130 0,6-7-101 15,7-1-221-15,6-6-289 16</inkml:trace>
          <inkml:trace contextRef="#ctx0" brushRef="#br0" timeOffset="-739">6801 676 1678 0,'66'-26'337'0,"13"4"-21"15,13 3-65-15,13 4-107 16,13 1-87-16,14 6-24 0,-7 1-5 16,-14 3-28-16,-19 0-213 15,-19-3-323-15,-73 7-249 0</inkml:trace>
        </inkml:traceGroup>
      </inkml:traceGroup>
    </inkml:traceGroup>
  </inkml:traceGroup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</inkml:channelProperties>
      </inkml:inkSource>
      <inkml:timestamp xml:id="ts0" timeString="2023-03-07T13:43:36.76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8B6DA76-108F-4DB5-9BAF-C0C599C419B3}" emma:medium="tactile" emma:mode="ink">
          <msink:context xmlns:msink="http://schemas.microsoft.com/ink/2010/main" type="inkDrawing" rotatedBoundingBox="21364,9877 27519,11061 27472,11301 21318,10118" semanticType="callout" shapeName="Other">
            <msink:sourceLink direction="with" ref="{7351B8D2-437E-43C3-9C30-C3207F6E4DBA}"/>
            <msink:sourceLink direction="with" ref="{A86CF60C-75BB-421D-9833-1B9EE6A77A46}"/>
          </msink:context>
        </emma:interpretation>
      </emma:emma>
    </inkml:annotationXML>
    <inkml:trace contextRef="#ctx0" brushRef="#br0">369 0 207,'-38'8'0,"0"0"61,0 0 11,0-4 20,38-4 25,-38 4 48,6 0 11,32-4 17,-44-8 9,12 4-2,32 4 27,-38-12-27,38 12-23,-33-4-58,33 4-64,0 0-14,0 0 14,0 0 52,22 49 4,32-1-8,27 1 0,39 0 15,48-4-1,48 7-14,55 1-37,44 12-34,37 0-7,16 4-13,33 0-4,16 5 0,6-5 4,-6-4-6,-10-4-12,-12-9 6,-37 1 6,-44-8-6,-48 0 6,-50-13-4,-48-7 2,-43-5 67,-33-8 66,-32 0 19,-22-4-36,-6-3-82,-32-5-10,0 0-19,0 0-12,0 0-2,33 8-34,-33-8-5,0 0 0,0 0-42,0 0-52,0 0-116,0 0-216,0 0-319,21 8-127</inkml:trace>
  </inkml:traceGroup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</inkml:channelProperties>
      </inkml:inkSource>
      <inkml:timestamp xml:id="ts0" timeString="2023-03-07T13:43:36.12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09B59B4-7466-42E7-A11C-EB9CA74B5FC7}" emma:medium="tactile" emma:mode="ink">
          <msink:context xmlns:msink="http://schemas.microsoft.com/ink/2010/main" type="inkDrawing" rotatedBoundingBox="23068,14421 23727,8530 23835,8542 23176,14433" semanticType="callout" shapeName="Other">
            <msink:sourceLink direction="with" ref="{7351B8D2-437E-43C3-9C30-C3207F6E4DBA}"/>
          </msink:context>
        </emma:interpretation>
      </emma:emma>
    </inkml:annotationXML>
    <inkml:trace contextRef="#ctx0" brushRef="#br0">690 0 610,'0'0'262,"0"0"181,0 0-75,0 0-67,0 0-76,0 0-63,0 0-11,0 0-43,0 0-44,0 0-43,0 0 100,-10 110 84,-18 65-68,-4 61-58,-1 52-42,1 37-15,-1 25 56,6 3 6,6 17-29,-6 20-16,-11 25-13,0 3-26,-11-11 7,6-33-3,-6-33-1,5-40 1,7-37-10,4-40 9,0-46-11,6-35 11,11-38-3,0-28 6,5-32 5,11-45-73,0 0-124,-16-32-197,16-29-411</inkml:trace>
  </inkml:traceGroup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</inkml:channelProperties>
      </inkml:inkSource>
      <inkml:timestamp xml:id="ts0" timeString="2023-03-07T13:43:35.52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729BFCA-1A55-4F2D-89E9-2DB8212FFD8E}" emma:medium="tactile" emma:mode="ink">
          <msink:context xmlns:msink="http://schemas.microsoft.com/ink/2010/main" type="inkDrawing" rotatedBoundingBox="25038,14996 26033,8627 26228,8657 25233,15027" semanticType="verticalRange" shapeName="Line">
            <msink:sourceLink direction="with" ref="{04CB5D70-BC78-4BAF-A6DD-32A4A128DE53}"/>
            <msink:sourceLink direction="with" ref="{A09D51D6-590E-4C7B-9E3A-0AF6613B7E40}"/>
            <msink:sourceLink direction="with" ref="{8D54B4F3-23A5-4243-8D24-A154EB4D9190}"/>
          </msink:context>
        </emma:interpretation>
      </emma:emma>
    </inkml:annotationXML>
    <inkml:trace contextRef="#ctx0" brushRef="#br0">1089 105 1099,'33'-37'373,"-33"37"108,38-40-21,-38 40-130,22-29-120,-22 29-99,0 0-30,-17 53 39,-31 45-48,-7 44-24,-4 37-28,-1 40-1,1 29 15,10 33 17,0 15 21,6 13-24,-1 20-29,12 13-11,-6 7-12,11 9 10,-6-9 2,6-11-8,0-17-3,-11-17 3,0-19 5,-5-21-5,0-24 3,-1-25 19,1-28 3,0-28-12,5-21-13,0-24 0,0-29 0,5-16-68,6-20-82,5-25-143,22-24-254,-27-12-400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17:54.20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96 1115 0,'33'14'293'0,"6"-6"-15"0,14-8-97 15,6-4-62-15,0 0-62 0,7-3-22 16,0-4-14-16,-1-4-32 16,1-3-205-16,-7-8-182 0,-6-7-116 15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</inkml:channelProperties>
      </inkml:inkSource>
      <inkml:timestamp xml:id="ts0" timeString="2023-03-07T13:43:37.45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EC83CD0-F3C4-4DD9-B90A-5DDA0F69868B}" emma:medium="tactile" emma:mode="ink">
          <msink:context xmlns:msink="http://schemas.microsoft.com/ink/2010/main" type="inkDrawing" rotatedBoundingBox="21145,12178 27959,13327 27916,13578 21103,12429" semanticType="callout" shapeName="Other">
            <msink:sourceLink direction="with" ref="{7351B8D2-437E-43C3-9C30-C3207F6E4DBA}"/>
          </msink:context>
        </emma:interpretation>
      </emma:emma>
    </inkml:annotationXML>
    <inkml:trace contextRef="#ctx0" brushRef="#br0">385 135 372,'-55'0'-24,"1"-9"31,5 5 71,6-4 98,11 4-4,32 4-23,0 0 42,-33-12-19,33 12-13,0 0 15,0 0-28,0 0-17,0 0 23,0 0 26,0 0-16,0 0-5,-32-20-74,4 7-7,28 13 12,-32-20-7,32 20 33,-27-12-15,27 12-24,0 0-22,0 0-23,0 0-15,0 0 1,54-12 6,33 4 0,37 0-8,39 3 10,43 5 3,32 9 30,33 15 34,22 17 43,26 7-11,23 17-37,26 9-45,22 11-22,6 0-7,0 1-7,-1-5 5,-10 0-2,-6-4-8,-27 1 3,-21-9-7,-38 0 8,-33-12 7,-38-5-8,-38-11-3,-43-12 0,-38-5 5,-27-8 6,-33-12-40,-43-4-174,0 0-125,-32-44-260,-28 3-537</inkml:trace>
  </inkml:traceGroup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</inkml:channelProperties>
      </inkml:inkSource>
      <inkml:timestamp xml:id="ts0" timeString="2023-03-07T13:44:13.32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4CB5D70-BC78-4BAF-A6DD-32A4A128DE53}" emma:medium="tactile" emma:mode="ink">
          <msink:context xmlns:msink="http://schemas.microsoft.com/ink/2010/main" type="writingRegion" rotatedBoundingBox="24721,9377 25132,9377 25132,10149 24721,10149">
            <msink:destinationLink direction="with" ref="{7351B8D2-437E-43C3-9C30-C3207F6E4DBA}"/>
            <msink:destinationLink direction="with" ref="{2729BFCA-1A55-4F2D-89E9-2DB8212FFD8E}"/>
          </msink:context>
        </emma:interpretation>
      </emma:emma>
    </inkml:annotationXML>
    <inkml:traceGroup>
      <inkml:annotationXML>
        <emma:emma xmlns:emma="http://www.w3.org/2003/04/emma" version="1.0">
          <emma:interpretation id="{35FAD669-DCF4-4244-9491-0C3FE0F53223}" emma:medium="tactile" emma:mode="ink">
            <msink:context xmlns:msink="http://schemas.microsoft.com/ink/2010/main" type="paragraph" rotatedBoundingBox="24721,9377 25132,9377 25132,10149 24721,101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186524-74A1-41FA-B5AD-CF9B02885473}" emma:medium="tactile" emma:mode="ink">
              <msink:context xmlns:msink="http://schemas.microsoft.com/ink/2010/main" type="line" rotatedBoundingBox="24721,9377 25132,9377 25132,10149 24721,10149"/>
            </emma:interpretation>
          </emma:emma>
        </inkml:annotationXML>
        <inkml:traceGroup>
          <inkml:annotationXML>
            <emma:emma xmlns:emma="http://www.w3.org/2003/04/emma" version="1.0">
              <emma:interpretation id="{326F3C4B-83AA-4BA8-A04A-594355FAC95E}" emma:medium="tactile" emma:mode="ink">
                <msink:context xmlns:msink="http://schemas.microsoft.com/ink/2010/main" type="inkWord" rotatedBoundingBox="24721,9377 25132,9377 25132,10149 24721,10149"/>
              </emma:interpretation>
              <emma:one-of disjunction-type="recognition" id="oneOf0">
                <emma:interpretation id="interp0" emma:lang="en-US" emma:confidence="1">
                  <emma:literal>(</emma:literal>
                </emma:interpretation>
                <emma:interpretation id="interp1" emma:lang="en-US" emma:confidence="0">
                  <emma:literal>'</emma:literal>
                </emma:interpretation>
                <emma:interpretation id="interp2" emma:lang="en-US" emma:confidence="0">
                  <emma:literal>•</emma:literal>
                </emma:interpretation>
                <emma:interpretation id="interp3" emma:lang="en-US" emma:confidence="0">
                  <emma:literal>{</emma:literal>
                </emma:interpretation>
                <emma:interpretation id="interp4" emma:lang="en-US" emma:confidence="0">
                  <emma:literal>f</emma:literal>
                </emma:interpretation>
              </emma:one-of>
            </emma:emma>
          </inkml:annotationXML>
          <inkml:trace contextRef="#ctx0" brushRef="#br0">357 178 711,'0'0'81,"33"-40"82,-33 40 54,0 0-18,21-57-47,-21 57-42,0 0 20,-5-49-14,5 49-2,0 0-13,-49-24-17,6 16-2,0 20-12,-6 20-39,5 5-10,-4 12 2,4 4 20,6 12-11,6 0 12,16 4-25,16 4-4,10-4-9,18 0-26,10 0-242,5-12-303,11-4-176</inkml:trace>
        </inkml:traceGroup>
      </inkml:traceGroup>
    </inkml:traceGroup>
  </inkml:traceGroup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</inkml:channelProperties>
      </inkml:inkSource>
      <inkml:timestamp xml:id="ts0" timeString="2023-03-07T13:44:13.81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63EFDAF-DB50-4432-909C-6F4A47307697}" emma:medium="tactile" emma:mode="ink">
          <msink:context xmlns:msink="http://schemas.microsoft.com/ink/2010/main" type="writingRegion" rotatedBoundingBox="26151,9901 26948,9901 26948,11055 26151,11055">
            <msink:destinationLink direction="with" ref="{7351B8D2-437E-43C3-9C30-C3207F6E4DBA}"/>
          </msink:context>
        </emma:interpretation>
      </emma:emma>
    </inkml:annotationXML>
    <inkml:traceGroup>
      <inkml:annotationXML>
        <emma:emma xmlns:emma="http://www.w3.org/2003/04/emma" version="1.0">
          <emma:interpretation id="{F20836A3-70A7-4B9F-8E55-FB91E73C6006}" emma:medium="tactile" emma:mode="ink">
            <msink:context xmlns:msink="http://schemas.microsoft.com/ink/2010/main" type="paragraph" rotatedBoundingBox="26151,9901 26948,9901 26948,11055 26151,110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A1A437-A0A0-4923-8B0A-C283C11D6E92}" emma:medium="tactile" emma:mode="ink">
              <msink:context xmlns:msink="http://schemas.microsoft.com/ink/2010/main" type="line" rotatedBoundingBox="26151,9901 26948,9901 26948,11055 26151,11055"/>
            </emma:interpretation>
          </emma:emma>
        </inkml:annotationXML>
        <inkml:traceGroup>
          <inkml:annotationXML>
            <emma:emma xmlns:emma="http://www.w3.org/2003/04/emma" version="1.0">
              <emma:interpretation id="{A86CF60C-75BB-421D-9833-1B9EE6A77A46}" emma:medium="tactile" emma:mode="ink">
                <msink:context xmlns:msink="http://schemas.microsoft.com/ink/2010/main" type="inkWord" rotatedBoundingBox="26151,9901 26948,9901 26948,11055 26151,11055">
                  <msink:destinationLink direction="with" ref="{28B6DA76-108F-4DB5-9BAF-C0C599C419B3}"/>
                </msink:context>
              </emma:interpretation>
              <emma:one-of disjunction-type="recognition" id="oneOf0">
                <emma:interpretation id="interp0" emma:lang="en-US" emma:confidence="0">
                  <emma:literal>{</emma:literal>
                </emma:interpretation>
                <emma:interpretation id="interp1" emma:lang="en-US" emma:confidence="0">
                  <emma:literal>&amp;</emma:literal>
                </emma:interpretation>
                <emma:interpretation id="interp2" emma:lang="en-US" emma:confidence="0">
                  <emma:literal>p</emma:literal>
                </emma:interpretation>
                <emma:interpretation id="interp3" emma:lang="en-US" emma:confidence="0">
                  <emma:literal>&lt;</emma:literal>
                </emma:interpretation>
                <emma:interpretation id="interp4" emma:lang="en-US" emma:confidence="0">
                  <emma:literal>C</emma:literal>
                </emma:interpretation>
              </emma:one-of>
            </emma:emma>
          </inkml:annotationXML>
          <inkml:trace contextRef="#ctx0" brushRef="#br0">2227 524 752,'0'0'234,"0"0"131,0 0-45,0 0-29,0 0-48,-11 69-69,0-8-44,0 4-40,-5-8 7,-6-4-20,-5-9-34,0-3-13,-5 0-17,-6-13-1,0-12-3,-6-12-9,1-8-3,-6-4-10,11-8 10,0-4 10,6-9-2,-1 1-1,33 28-9,-32-29 2,-1 17 6,-5 24 6,6 21 28,-6 16 15,5 12 7,-4 12-6,9 8-23,18 4-24,4-3-2,12-1 1,15-8-61,12-8-160,10-12-158,6-12-209,0-9-102</inkml:trace>
        </inkml:traceGroup>
      </inkml:traceGroup>
    </inkml:traceGroup>
  </inkml:traceGroup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</inkml:channelProperties>
      </inkml:inkSource>
      <inkml:timestamp xml:id="ts0" timeString="2023-03-07T13:44:23.42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2B203DB-060B-450D-9F96-C7F0D4AE04B7}" emma:medium="tactile" emma:mode="ink">
          <msink:context xmlns:msink="http://schemas.microsoft.com/ink/2010/main" type="writingRegion" rotatedBoundingBox="26474,11649 26408,12608 23915,12437 23981,11478">
            <msink:destinationLink direction="with" ref="{7351B8D2-437E-43C3-9C30-C3207F6E4DBA}"/>
          </msink:context>
        </emma:interpretation>
      </emma:emma>
    </inkml:annotationXML>
    <inkml:traceGroup>
      <inkml:annotationXML>
        <emma:emma xmlns:emma="http://www.w3.org/2003/04/emma" version="1.0">
          <emma:interpretation id="{0034AA48-1CB6-4126-8C04-3696897B6B11}" emma:medium="tactile" emma:mode="ink">
            <msink:context xmlns:msink="http://schemas.microsoft.com/ink/2010/main" type="paragraph" rotatedBoundingBox="26398,11740 26495,12500 25918,12575 25820,118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C6884F-EC93-4267-B97D-02ACF0882626}" emma:medium="tactile" emma:mode="ink">
              <msink:context xmlns:msink="http://schemas.microsoft.com/ink/2010/main" type="line" rotatedBoundingBox="26398,11740 26495,12500 25918,12575 25820,11814"/>
            </emma:interpretation>
          </emma:emma>
        </inkml:annotationXML>
        <inkml:traceGroup>
          <inkml:annotationXML>
            <emma:emma xmlns:emma="http://www.w3.org/2003/04/emma" version="1.0">
              <emma:interpretation id="{F1CAF061-E06F-4CD1-8EA4-73B11821BA48}" emma:medium="tactile" emma:mode="ink">
                <msink:context xmlns:msink="http://schemas.microsoft.com/ink/2010/main" type="inkWord" rotatedBoundingBox="26398,11740 26495,12500 25918,12575 25820,11814"/>
              </emma:interpretation>
              <emma:one-of disjunction-type="recognition" id="oneOf0">
                <emma:interpretation id="interp0" emma:lang="en-US" emma:confidence="0">
                  <emma:literal>&gt;</emma:literal>
                </emma:interpretation>
                <emma:interpretation id="interp1" emma:lang="en-US" emma:confidence="0">
                  <emma:literal>S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s</emma:literal>
                </emma:interpretation>
                <emma:interpretation id="interp4" emma:lang="en-US" emma:confidence="0">
                  <emma:literal>6</emma:literal>
                </emma:interpretation>
              </emma:one-of>
            </emma:emma>
          </inkml:annotationXML>
          <inkml:trace contextRef="#ctx0" brushRef="#br0">1365 2507 1127,'22'-53'319,"-22"53"58,0 0-74,11-48-77,-11 48-41,0 0-26,0 0-70,0 0-58,0 0 2,-49 0 10,11 24 22,0 13-16,16 3-35,6 5 2,16 0-9,6-1-2,-6-44-5,48 53 5,6-16-3,6-13-9,0-12-1,-1-8 5,1-4 10,-11-12-3,-11 0 6,-6 0 0,-32 12 38,22-17 46,-22 17-22,0 0-40,-33 17-22,-21 15 4,-11 13 20,-5 8-8,-1 8-14,1 8-16,10 0-89,1 0-350,15-4-622</inkml:trace>
        </inkml:traceGroup>
      </inkml:traceGroup>
    </inkml:traceGroup>
    <inkml:traceGroup>
      <inkml:annotationXML>
        <emma:emma xmlns:emma="http://www.w3.org/2003/04/emma" version="1.0">
          <emma:interpretation id="{4750D332-2D56-4F61-85E1-F51EEF81D361}" emma:medium="tactile" emma:mode="ink">
            <msink:context xmlns:msink="http://schemas.microsoft.com/ink/2010/main" type="paragraph" rotatedBoundingBox="24347,11503 24290,12332 23924,12307 23981,114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07C79C-FFC1-4AB7-A8B9-80B148332C32}" emma:medium="tactile" emma:mode="ink">
              <msink:context xmlns:msink="http://schemas.microsoft.com/ink/2010/main" type="line" rotatedBoundingBox="24347,11503 24290,12332 23924,12307 23981,11478"/>
            </emma:interpretation>
          </emma:emma>
        </inkml:annotationXML>
        <inkml:traceGroup>
          <inkml:annotationXML>
            <emma:emma xmlns:emma="http://www.w3.org/2003/04/emma" version="1.0">
              <emma:interpretation id="{F36502C0-7C9D-4177-872B-EB475CC248B5}" emma:medium="tactile" emma:mode="ink">
                <msink:context xmlns:msink="http://schemas.microsoft.com/ink/2010/main" type="inkWord" rotatedBoundingBox="24347,11503 24290,12332 23924,12307 23981,11478"/>
              </emma:interpretation>
              <emma:one-of disjunction-type="recognition" id="oneOf1">
                <emma:interpretation id="interp5" emma:lang="en-US" emma:confidence="0">
                  <emma:literal>J</emma:literal>
                </emma:interpretation>
                <emma:interpretation id="interp6" emma:lang="en-US" emma:confidence="0">
                  <emma:literal>j</emma:literal>
                </emma:interpretation>
                <emma:interpretation id="interp7" emma:lang="en-US" emma:confidence="0">
                  <emma:literal>0</emma:literal>
                </emma:interpretation>
                <emma:interpretation id="interp8" emma:lang="en-US" emma:confidence="0">
                  <emma:literal>t</emma:literal>
                </emma:interpretation>
                <emma:interpretation id="interp9" emma:lang="en-US" emma:confidence="0">
                  <emma:literal>o</emma:literal>
                </emma:interpretation>
              </emma:one-of>
            </emma:emma>
          </inkml:annotationXML>
          <inkml:trace contextRef="#ctx0" brushRef="#br0" timeOffset="-555.37">-629 2109 1172,'0'0'163,"0"0"-6,0 0 106,0 0-16,0 0-69,27 41-63,0 11-41,0 13 30,-5 4-3,5 13-13,-5-1-20,-1-4-22,1-8-16,-11-4-8,-6-4 8,-10-12 9,-11-8-26,-17-9-2,-10-3 0,-11-13-8,-1-12 6,1-8-6,6-16-10,15-9-9,11-16-6,17-20 8,10-4 8,22-4 0,11 4-10,6 4-2,10 12-76,6 9-317,-1 11-356</inkml:trace>
        </inkml:traceGroup>
      </inkml:traceGroup>
    </inkml:traceGroup>
  </inkml:traceGroup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</inkml:channelProperties>
      </inkml:inkSource>
      <inkml:timestamp xml:id="ts0" timeString="2023-03-07T13:44:24.72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09D51D6-590E-4C7B-9E3A-0AF6613B7E40}" emma:medium="tactile" emma:mode="ink">
          <msink:context xmlns:msink="http://schemas.microsoft.com/ink/2010/main" type="writingRegion" rotatedBoundingBox="22624,14754 20388,8680 23000,7719 25236,13792">
            <msink:destinationLink direction="with" ref="{7351B8D2-437E-43C3-9C30-C3207F6E4DBA}"/>
            <msink:destinationLink direction="with" ref="{2729BFCA-1A55-4F2D-89E9-2DB8212FFD8E}"/>
          </msink:context>
        </emma:interpretation>
      </emma:emma>
    </inkml:annotationXML>
    <inkml:traceGroup>
      <inkml:annotationXML>
        <emma:emma xmlns:emma="http://www.w3.org/2003/04/emma" version="1.0">
          <emma:interpretation id="{553DD792-76AA-42FF-868D-CCAB30DD8224}" emma:medium="tactile" emma:mode="ink">
            <msink:context xmlns:msink="http://schemas.microsoft.com/ink/2010/main" type="paragraph" rotatedBoundingBox="21804,13230 22330,12344 22711,12570 22184,134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F13D10E-7287-4FAF-8FD0-64FD133331E3}" emma:medium="tactile" emma:mode="ink">
              <msink:context xmlns:msink="http://schemas.microsoft.com/ink/2010/main" type="line" rotatedBoundingBox="21804,13230 22330,12344 22711,12570 22184,13457"/>
            </emma:interpretation>
          </emma:emma>
        </inkml:annotationXML>
        <inkml:traceGroup>
          <inkml:annotationXML>
            <emma:emma xmlns:emma="http://www.w3.org/2003/04/emma" version="1.0">
              <emma:interpretation id="{1DD1F881-B693-42FE-B560-80727CB344CC}" emma:medium="tactile" emma:mode="ink">
                <msink:context xmlns:msink="http://schemas.microsoft.com/ink/2010/main" type="inkWord" rotatedBoundingBox="21804,13230 22330,12344 22711,12570 22184,13457"/>
              </emma:interpretation>
              <emma:one-of disjunction-type="recognition" id="oneOf0">
                <emma:interpretation id="interp0" emma:lang="en-US" emma:confidence="0">
                  <emma:literal>v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u</emma:literal>
                </emma:interpretation>
                <emma:interpretation id="interp3" emma:lang="en-US" emma:confidence="0">
                  <emma:literal>U</emma:literal>
                </emma:interpretation>
                <emma:interpretation id="interp4" emma:lang="en-US" emma:confidence="0">
                  <emma:literal>•</emma:literal>
                </emma:interpretation>
              </emma:one-of>
            </emma:emma>
          </inkml:annotationXML>
          <inkml:trace contextRef="#ctx0" brushRef="#br0">0 229 771,'0'0'122,"0"0"70,0 0 33,0 0-61,0 0-85,0 0-21,0 0 167,0 0 7,11 49-80,-6 8-8,1 8-6,-1-4 5,0 4 8,1 0-43,-1 0-18,1-12-27,-1 0-11,1-13-14,-6-3-8,0-37-9,5 36-3,-5-36 10,0 0 12,0 0 8,0 0 5,0 0 7,0 0-6,0 0-5,27 0-24,0-20-7,0-8-4,0-9-4,6-4 0,-12 1-3,7-9-7,-1 4 0,-6-7-6,1-1 2,5 0 7,-5-4-6,-6-4 10,6 4-5,-1 4-2,-4 5 0,-6 11 0,-11 37-9,16-37-1,-16 37-3,0 0-10,16-32-20,-16 32-4,33-33-45,-6 5-36,0 12-73,-27 16-115,0 0-244,27 0-81,-27 0 9</inkml:trace>
        </inkml:traceGroup>
      </inkml:traceGroup>
    </inkml:traceGroup>
    <inkml:traceGroup>
      <inkml:annotationXML>
        <emma:emma xmlns:emma="http://www.w3.org/2003/04/emma" version="1.0">
          <emma:interpretation id="{1AF106DE-B043-47BD-9867-561BBCA41BC1}" emma:medium="tactile" emma:mode="ink">
            <msink:context xmlns:msink="http://schemas.microsoft.com/ink/2010/main" type="paragraph" rotatedBoundingBox="23684,14364 21448,8290 23000,7719 25236,137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F8FEA0-8F18-4EF4-9D5C-7F7679F5F147}" emma:medium="tactile" emma:mode="ink">
              <msink:context xmlns:msink="http://schemas.microsoft.com/ink/2010/main" type="inkBullet" rotatedBoundingBox="23839,14306 23362,13010 24513,12586 24991,13883"/>
            </emma:interpretation>
            <emma:one-of disjunction-type="recognition" id="oneOf1">
              <emma:interpretation id="interp5" emma:lang="en-US" emma:confidence="0">
                <emma:literal>☺</emma:literal>
              </emma:interpretation>
              <emma:interpretation id="interp6" emma:lang="en-US" emma:confidence="0">
                <emma:literal>•</emma:literal>
              </emma:interpretation>
              <emma:interpretation id="interp7" emma:lang="en-US" emma:confidence="0">
                <emma:literal>@</emma:literal>
              </emma:interpretation>
              <emma:interpretation id="interp8" emma:lang="en-US" emma:confidence="0">
                <emma:literal>0</emma:literal>
              </emma:interpretation>
              <emma:interpretation id="interp9" emma:lang="en-US" emma:confidence="0">
                <emma:literal>e</emma:literal>
              </emma:interpretation>
            </emma:one-of>
          </emma:emma>
        </inkml:annotationXML>
        <inkml:trace contextRef="#ctx0" brushRef="#br0" timeOffset="7519.98">2601 823 641,'0'0'47,"-11"-37"12,11 37 12,-11-41 15,11 41-29,-5-36-9,5 36-10,-11-41-18,11 41 42,-11-40-6,6 11-16,-6-3-16,11 32-7,-33-45 21,1 4-29,-1 5 18,-5 7-27,-5-3 17,5 7 5,-5-3 2,-1 8-39,6-5 30,1 5-11,-1 0 20,38 20-3,-38-25-21,38 25 52,-38-16-14,38 16 28,0 0-46,-33-12 23,33 12-37,0 0 36,-32 24 28,-1 9 11,33-33-54,-49 65 14,12-4-24,-1-5 2,5 1-7,-5-4 0,6 4 9,-1-4-10,1-4 14,10-1-9,0-3 19,6 8-16,5 4 44,6 4-30,5 4-9,5 0-9,1 0 4,4 0-12,1-4-13,0 0 25,11-4-9,-6-8 17,11-5-18,0-3 12,11-9-16,0-7 9,5-5-14,6-4 21,5 1-25,11-21 11,6-5-3,5-11-4,0-12 0,-1-9 0,7-12 2,-12-8 1,6-12 4,-16-8-1,-1-13-15,-21 1 15,-11-1-11,-16 9 13,-11 8-17,-11 12 9,-5 12 7,-11 12-22,0 5 22,-6 15-21,1 5 26,5 4-17,27 12 5,-33-12 8,33 12-64,0 0-236,0 0-295</inkml:trace>
        <inkml:trace contextRef="#ctx0" brushRef="#br0" timeOffset="504.33">2086 806 1064,'0'0'356,"-11"-44"29,11 44-23,-11-37-66,11 37-55,0 0-58,0 0-38,-16-32-36,16 32-28,0 0-30,0 0-13,0 0-6,0 0-11,0 0 0,0 0-9,0 0 0,0 0 5,0 0 21,0 0-2,0 0 103,0 0 79,-16 44-73,0 9-64,5 4-38,-5 0-16,10 0-16,1 4-5,-1-4-10,6 0-42,0-5-221,0-3-288,11-4-647</inkml:trace>
      </inkml:traceGroup>
      <inkml:traceGroup>
        <inkml:annotationXML>
          <emma:emma xmlns:emma="http://www.w3.org/2003/04/emma" version="1.0">
            <emma:interpretation id="{B3CF9FAF-0778-44C2-BE0A-7CE8ED53D520}" emma:medium="tactile" emma:mode="ink">
              <msink:context xmlns:msink="http://schemas.microsoft.com/ink/2010/main" type="line" rotatedBoundingBox="22102,10066 21448,8290 23000,7719 23654,9495"/>
            </emma:interpretation>
          </emma:emma>
        </inkml:annotationXML>
        <inkml:traceGroup>
          <inkml:annotationXML>
            <emma:emma xmlns:emma="http://www.w3.org/2003/04/emma" version="1.0">
              <emma:interpretation id="{31BAF2B7-C6B3-4931-B580-B7A44FCA0030}" emma:medium="tactile" emma:mode="ink">
                <msink:context xmlns:msink="http://schemas.microsoft.com/ink/2010/main" type="inkWord" rotatedBoundingBox="22102,10066 21448,8290 23000,7719 23654,9495"/>
              </emma:interpretation>
              <emma:one-of disjunction-type="recognition" id="oneOf2">
                <emma:interpretation id="interp10" emma:lang="en-US" emma:confidence="0">
                  <emma:literal>of</emma:literal>
                </emma:interpretation>
                <emma:interpretation id="interp11" emma:lang="en-US" emma:confidence="0">
                  <emma:literal>90</emma:literal>
                </emma:interpretation>
                <emma:interpretation id="interp12" emma:lang="en-US" emma:confidence="0">
                  <emma:literal>60</emma:literal>
                </emma:interpretation>
                <emma:interpretation id="interp13" emma:lang="en-US" emma:confidence="0">
                  <emma:literal>@</emma:literal>
                </emma:interpretation>
                <emma:interpretation id="interp14" emma:lang="en-US" emma:confidence="0">
                  <emma:literal>go</emma:literal>
                </emma:interpretation>
              </emma:one-of>
            </emma:emma>
          </inkml:annotationXML>
          <inkml:trace contextRef="#ctx0" brushRef="#br0" timeOffset="4507.97">471-3721 721,'0'0'90,"0"0"-8,0 0 72,0 0-6,0 0 32,0 0-30,0 0 13,0 0-18,0 0-20,0 0 16,0 0-19,0 0-30,0 0-10,0 0-39,0 0-22,0 0 21,0 0-32,0 0 71,0 0 22,0 0-38,0 0-19,-38 53 3,11-8-12,-5-1 13,10 1-20,-10 0-1,5-1-7,27-44-6,-44 74 7,6-22-12,11 1 4,27-53-8,-38 65 0,38-65 1,-32 57-8,32-57 2,0 0 0,0 0-2,0 0 7,0 0-13,0 0 15,0 0-9,0 0 12,0 0 41,0 0 1,0 0 2,0 0-33,0 0-20,0 0 10,11-61-22,10 0 19,1-4-7,0-4-3,5 4 5,5-8-18,-5 4 23,-5 12-6,0 8-9,-6 5 7,0 11-2,-16 33-13,0 0 18,16-33-13,-16 33 12,0 0-12,0 0 8,0 0-9,0 0 3,0 0 3,0 0 6,0 0-6,0 0 6,22 53 1,-6-12-1,1 4-3,-7-1 4,1 1-2,6 4 13,-7 4-19,1-5 23,5-3-6,-5 0 11,-11-45-14,11 57 15,-11-57-20,16 49 15,-16-49-14,0 0 2,11 52-3,-11-52 3,0 0-18,0 0 19,0 0-18,0 0 20,0 0-21,11 49 16,-11-49-11,0 0 9,0 0-4,0 0 3,0 0-13,0 0 19,0 0-12,0 0 12,5 41-5,-5-41 9,0 0-9,11 44 8,-11-44-12,0 0 10,0 0-16,0 0 16,0 0-15,11 45 17,-11-45-12,0 0 11,0 0-11,0 0 8,0 0-8,16 37 11,-16-37-20,0 0 16,0 0-12,0 0 15,0 0-10,0 0 4,0 0 3,0 0 8,0 0 15,0 0-3,0 0-12,0 0-12,0 0 3,-5-61-6,0 0 0,-6 0-6,0 0 0,0 0 6,0 4-4,0 4 4,-5 4-10,11 9 21,-6-1-24,11 41 17,-11-45-12,11 45 15,-11-48-12,11 48 10,-11-33-12,11 33 12,0 0-18,0 0 10,0 0-15,-10-36 3,10 36-4,0 0 10,-17-37-4,17 37-5,0 0 22,-21-32-18,21 32 2,0 0 3,0 0 6,-28-33-4,28 33-3,0 0 10,-21-28-6,21 28-1,0 0-5,0 0 15,0 0-17,0 0 17,0 0-19,-27-33 11,27 33 0,0 0 9,0 0-4,0 0-10,-22 45 13,11-1-3,-5 5 4,5 0-16,-5 8 19,0 4-13,-1 0 8,-10-4 5,6 4-17,-7-9 19,1-3-13,27-49 15,-21 53-17,21-53 15,0 0-19,0 0 21,0 0-19,0 0 15,0 0-15,-22 49 21,22-49-21,0 0 16,0 0-13,0 0 13,0 0-16,0 0 8,49-57 0,-11 4 4,0 0-12,0 0 0,0-3-17,-1-5 1,-4 0-8,-6 4 24,-5 16-6,-6 9 18,-16 32-7,11-33 8,-11 33-9,0 0 4,0 0 0,0 0-10,0 0 10,0 0-9,0 0 9,0 0-16,0 0 22,0 0-11,0 0 11,16 45-15,-5-5 15,-6 5-9,1 0 6,-1 0-8,1 3 12,-1 5-18,0 4 23,6 4-12,-5 4 12,-1-4-15,6 0 10,-6-4-7,1-4 7,5-5-7,-1-7 0,-10-41 0,17 53 6,-17-53-11,16 45 9,-16-45 2,0 0-16,0 0 17,0 0-11,0 0 13,0 0-9,16 40 9,-16-40-16,0 0 17,0 0-15,0 0 9,0 0-12,0 0 8,0 0-157,0 0-355,0 0-589</inkml:trace>
          <inkml:trace contextRef="#ctx0" brushRef="#br0" timeOffset="8799.83">1203-4091 447,'0'0'80,"0"0"9,-16-44-9,16 44 14,-27-41-8,27 41 29,-38-41-47,5 9-19,-5 3 12,11 5-41,-11-5 14,0 1-21,-5 0 6,-1-5-25,-4 1 20,-6-1-11,-1 1-13,7-1 10,-7 9 49,7 3 62,-1 5-24,6 8-48,-6 4-10,5 8-12,1 4 8,5 12-17,0 9 16,0 3-36,0 9 39,-5 0 3,0 11-33,5 5 10,0 4 57,0 4-6,5 0 14,1 13-37,5-5 1,0 0 18,0 4-36,10-4-4,1-4-14,-6 0 15,11-8-7,1 0-18,4-4 20,6 0 23,6 8 3,4 0-11,1 4 52,11 0-20,11 0-42,-1 5 25,6-9 8,11 0-33,-1-8 16,1-5-10,11-7-21,-6-4 0,11-13 24,-5-12-4,-1-12-5,-5-12-2,1-8-22,-1-20 15,0-9 1,0-24 0,0-21 4,1-15-24,-1-9 3,0-16 17,0-8 2,-5 4-9,-6 12-17,-10 16 17,-6 17 6,-16 11-2,-11 13-8,-17 12-11,-20 9 5,-7 11 7,-15 13 0,-6 8-81,0 12-246,0 8-247,-1 8-124</inkml:trace>
        </inkml:traceGroup>
      </inkml:traceGroup>
    </inkml:traceGroup>
  </inkml:traceGroup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</inkml:channelProperties>
      </inkml:inkSource>
      <inkml:timestamp xml:id="ts0" timeString="2023-03-07T13:44:22.28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D54B4F3-23A5-4243-8D24-A154EB4D9190}" emma:medium="tactile" emma:mode="ink">
          <msink:context xmlns:msink="http://schemas.microsoft.com/ink/2010/main" type="writingRegion" rotatedBoundingBox="22391,11014 23073,11014 23073,11795 22391,11795">
            <msink:destinationLink direction="with" ref="{7351B8D2-437E-43C3-9C30-C3207F6E4DBA}"/>
            <msink:destinationLink direction="with" ref="{2729BFCA-1A55-4F2D-89E9-2DB8212FFD8E}"/>
          </msink:context>
        </emma:interpretation>
      </emma:emma>
    </inkml:annotationXML>
    <inkml:traceGroup>
      <inkml:annotationXML>
        <emma:emma xmlns:emma="http://www.w3.org/2003/04/emma" version="1.0">
          <emma:interpretation id="{7B0F63F4-67F4-4DCE-88F0-5D3DF91F7937}" emma:medium="tactile" emma:mode="ink">
            <msink:context xmlns:msink="http://schemas.microsoft.com/ink/2010/main" type="paragraph" rotatedBoundingBox="22391,11014 23073,11014 23073,11795 22391,117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E7B031-2A12-454F-89A5-FA9A0B93DAC2}" emma:medium="tactile" emma:mode="ink">
              <msink:context xmlns:msink="http://schemas.microsoft.com/ink/2010/main" type="line" rotatedBoundingBox="22391,11014 23073,11014 23073,11795 22391,11795"/>
            </emma:interpretation>
          </emma:emma>
        </inkml:annotationXML>
        <inkml:traceGroup>
          <inkml:annotationXML>
            <emma:emma xmlns:emma="http://www.w3.org/2003/04/emma" version="1.0">
              <emma:interpretation id="{ADF0BB05-06BA-4D49-B475-9270F0FD4D36}" emma:medium="tactile" emma:mode="ink">
                <msink:context xmlns:msink="http://schemas.microsoft.com/ink/2010/main" type="inkWord" rotatedBoundingBox="22391,11014 23073,11014 23073,11795 22391,11795"/>
              </emma:interpretation>
              <emma:one-of disjunction-type="recognition" id="oneOf0">
                <emma:interpretation id="interp0" emma:lang="en-US" emma:confidence="0">
                  <emma:literal>{</emma:literal>
                </emma:interpretation>
                <emma:interpretation id="interp1" emma:lang="en-US" emma:confidence="0">
                  <emma:literal>[</emma:literal>
                </emma:interpretation>
                <emma:interpretation id="interp2" emma:lang="en-US" emma:confidence="0">
                  <emma:literal>E</emma:literal>
                </emma:interpretation>
                <emma:interpretation id="interp3" emma:lang="en-US" emma:confidence="0">
                  <emma:literal>2</emma:literal>
                </emma:interpretation>
                <emma:interpretation id="interp4" emma:lang="en-US" emma:confidence="0">
                  <emma:literal>C</emma:literal>
                </emma:interpretation>
              </emma:one-of>
            </emma:emma>
          </inkml:annotationXML>
          <inkml:trace contextRef="#ctx0" brushRef="#br0">433-1 903,'-43'0'156,"-11"9"77,-1 3-13,-4 0-50,5 8-59,10-3-53,6 7-19,38-24 1,-32 41-13,32-41-22,-6 48 6,6-48-16,38 41 1,0-13 4,6-11-13,-1-5 21,-11-4 14,-4 0-8,-28-8 13,0 0 55,-6 37-3,-21 7-16,-11 1 35,-16 0 15,5-5-20,6-3-44,10-4-22,33-33-8,-21 40-13,21-40 6,16 49 13,22-17-13,11-3-2,10-9-5,12-4-5,4-3-4,1-9-28,0-4-66,0 0-185,0-8-245,-6-1-152</inkml:trace>
        </inkml:traceGroup>
      </inkml:traceGroup>
    </inkml:traceGroup>
  </inkml:traceGroup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4:11.647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Group>
    <inkml:annotationXML>
      <emma:emma xmlns:emma="http://www.w3.org/2003/04/emma" version="1.0">
        <emma:interpretation id="{414887B4-19DF-4205-84AE-EE0705DC6C05}" emma:medium="tactile" emma:mode="ink">
          <msink:context xmlns:msink="http://schemas.microsoft.com/ink/2010/main" type="writingRegion" rotatedBoundingBox="3111,-225 17203,-27 17178,1760 3086,1562"/>
        </emma:interpretation>
      </emma:emma>
    </inkml:annotationXML>
    <inkml:traceGroup>
      <inkml:annotationXML>
        <emma:emma xmlns:emma="http://www.w3.org/2003/04/emma" version="1.0">
          <emma:interpretation id="{A4D839B2-4A61-458D-BB61-E606924AEDED}" emma:medium="tactile" emma:mode="ink">
            <msink:context xmlns:msink="http://schemas.microsoft.com/ink/2010/main" type="paragraph" rotatedBoundingBox="3111,-225 17203,-27 17178,1760 3086,15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358D5A-381C-4628-8F13-693C6C007561}" emma:medium="tactile" emma:mode="ink">
              <msink:context xmlns:msink="http://schemas.microsoft.com/ink/2010/main" type="line" rotatedBoundingBox="3111,-225 17203,-27 17178,1760 3086,1562"/>
            </emma:interpretation>
          </emma:emma>
        </inkml:annotationXML>
        <inkml:traceGroup>
          <inkml:annotationXML>
            <emma:emma xmlns:emma="http://www.w3.org/2003/04/emma" version="1.0">
              <emma:interpretation id="{B546EB30-D58A-466D-8898-6D39D2380670}" emma:medium="tactile" emma:mode="ink">
                <msink:context xmlns:msink="http://schemas.microsoft.com/ink/2010/main" type="inkWord" rotatedBoundingBox="2995,1317 3198,2 4097,140 3894,1455"/>
              </emma:interpretation>
              <emma:one-of disjunction-type="recognition" id="oneOf0">
                <emma:interpretation id="interp0" emma:lang="en-US" emma:confidence="1">
                  <emma:literal>Q</emma:literal>
                </emma:interpretation>
                <emma:interpretation id="interp1" emma:lang="en-US" emma:confidence="0">
                  <emma:literal>☺</emma:literal>
                </emma:interpretation>
                <emma:interpretation id="interp2" emma:lang="en-US" emma:confidence="0">
                  <emma:literal>0</emma:literal>
                </emma:interpretation>
                <emma:interpretation id="interp3" emma:lang="en-US" emma:confidence="0">
                  <emma:literal>O</emma:literal>
                </emma:interpretation>
                <emma:interpretation id="interp4" emma:lang="en-US" emma:confidence="0">
                  <emma:literal>6</emma:literal>
                </emma:interpretation>
              </emma:one-of>
            </emma:emma>
          </inkml:annotationXML>
          <inkml:trace contextRef="#ctx0" brushRef="#br0">777 286 972 0,'0'0'205'0,"-20"-37"11"0,20 37 0 16,0 0 4-16,-39-36-24 15,39 36-33-15,-40-23-20 16,8 9-9-16,32 14-25 0,-46-11-14 15,6 3 3-15,1 8-14 16,-1 4-22-16,1 7 8 16,-1-4-23-16,1 12-12 0,-7-1-4 15,7 8 3-15,-7 4 5 16,6 3-7-16,1 11 10 0,-1 8 14 16,7 7-8-16,7 4-10 15,0 3-10-15,13 1-18 0,0 7 12 16,13-8-6-16,0 4 1 15,6-3 9-15,7-1-15 16,0-3 12-16,7 0-6 16,6-4 2-16,1-7 14 0,6-4-19 15,6-4 3-15,-6-7 11 16,0-4-6-16,0-3 6 0,-1-8 12 16,8-7-11-16,-1-4-2 15,1-4 6-15,-1-7-2 0,1-7-16 16,6-4 15-16,-7-4-13 15,7-7-7-15,-7-8 18 0,1 1 7 16,-7-4-5-16,0-4 19 16,-7-8 7-16,-6-10-18 15,-1-8-8-15,1-3-15 16,-7-12-15-16,-6 1 9 0,-1-1-16 16,1 0 10-16,-1 8-6 15,-6 0-1-15,7 3 12 0,-14 12 22 16,7 0 8-16,-6 10-1 15,-7 1-21-15,-7 7 1 0,0 7-12 16,20 30-1-16,-33-37 12 16,33 37-28-16,-39-29 12 0,39 29 5 15,-39-19-19-15,39 19-22 16,0 0-82-16,-27-14-96 16,27 14-95-16,0 0-117 15,0 0-261-15,0 0-220 0</inkml:trace>
          <inkml:trace contextRef="#ctx0" brushRef="#br0" timeOffset="-760">494 552 2005 0,'0'0'334'0,"-6"-22"-54"15,6 22-83-15,0 0-31 16,0 0-15-16,0 0-8 0,0 0-40 16,0 0 3-16,0 0 56 15,-7 26-13-15,1 7-1 0,6 8-14 16,0 11-16-1,6 7-43-15,-6 4-33 0,7-1-26 16,-1-2-9-16,1-5-3 16,-7-3 6-16,0-8-7 0,7-11 7 15,-7 1-61-15,0-34-179 16,6 29-121-16,-6-29-73 0,0 0-129 16,0 0-139-16,0 0-52 15</inkml:trace>
        </inkml:traceGroup>
        <inkml:traceGroup>
          <inkml:annotationXML>
            <emma:emma xmlns:emma="http://www.w3.org/2003/04/emma" version="1.0">
              <emma:interpretation id="{66753EF0-D7B6-4A68-AEF9-5BFC27FB8698}" emma:medium="tactile" emma:mode="ink">
                <msink:context xmlns:msink="http://schemas.microsoft.com/ink/2010/main" type="inkWord" rotatedBoundingBox="4514,-68 7560,-142 7597,1361 4551,1436"/>
              </emma:interpretation>
              <emma:one-of disjunction-type="recognition" id="oneOf1">
                <emma:interpretation id="interp5" emma:lang="en-US" emma:confidence="0">
                  <emma:literal>0.0"</emma:literal>
                </emma:interpretation>
                <emma:interpretation id="interp6" emma:lang="en-US" emma:confidence="0">
                  <emma:literal>0=0,</emma:literal>
                </emma:interpretation>
                <emma:interpretation id="interp7" emma:lang="en-US" emma:confidence="0">
                  <emma:literal>€0,</emma:literal>
                </emma:interpretation>
                <emma:interpretation id="interp8" emma:lang="en-US" emma:confidence="0">
                  <emma:literal>0=0"</emma:literal>
                </emma:interpretation>
                <emma:interpretation id="interp9" emma:lang="en-US" emma:confidence="0">
                  <emma:literal>9040</emma:literal>
                </emma:interpretation>
              </emma:one-of>
            </emma:emma>
          </inkml:annotationXML>
          <inkml:trace contextRef="#ctx0" brushRef="#br0" timeOffset="2436">4115 129 1101 0,'-46'-4'172'0,"-6"8"-7"0,-8 7-6 15,-12 0 1-15,6 11 20 16,-6 8 27-16,6 7-7 0,1 7-41 16,-1 12-30-16,7 10-15 15,0 16 0-15,13 6-40 0,6 12-21 16,7 3-9-16,7-3-2 16,6-4-5-16,20-7-7 0,7-4-6 15,13-11-6-15,13-8-5 16,19-10 12-16,14-12 2 0,6-11-9 15,20-7-7-15,0-11-9 16,0-15-5-16,7-15 11 0,-14-11 2 16,1-14-10-1,-1-23-13-15,-13-18 9 0,1-23 4 16,-14-22 3-16,-7-10-6 16,-12-5-6-16,-21 16-5 0,-5 18 9 15,-21 18-1-15,0 22 14 16,-6 19-5-16,-13 15 1 0,-7 18-4 15,-6 8-39-15,-7 11-76 16,6 10-136-16,1 9-124 0,39-23-147 16,-46 37-110-16</inkml:trace>
          <inkml:trace contextRef="#ctx0" brushRef="#br0" timeOffset="1992">3951 643 523 0,'0'0'113'16,"0"0"-2"-16,0 0 61 15,0 0-3-15,0 0 29 0,0 0-15 16,0 0-30-16,0 0 10 16,0 0 18-16,0 0-12 0,0 0-14 15,0 0-21-15,0 0-25 16,0 0-33-16,13 33-20 0,-13-33-23 16,-20 33-10-16,20-33-14 15,-33 30-16-15,1-15 19 16,32-15-12-16,-33 7 0 15,33-7 6-15,-40-4 0 0,40 4-43 16,-33-26 2-16,14 1-18 16,12-5 25-16,7 30 23 0,0-30-21 15,0 30 32-15,0 0-25 16,0 0 14-16,0 0 20 0,0 0-4 16,0 0-11-16,0 0 28 15,-6 45-3-15,6-12 1 16,-7-3 1-16,7-30-3 0,-7 36-10 15,7-36 0-15,0 0-5 16,-39 34-4-16,39-34 5 0,-33 11-13 16,33-11 7-16,-33-8-4 15,33 8-7-15,-33-37 7 16,7 1-4-16,13-9-15 0,6 1 16 16,7 3-5-16,-6 8 16 15,6 33-3-15,0-33-5 0,0 33 10 16,0 0-3-16,0 0 36 15,0 0 17-15,-7 55-36 16,1 1-2-16,-1-1-1 0,7 0-19 16,0 5 15-16,0-5-4 15,7-3-19-15,-1-8 15 0,7-7-33 16,1-8-111-16,-14-29-159 16,0 0-176-16,39 26-80 15,7-22 19-15</inkml:trace>
          <inkml:trace contextRef="#ctx0" brushRef="#br0" timeOffset="1112">2282 16 1119 0,'-46'-11'247'15,"-7"3"-60"-15,1 12 10 16,-1 11-19-16,-6 11 9 0,-7 7 54 16,1 15-6-16,-1 7-58 15,0 12-20-15,7 10-43 0,0 8-33 16,0 4-12-16,13 7-31 15,6 0-9-15,7 0 1 16,14-3-21-16,19-5 10 0,13-7-9 16,13-10 19-16,20-9-16 15,7-2 3-15,12-16 11 0,14-11-27 16,7-7 0-16,6-15 14 16,0-7-10-16,0-12 0 15,-7-17 7-15,-6-9-18 0,-7-21 7 16,-13-19 2-16,-13-15-2 15,-13-10 0-15,-13-12-8 16,-13-7 2-16,-21 3 6 0,-5 15 0 16,-8 15-9-16,-5 15 4 15,-1 11 13-15,-13 18-8 0,0 12-32 16,6 10-83-16,-12 12-138 16,6 11-231-16,0 10-301 0</inkml:trace>
          <inkml:trace contextRef="#ctx0" brushRef="#br0" timeOffset="681">1934 566 1054 0,'0'0'153'0,"0"0"-38"15,0 0-68-15,0 0 127 0,0 0 73 16,0 0-12-16,0 48-25 16,-7-11-41-16,0 0-38 0,1-7-37 15,-7-1-17-15,13-29-12 16,-27 41-48-16,-5-12 13 0,-1-6-27 16,0-9 7-1,0-6-3-15,33-8-12 0,-39-8 11 16,39 8-3-16,-33-29-17 15,6-1 18-15,14-3-22 0,7-4 23 16,6-4-3-16,0 1-2 16,6 10 0-16,-6 30-12 0,0-29 12 15,0 29 4-15,0 0-4 16,0 0 34-16,0 0 6 0,27 44-18 16,-1 4 10-16,-6 7-6 15,-1 1-26-15,1-1 12 0,6 1-5 16,-6-5-7-1,0-6 5-15,-7-1-13 0,7-14-193 16,-20-30-202-16,0 0-253 16,46 25-32-16</inkml:trace>
        </inkml:traceGroup>
        <inkml:traceGroup>
          <inkml:annotationXML>
            <emma:emma xmlns:emma="http://www.w3.org/2003/04/emma" version="1.0">
              <emma:interpretation id="{FEBC43B6-20DC-480C-B6EF-149B4F9AFD2C}" emma:medium="tactile" emma:mode="ink">
                <msink:context xmlns:msink="http://schemas.microsoft.com/ink/2010/main" type="inkWord" rotatedBoundingBox="7864,1067 8476,-113 9681,510 9069,1691"/>
              </emma:interpretation>
              <emma:one-of disjunction-type="recognition" id="oneOf2">
                <emma:interpretation id="interp10" emma:lang="en-US" emma:confidence="0">
                  <emma:literal>☺</emma:literal>
                </emma:interpretation>
                <emma:interpretation id="interp11" emma:lang="en-US" emma:confidence="0">
                  <emma:literal>Q</emma:literal>
                </emma:interpretation>
                <emma:interpretation id="interp12" emma:lang="en-US" emma:confidence="0">
                  <emma:literal>@</emma:literal>
                </emma:interpretation>
                <emma:interpretation id="interp13" emma:lang="en-US" emma:confidence="0">
                  <emma:literal>O</emma:literal>
                </emma:interpretation>
                <emma:interpretation id="interp14" emma:lang="en-US" emma:confidence="0">
                  <emma:literal>0</emma:literal>
                </emma:interpretation>
              </emma:one-of>
            </emma:emma>
          </inkml:annotationXML>
          <inkml:trace contextRef="#ctx0" brushRef="#br0" timeOffset="3932">5922 443 530 0,'20'-37'127'16,"-20"37"40"-16,0 0 13 16,7-37-26-16,-7 37-6 0,0 0-22 15,-20-40 46-15,20 40-20 16,-40-37-31-16,-6 11-22 16,7 11-5-16,-7 0-20 0,0 4-17 15,-7 0 0-15,1 4-15 16,-1 10-15-16,-12 1-16 0,5 11 27 15,-5 7 15-15,6 11 25 16,-7 12 1-16,7 17 6 16,6 9-7-16,7 14-28 15,7 3-3-15,6 12-25 0,20 0 7 16,13-4-8-16,6 0 19 16,14-7-10-16,13-12-14 0,13-3 16 15,6-11 0-15,14-8-20 16,13-14 8-16,6-4 3 0,14-15-3 15,6-11-20-15,13-7 11 16,-12-15-5-16,5-11-16 0,-12-12 10 16,-14-14 11-16,-6-18-14 15,-13-15-9-15,-14-19 18 16,-19-11-11-16,-13-11-10 0,-13 4 12 16,-14 14-3-16,-6 16-7 15,-7 17 18-15,-6 20-18 0,0 10-13 16,26 41 8-16,-53-22-59 15,7 18-98-15,0 12-71 0,7 6-53 16,39-14-120-16,0 0-84 16,-33 45-6-16</inkml:trace>
          <inkml:trace contextRef="#ctx0" brushRef="#br0" timeOffset="3116">5679 591 697 0,'0'0'208'0,"0"0"20"16,0 0 4-16,0 0-28 15,13-33 8-15,-13 33-20 0,0 0-40 16,0 0-85-16,0 0-15 16,-39 0-23-16,-1 11 17 0,8 0-17 15,32-11 0 1,-33 29 6-16,33-29-15 0,-33 37 2 16,33-37-7-16,-13 37 6 15,13-37-14-15,-7 37-2 0,7-37 3 16,0 0 10-16,20 30-6 15,-20-30-3-15,33 15-3 0,-33-15-6 16,33 11 6-16,-33-11-6 16,0 0 0-16,0 0 8 0,26 3 9 15,-26-3 23-15,0 0 26 16,0 0 6-16,0 0-2 0,-13 37 2 16,0-3-25-1,-1-1-24-15,-5 0-19 0,12-3 11 16,-6 3 16-16,13-33 3 15,-13 41 1-15,13-5-8 0,6-6-14 16,-6-30 2-16,27 37-2 16,-1-15 0-16,7-3 2 0,0-1-6 15,13-11-13-15,6-7-7 16,1-3-52-16,-1-8-135 0,8-4-188 16,-1-11-271-16,0-7-78 15</inkml:trace>
        </inkml:traceGroup>
        <inkml:traceGroup>
          <inkml:annotationXML>
            <emma:emma xmlns:emma="http://www.w3.org/2003/04/emma" version="1.0">
              <emma:interpretation id="{8215471B-2532-427C-9C24-1CDE961E4175}" emma:medium="tactile" emma:mode="ink">
                <msink:context xmlns:msink="http://schemas.microsoft.com/ink/2010/main" type="inkWord" rotatedBoundingBox="10389,-141 15306,-35 15267,1751 10350,1645"/>
              </emma:interpretation>
              <emma:one-of disjunction-type="recognition" id="oneOf3">
                <emma:interpretation id="interp15" emma:lang="en-US" emma:confidence="0">
                  <emma:literal>O</emma:literal>
                </emma:interpretation>
                <emma:interpretation id="interp16" emma:lang="en-US" emma:confidence="0">
                  <emma:literal>0</emma:literal>
                </emma:interpretation>
                <emma:interpretation id="interp17" emma:lang="en-US" emma:confidence="0">
                  <emma:literal>o</emma:literal>
                </emma:interpretation>
                <emma:interpretation id="interp18" emma:lang="en-US" emma:confidence="0">
                  <emma:literal>G</emma:literal>
                </emma:interpretation>
                <emma:interpretation id="interp19" emma:lang="en-US" emma:confidence="0">
                  <emma:literal>☺</emma:literal>
                </emma:interpretation>
              </emma:one-of>
            </emma:emma>
          </inkml:annotationXML>
          <inkml:trace contextRef="#ctx0" brushRef="#br0" timeOffset="4932">8012 343 826 0,'0'0'187'16,"-59"-33"5"-16,13 15-31 15,0 7-14-15,0 7-14 0,0 11-11 16,-7 12 32-16,-6 10 9 16,0 12-39-16,0 11-30 0,0 11 10 15,0 14-12-15,13 8-25 16,6 11-19-16,7 0-1 0,7 4-6 16,19-11-20-16,14 3 10 15,13-14-8-15,19-12-7 0,7-3 25 16,13-11-19-16,14-12-10 15,5-7 2-15,1-14-2 0,0-12-22 16,0-7 16-16,0-14 10 16,-7-12-25-16,7-8 0 15,-13-14 22-15,-1-18-13 16,1-15-9-16,-7-15 13 0,-13-12 5 16,-6 1-20-16,-7 4 2 15,-20 11 30-15,-7 14 1 0,-6 19-22 16,-13 7 11-16,-13 11-24 15,26 41-35-15,-66-25-111 0,0 13-132 16,1 12-168-16,6 12-71 16,6-1 1-16</inkml:trace>
          <inkml:trace contextRef="#ctx0" brushRef="#br0" timeOffset="4480">7618 598 848 0,'0'0'226'15,"0"0"54"-15,0 0-45 16,0 0-65-16,0 0-39 0,0 0-10 16,0 0-46-16,-13-29-50 15,13 29 19-15,0 0 43 0,0 0 5 16,19 33 19-16,14 11-7 15,0 8-28-15,0 4-18 0,6 6-17 16,-6 1-10-16,7 0-29 16,-8-8 7-16,-5-3 41 0,-8-8 1 15,-5-7-12-15,-8-3 24 16,-6-34-17-16,-13 33-30 16,13-33-1-16,-53 33-1 0,7-18-14 15,-6-11-9-15,6-12 13 16,6-7 1-16,8-10-5 0,5-16-13 15,1-11 20-15,13-7-23 16,6-7 10-16,7 3 6 0,13 7 0 16,-6 5-13-16,13 10 4 15,-7 4-10-15,13 8-108 0,-26 29-129 16,33-30-157-16,-33 30-180 16,53-30-23-16</inkml:trace>
        </inkml:traceGroup>
        <inkml:traceGroup>
          <inkml:annotationXML>
            <emma:emma xmlns:emma="http://www.w3.org/2003/04/emma" version="1.0">
              <emma:interpretation id="{F0CA202D-97B2-4FDD-B2C5-BC3C225562E7}" emma:medium="tactile" emma:mode="ink">
                <msink:context xmlns:msink="http://schemas.microsoft.com/ink/2010/main" type="inkWord" rotatedBoundingBox="11917,-116 17211,40 17159,1826 11864,1669"/>
              </emma:interpretation>
              <emma:one-of disjunction-type="recognition" id="oneOf4">
                <emma:interpretation id="interp20" emma:lang="en-US" emma:confidence="0">
                  <emma:literal>☺</emma:literal>
                </emma:interpretation>
                <emma:interpretation id="interp21" emma:lang="en-US" emma:confidence="0">
                  <emma:literal>Q</emma:literal>
                </emma:interpretation>
                <emma:interpretation id="interp22" emma:lang="en-US" emma:confidence="0">
                  <emma:literal>Q☹</emma:literal>
                </emma:interpretation>
                <emma:interpretation id="interp23" emma:lang="en-US" emma:confidence="0">
                  <emma:literal>'00=0</emma:literal>
                </emma:interpretation>
                <emma:interpretation id="interp24" emma:lang="en-US" emma:confidence="0">
                  <emma:literal>COQ</emma:literal>
                </emma:interpretation>
              </emma:one-of>
            </emma:emma>
          </inkml:annotationXML>
          <inkml:trace contextRef="#ctx0" brushRef="#br0" timeOffset="6988">13749 225 714 0,'-66'8'98'0,"7"-1"-4"0,-7 4 16 16,-6 4-29-16,6 3-20 15,-6 1 101-15,6 7 54 16,0 3-8-16,1 4-23 0,-1 8-24 16,7 7 6-16,0 11-20 15,6 8-24-15,1 7-19 0,6 7-4 16,6 4-45-16,1 0-7 15,19 0-7-15,7-4-3 0,13-3 0 16,13-4-7-16,13-12 5 16,14 1-7-16,6-7-13 0,19-12-5 15,1 0 5-15,20-10-16 16,-1-9 8-16,7-10-3 16,13-11-11-16,0-15 12 0,0-11-2 15,1-19-16-15,-8-18 17 16,1-15-34-16,-20-29-23 0,-7-19-3 15,-20-19 5-15,-19-7 21 16,-13 4 17-16,-27 15-15 16,-19 18 9-16,-20 19 21 0,-20 25-7 15,-6 23-11-15,-26 18 19 16,6 19-131-16,-7 14-127 16,0 4-106-16,7 15-138 0,7 0-40 15</inkml:trace>
          <inkml:trace contextRef="#ctx0" brushRef="#br0" timeOffset="6528">12980 1286 1712 0,'33'-45'189'16,"-14"-3"-33"-16,-12-4-54 0,0-7-79 16,-1-7 6-16,1-8 25 15,-1-4-3-15,1 4 20 0,6 12-4 16,-6 14-36-16,-1 14-14 15,-6 34 1-15,0 0 19 0,0 0 43 16,20 37 10-16,0 19-30 16,-7 14-13-16,0 11-5 0,7 1-12 15,-1-5-11-15,8-3 6 16,5-8-25-16,1-6 8 16,0-12 5-16,0-8-13 0,6-10-19 15,-6-12-83-15,0-7-122 16,7-11-112-16,-8-11-118 15,-32 11-99-15,60-44-3 0</inkml:trace>
          <inkml:trace contextRef="#ctx0" brushRef="#br0" timeOffset="6157">11396 813 1014 0,'0'0'211'16,"0"0"-43"-16,0 0-89 16,0 0-23-16,-20 37 47 0,14-8 64 15,6 8 11-15,6 4-68 16,1 3-35-16,6 8 24 16,0 0 19-16,7-1-27 0,0-3-26 15,-7-7-20-15,7 0 4 16,-7-12 16-16,-13-29-3 15,19 33-16-15,-19-33-7 0,0 0 61 16,0 0 23-16,0 0-25 16,0 0-44-16,33-3-42 0,-6-23-6 15,-1-19-1-15,0-14 3 16,7-15-15-16,6-14 3 0,1-1 6 16,-1 12-13-16,-6 6 11 15,0 20-27-15,-7 14-129 0,-26 37-107 16,40-26-178-16,-7 18-217 15,6 16-132-15</inkml:trace>
          <inkml:trace contextRef="#ctx0" brushRef="#br0" timeOffset="8356">9858 37 555 0,'0'0'80'0,"0"0"29"0,-32-33-35 16,32 33-2-16,-46-8 39 15,0 12 52-15,6 3-2 0,1 8-58 16,6 0 32-16,-13 3 7 16,-7 8-22-16,1 4 1 0,-7-1-28 15,-7 12-43-15,-13 7 58 16,0 15 25-16,0 14-29 0,1 8-42 16,5 11 1-16,14 8-21 15,13 7 1-15,7 3 13 16,19 1-11-16,13-8-10 15,21-4 15-15,12-7-14 0,20-11-1 16,6-3 22-16,27-9-15 16,7-10 3-16,12-7 14 0,14-12-21 15,0-11-10-15,6-3-3 16,7-19-9-16,0-4 10 0,-7-14-17 16,0-12-5-16,-19-17 10 15,-7-9-14-15,-7-21 3 0,-13-19 2 16,-12-19-18-16,-14-21 13 15,-20-19-6-15,-20-12-11 0,-6 5 19 16,-19 11-9 0,-14 18-5-16,0 14-10 0,-6 23-38 0,-7 15-61 15,0 15-74 1,0 14-135-16,-7 23-148 0,7 10-75 16,-7 16 21-16</inkml:trace>
          <inkml:trace contextRef="#ctx0" brushRef="#br0" timeOffset="7645">11685 454 657 0,'-33'-29'146'15,"33"29"0"-15,0 0-33 16,-46-30-6-16,46 30-11 0,-39-26 47 16,39 26-10-16,0 0 11 15,-46-33-42-15,46 33-23 0,-39-11-14 16,-7 7-37 0,6 12 11-16,-12 14 73 0,-8 11-16 15,-5 11-2-15,-8 12 14 16,1 18-28-16,6 11 0 0,-6 7-11 15,13 12-16-15,6 3 13 16,21-4-8-16,12 1-20 0,13-8-2 16,14-8 10-16,19 1-4 15,20-15-17-15,26-8 8 0,14-10-7 16,12-12-19-16,14-7 14 16,6-7-11-16,14-19-10 0,-14-8 14 15,0-10-19-15,-12-11 12 16,-8-16-3-16,-12-14-11 15,-21-11 11-15,-6-22-7 16,-13-15-16-16,-26-19 15 0,-13-14-10 16,-14 0-10-16,-13 3 24 15,-12 15-12-15,-21 15 2 0,-6 19 13 16,-7 17-20-16,-19 16-7 16,-7 11-55-16,6 11-72 0,-6 11-92 15,7 11-62-15,6 7-79 16,0 8-57-16,13 0-16 0</inkml:trace>
          <inkml:trace contextRef="#ctx0" brushRef="#br0" timeOffset="5396">9510 499 1220 0,'0'0'260'0,"0"0"-74"15,0 0-83-15,-39 0-53 16,39 0-18-16,-53-11-32 0,53 11 111 16,-46-4-8-16,7 4-40 15,6 7-43-15,0 4 15 0,33-11 21 16,-33 26-29-16,33-26 16 16,-26 33 0-16,26-33-16 0,-7 41-11 15,7-11 19-15,0-30-26 16,46 29 5-16,0-10-3 0,7-12 9 15,6-3-23-15,0-8-2 16,7-3 14-16,-14-4-1 0,1-1-12 16,-14 9-3-1,-6-1 23-15,-33 4-13 0,0 0 23 16,0 0 52-16,0 37 14 16,-26 11-45-16,-13 7-17 0,-14 12-8 15,-6-1-13-15,0-3-20 16,-7 0-232-16,13-4-273 0,14-14-238 15</inkml:trace>
        </inkml:traceGroup>
      </inkml:traceGroup>
    </inkml:traceGroup>
  </inkml:traceGroup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50:20.85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D935DEF6-4D2C-40C4-90DE-2934CADA66F7}" emma:medium="tactile" emma:mode="ink">
          <msink:context xmlns:msink="http://schemas.microsoft.com/ink/2010/main" type="inkDrawing"/>
        </emma:interpretation>
      </emma:emma>
    </inkml:annotationXML>
    <inkml:trace contextRef="#ctx0" brushRef="#br0">0 15 545 0,'0'0'12'0,"33"-8"1"15,-33 8-13-15,0 0-9 16,0 0 32-16,0 0 49 16,0 0-36-16,0 0-21 0,0 0-12 15,26-7-78-15,-26 7-145 16</inkml:trace>
  </inkml:traceGroup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53:57.32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B37C9DA-65FB-45C3-8619-1236F67B5D3D}" emma:medium="tactile" emma:mode="ink">
          <msink:context xmlns:msink="http://schemas.microsoft.com/ink/2010/main" type="inkDrawing"/>
        </emma:interpretation>
      </emma:emma>
    </inkml:annotationXML>
    <inkml:trace contextRef="#ctx0" brushRef="#br0">3293 824 513 0,'0'0'0'15,"0"0"5"-15,0 0-18 0,0 0-10 16,0 0-9-16,0 0 18 15,0 0 6-15,0 0-3 16,0 0-28-16,0 0-36 0,0 0-48 16</inkml:trace>
  </inkml:traceGroup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58:21.21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E7B7C57-B593-4C63-978A-C091E317502B}" emma:medium="tactile" emma:mode="ink">
          <msink:context xmlns:msink="http://schemas.microsoft.com/ink/2010/main" type="inkDrawing"/>
        </emma:interpretation>
      </emma:emma>
    </inkml:annotationXML>
    <inkml:trace contextRef="#ctx0" brushRef="#br0">7724 729 281 0,'0'0'60'16,"0"0"-21"-16,0 0-8 15,0 0 53-15,0 0-1 0,26 3 21 16,13 16-19-16,-39-19-33 15,33 48 6-15,0 4-33 16,0-1-19-16,0-3 15 0,0 8-10 16,-7-1-16-16,0-7 0 15,7 4 11-15,-7-8-16 0,1 1 0 16,-1-8 10-16,-13-8 0 16,-13-29 10-16,20 33-4 15,-20-33-6-15,0 0 16 0,0 34-2 16,0-34 17-16,0 0 3 15,0 0-2-15,0 0-7 0,0 0-22 16,-33 3-11-16,-6-6 19 16,39 3-18-16,-33-23 2 15,33 23 16-15,-40-29-20 0,14-1-7 16,26 30 11-16,-26-37 18 16,6 4-32-16,20 33 16 0,-13-33 16 15,13 33-21-15,0 0 11 16,-13-26 7-16,13 26 1 0,0 0-32 15,0 0 13-15,0 0 20 16,0 0-32-16,0 0 17 0,0 0 18 16,0 0-15-16,0 0-9 15,0 0 18-15,-40 41-1 0,21-12-14 16,19-29 6-16,-27 41 11 16,27-41-31-16,-26 37 17 15,26-37 16-15,0 0-13 16,-33 26-4-16,33-26 4 0,-39 14 16 15,-7-6 0-15,46-8-32 16,-27-8 22-16,27 8 13 0,-32-22-10 16,32 22 1-16,-14-40 30 15,14-5-25-15,0 5 7 0,14-5 4 16,5-6-30-16,-6 3 19 16,14 0-11-16,-8 3-1 0,1 5 13 15,-7 3-11-15,-13 37 8 16,20-34-13-16,-20 34 0 15,0 0-6-15,0 0 17 0,0 0-24 16,0 0 0-16,0 0-14 16,33-40-122-16,-7 10-68 0,-26 30-45 15</inkml:trace>
    <inkml:trace contextRef="#ctx0" brushRef="#br0" timeOffset="583">8184 496 242 0,'-40'-30'57'0,"7"8"-2"16,-13 0 52-16,0 7 87 15,-6-7 34-15,-20 4-81 0,12 10-36 16,8 8-51-16,-7 4 18 16,-14 18 12-16,1 15 41 0,0 18-49 15,-14 16-17-15,14 3-28 16,0 7-11-16,6 0 9 0,7 4-4 16,13-4-17-16,13 4 33 15,20-3-18-15,13-5-8 16,13 1-21-16,7-1-3 0,26-6 9 15,6-5 8-15,21-7-17 16,-1-11 10-16,27-11 3 0,-7-7-13 16,6-12 3-16,7-7 0 15,-13-11-11-15,7-7 11 0,-14-8 0 16,14-7 11-16,-20-11-11 16,0-4 11-16,-20-11 2 0,13-4-22 15,-19-15 21-15,-7 5-15 16,-7-5 3-16,-6 1 2 15,-7 3-6-15,-6 4 17 0,-7 3-8 16,-13 8 2-16,0 4-11 16,0 3-3-16,-13 4-8 0,0-3 15 15,-7 6 6-15,20 34-15 0,-26-48 3 16,6 15-2-16,20 33 25 16,-26-44-17-16,26 44 0 0,-27-41-53 15,27 41-61-15,-19-37-74 16,19 37-75-16,0 0-101 0,-40-33-31 15</inkml:trace>
    <inkml:trace contextRef="#ctx0" brushRef="#br0" timeOffset="1236">6127 936 412 0,'0'0'77'0,"0"0"-20"16,0 0-20-16,0 0 9 0,0 0 10 15,-13 48 37-15,13-48-16 16,-26 44 6-16,6-7-40 0,20-37 20 16,-46 37-15-16,46-37 5 15,-46 37 6-15,6-19-17 0,40-18 29 16,-46 19 10-16,46-19-27 15,-39 7 72-15,39-7-2 0,0 0 12 16,-39-18-14-16,39 18-16 16,-33-41-7-16,13-3-24 0,13-4-29 15,1-15-23-15,6-7-14 16,6-1 3-16,1-2-8 16,0 2 4-16,-7 5 8 0,0 14 9 15,-7 4-16-15,7 11 1 16,0 37-10-16,-13-37-22 0,13 37-61 15,0 0-104-15,0 0-86 16,0 0-94-16,-53-29-53 0,53 29 4 16</inkml:trace>
    <inkml:trace contextRef="#ctx0" brushRef="#br0" timeOffset="1449">6042 699 712 0,'0'0'82'15,"0"0"7"-15,52 4-6 16,1-4-23-16,-7 7 3 16,-7-3-33-16,7-4-33 0,-46 0-4 15,59 0-14-15,-59 0-132 16,53-4-71-16,-53 4-60 0</inkml:trace>
    <inkml:trace contextRef="#ctx0" brushRef="#br0" timeOffset="2187">5253 873 552 0,'0'0'116'0,"0"0"-7"15,0 0 8-15,0 0-1 16,0 0 9-16,0 0-19 0,0 0-11 15,0 0-19-15,0 0-29 16,0 0 37-16,0 0 29 0,0 0-47 16,0 0-26-16,0 0-19 15,13 51-12-15,0-10-9 0,-6 0 0 16,-7-4 4-16,0-37 4 16,-20 48 10-16,20-48 9 15,-20 44-8-15,20-44 7 16,-52 41-9-16,-1-12-21 0,1-14-3 15,-1-4-2-15,1-7 6 16,-1-4-6-16,0-8 16 0,7 1-13 16,-6-4-12-16,52 11 13 15,-33-33 5-15,33 33-4 0,-26-41 8 16,13 0-24-16,13 41 23 16,6-37-14-16,-6 37 4 0,0 0-7 15,0 0 14-15,0 0-5 16,0 0 15-16,0 0-1 15,0 0-9-15,0 0 20 0,0 0-13 16,-20 37-2-16,-6 4-2 16,0 0-32-16,-7-1 22 0,-6-3 7 15,-1 4 0-15,1 0-13 16,6-5 21-16,-7-2-14 0,8 3 1 16,32-37-13-16,-40 55 25 15,20-11-15-15,7-3 29 0,7 3-8 16,6-7 10-16,6 4 11 15,1 0 17-15,13-4 12 0,-7-4 7 16,-13-33-15-16,33 37-17 16,6-8-22-16,7-10-2 0,-7-8-17 15,7-4 14-15,0-10 1 16,0-5-10-16,0-7-30 16,-6-7-107-16,6-7-97 0,-7-5-122 15,1 1-35-15,-1-7-18 16</inkml:trace>
    <inkml:trace contextRef="#ctx0" brushRef="#br0" timeOffset="2384">5082 1508 1035 0,'0'0'179'16,"0"0"-46"-16,0 0 6 0,0 0-63 15,0 0-27-15,0 0 27 16,0 0-25-16,0 0-18 0,0 0-14 16,0 0-48-16,0 0-142 15,26-33-161-15,-26 33-64 0</inkml:trace>
    <inkml:trace contextRef="#ctx0" brushRef="#br0" timeOffset="3131">3571 1057 392 0,'0'0'4'15,"0"0"-4"-15,0 0 2 0,0 0 19 16,0 0 23-16,0 0 64 16,0 0 73-16,0 0 4 0,0 0-27 15,0 0 12-15,0 0-44 16,0 0 0-16,0 0-45 16,0 0-31-16,0 0-10 0,0 0-31 15,0 0-15-15,0 0 20 16,0 0-22-16,13-55 1 0,7 11 13 15,-1 3-11-15,8-7 0 16,5-4 11-16,8 4 1 0,-40 48-10 16,46-51 5-16,-46 51-18 15,0 0 9-15,0 0-1 0,0 0 12 16,52-19 4-16,-52 19-2 16,0 0-25-16,0 0 19 15,53 63 0-15,-20-15 9 0,-33-48-12 16,20 52 22-16,-20-52-27 15,13 48-7-15,-13-48 38 0,0 0-23 16,0 0 34-16,0 0 0 16,-7 44-12-16,7-44 17 0,0 0-2 15,0 0-30-15,-66 41 36 16,7-15-34-16,13-15 37 0,7-4-18 16,39-7 18-16,-46 0 12 15,0-4 1-15,46 4 13 0,-40-14-10 16,40 14 17-16,-46-23-33 15,46 23 0-15,0 0 4 16,0 0-6-16,-32-33-1 0,32 33 3 16,-20-41-28-16,20 41 11 15,-7-48-22-15,7 4 11 0,7 0-18 16,-1-4 10-16,8-4-10 16,-1 0 10-16,-7 1-21 0,7 6 20 15,-13 45-6-15,0 0 3 16,7-48 3-16,-7 48-21 0,0 0 12 15,0 0 0-15,0 0-22 16,0 0-34-16,0 0-101 0,0 0-91 16,0 0-100-16,0 0-152 15,0 0 32-15</inkml:trace>
    <inkml:trace contextRef="#ctx0" brushRef="#br0" timeOffset="3340">3551 1501 895 0,'0'0'64'0,"0"0"-53"0,0 0-8 15,0 37 9-15,0-37-12 16,0 0-31-16,0 0-69 0,0 0-61 15,0 0-40-15,0-33-40 16</inkml:trace>
    <inkml:trace contextRef="#ctx0" brushRef="#br0" timeOffset="4231">3275 511 590 0,'0'0'46'0,"0"0"-13"16,0 0 0-16,0 0-13 15,0 0 105-15,0 0 10 0,0 0 56 16,0 0-10-16,0 0-14 15,-39 51-45-15,19-6 19 0,20-45-48 16,-20 59-10-16,14-7-26 16,-8-4 24-16,1 0-34 15,-6-4 8-15,-8 0-28 0,-12 1-14 16,-7-5-5-16,-13 1 2 16,-7-8 4-16,-6 0-17 0,-7-10 12 15,-7-5-20-15,14-7 25 16,-7-7-30-16,7 0 3 0,6-12 22 15,-6-3-14-15,13-7 8 16,6-5-14-16,1-6 21 0,12-4 6 16,40 33-27-16,-59-45 27 15,59 45-24-15,0 0 13 0,-46-33 10 16,46 33-15-16,0 0 6 16,0 0-16-16,0 0 10 15,0 0 14-15,0 0-17 0,0 0 8 16,0 0-11-16,0 0 10 15,-20 44 12-15,20-44-28 0,0 48 23 16,0-48-23-16,0 45 27 16,0-45-24-16,0 0 29 0,-6 40 6 15,6-40-15-15,-46 26 1 16,-7-7-8-16,7-8-4 0,-6-8 9 16,6-3-29-16,0-7 12 15,6-8-4-15,1-7-16 0,39 22 22 16,-46-48-9-16,20 4 20 15,26 44-19-15,-33-56 33 16,33 56-36-16,0 0 14 0,-20-44-2 16,20 44-10-16,0 0 26 15,0 0-11-15,0 0 3 0,0 0 20 16,7 37-35-16,-1 4 12 16,1 7 11-16,-1 7 36 0,7 4-24 15,-13-3 40-15,0 6-22 16,-6 1 30-16,-14-4-28 0,-6 4 13 15,-14-4-25-15,-6-3-3 16,-19-5-16-16,-1-6-5 16,0-5 0-16,-6-10 1 0,0-8-1 15,6-11-7-15,0-7 20 0,14-12-1 16,12-6 0-16,7-5-7 16,7-14-2-16,6-11 0 15,14-8-6-15,6-7 1 0,6-8-5 16,1-3-22-16,6-4-33 15,7 0-83-15,0 8-98 0,-1-1-132 16,14-3-110-16,7-4-85 16</inkml:trace>
    <inkml:trace contextRef="#ctx0" brushRef="#br0" timeOffset="4463">2539 145 1609 0,'0'0'11'0,"0"0"-14"0,0 0-2 15,0 0-90-15,39 41-161 16,-39-41-4-16,0 0 38 0,14 48 8 15,-14-48-65-15</inkml:trace>
    <inkml:trace contextRef="#ctx0" brushRef="#br0" timeOffset="4907">2217 710 719 0,'0'0'113'0,"0"0"-37"0,0 0-23 15,0 0 2-15,0 0-3 16,0 0 21-16,0 0 69 0,0 0 17 16,0 0-73-1,0 0-12-15,39-48 46 0,-39 48-39 16,0 0 3-16,0 0 10 15,46-15-64-15,-46 15 4 0,0 0-8 16,53 23-15-16,-53-23-17 16,0 0 6-16,39 48-3 0,-39-48-82 15,0 0-83-15,20 48-127 16,-26-8-42-16,-8-3-2 0,-12 0-35 16</inkml:trace>
    <inkml:trace contextRef="#ctx0" brushRef="#br0" timeOffset="5128">1757 1582 826 0,'0'0'104'15,"0"0"41"-15,0 0 11 0,0 0-22 16,0 0-72-16,26 37 0 15,-26-37-35-15,40 15-13 0,-40-15-5 16,52-8-58-16,-12-3-122 16,-40 11-45-16,39-44-43 15,-13 3-51-15</inkml:trace>
    <inkml:trace contextRef="#ctx0" brushRef="#br0" timeOffset="5388">1422 455 1164 0,'0'0'34'0,"0"0"19"16,0 0-10-16,0 0-24 0,0 0 57 15,0 0-16-15,0 0-22 16,0 0 18-16,0 0 8 0,0 0-39 16,0 0-21-16,0 0-126 15,0 0-150-15,0 0-143 0</inkml:trace>
    <inkml:trace contextRef="#ctx0" brushRef="#br0" timeOffset="6171">108 400 662 0,'0'0'53'0,"0"0"-31"15,0 0 34-15,0 0 7 16,0 0-36-16,0 0 27 0,0 0 42 16,65-11 0-16,-12-11-3 15,-7-12-13-15,0-6-6 0,-7-8-59 16,1-8 23-16,-7 5 25 15,-14-1 65-15,-6 11-72 0,-13 41 0 16,0 0-34 0,-6-40-6-16,6 40-32 0,-59-12-3 15,-7 20 19-15,0 10-6 16,1 4 9-16,12 12-6 0,1 3-24 16,52-37 27-16,-46 55 11 15,13-7 2-15,20 0-24 0,13 4 48 16,6 0-15-16,7 3 15 15,7 8-11-15,6 3-7 0,7 1-6 16,-7-1-30-16,7-3 33 16,0-4-4-16,-7 0-22 0,1-7 12 15,-14-11-5-15,-7-1-9 16,-6-40-9-16,7 45-140 16,-7-45-102-16,0 0-26 0,-13 37-44 15</inkml:trace>
    <inkml:trace contextRef="#ctx0" brushRef="#br0" timeOffset="6508">22 1497 552 0,'7'30'75'0,"-7"-30"-11"16,0 0-9-16,13 33 0 0,-13-33-5 16,0 0 38-16,0 0 95 15,0 0 77-15,0 0-105 0,0 0-19 16,0 0-10-16,0 0-20 16,26-48 15-16,-13 11-33 0,-13 7 6 15,0 30 4-15,0-29-43 16,0 29-39-16,0 0 2 0,0 0-12 15,0 0-23-15,0 0 27 16,0 0-25-16,0 0-90 16,0 0-64-16,0 0-57 0,0 0-173 15,0 0-86-15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17:53.38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1571 336 271 0,'0'0'48'0,"0"0"4"15,0 0 5-15,0-33-8 0,0 33 33 16,0 0-9-16,0-26 16 0,0 26-2 16,0 0 44-16,0 0 21 15,0 0-8-15,0 0-4 0,0 0 5 16,0 0-35-16,0 0-41 15,0 0-15-15,0 0 9 0,0 0-36 16,0 0 18-16,0 0 177 16,0 0-15-16,19 26-23 0,-5 18-43 15,12 4-19-15,0 8-15 0,0 6-45 16,1-3-39-16,6-3-6 16,-1 3-14-16,8-7 15 15,-7-1-27-15,6-6 2 0,-13-8-175 16,1-8-78-16,-27-29-68 0,0 0-35 15,0 0-87-15,0 0 10 16,0 0-25-16</inkml:trace>
  <inkml:trace contextRef="#ctx0" brushRef="#br0" timeOffset="623">1334 609 600 0,'0'0'189'0,"0"0"11"0,0 0-41 16,0 0-25-16,0 0-20 0,-39 26 5 16,39-26-23-16,0 0 10 15,-40 45-4-15,40-45-22 0,-52 33-45 16,12-11-9-16,1-11-26 0,-7-4-9 15,0 1 11-15,0-4 18 16,-7-8-6-16,7 0-11 16,-6-3-9-16,-1-4-17 0,1 0 18 15,12 0-18-15,1-4-29 16,39 15-1-16,-59-22-10 0,19-1 42 16,40 23 12-16,-46-18 1 0,46 18-4 15,0 0 21-15,-39-15-13 16,39 15-2-16,0 0-3 0,0 0 9 15,0 0-17-15,0 0 21 0,0 0 4 16,0 0-13-16,-40 19-2 16,40-19 13-16,0 0 18 0,0 0 61 15,-33 29-20-15,33-29 33 16,-32 22 22-16,32-22-39 0,-46 15-28 16,-7-4-7-16,0-7 42 15,7-4-8-15,7 0-8 0,39 0-11 16,-39-4-43-16,39 4-5 0,0 0 1 15,-33-22-6-15,33 22-22 16,-13-37 14-16,13 8-5 0,6-5-3 16,1-3 12-16,6 0 4 0,0-11-3 15,7-3-5-15,-14 3-11 16,1-4 0-16,-14 0 15 0,-6 0 5 16,0 1-15-16,-13 6-1 0,6 8 7 15,7 4-88-15,13 33-31 16,-20-29-47-16,20 29-74 15,0 0-118-15,0 0-40 0,0 0 34 16,0 0-54-16</inkml:trace>
  <inkml:trace contextRef="#ctx0" brushRef="#br0" timeOffset="1015">572 26 827 0,'39'-11'132'0,"14"3"-5"15,-1 4-54-15,1 1-41 0,13 3-8 16,-1 0-24-16,1 0-136 16,-7 0-141-16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03:50.33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43ADC26-E169-4847-9890-501AB2F1E5D7}" emma:medium="tactile" emma:mode="ink">
          <msink:context xmlns:msink="http://schemas.microsoft.com/ink/2010/main" type="inkDrawing"/>
        </emma:interpretation>
      </emma:emma>
    </inkml:annotationXML>
    <inkml:trace contextRef="#ctx0" brushRef="#br0">5316 374 319 0,'0'0'40'0,"0"0"16"15,0 0 20-15,0 0 24 16,0 0 13-16,0 0 4 16,0 0 24-16,0 0-20 0,0 0-30 15,0 0-17-15,0 0-58 0,0 0 23 16,0 0 10-16,0 0-49 16,-13 37 47-16,-14 0-47 0,1 4 31 15,-7 3-24-15,20 1 13 16,0-5-9-16,6-3-19 0,1 0 21 15,6-4 1-15,0-3 0 0,0-30-21 16,26 37-6-16,-26-37 8 16,40 22 13-16,-1-14-1 0,-6-12 3 15,0-7 0-15,6-8-19 16,1-10 9-16,6-5-8 0,-7 1-2 16,-6-4 19-16,-33 37 0 15,52-44-12-15,-19 11 43 0,-33 33 46 16,0 0 1-16,0 0-29 0,0 0-20 15,0 0-20-15,0 0-4 16,0 0 3-16,0 0 12 0,-46 44-23 16,7 0 6-16,6 1 26 15,7 3 72-15,-1 0-22 0,-5 11 1 16,-8-4-5-16,14 1-35 0,6-5-10 16,-6-3-27-16,0-3-18 15,19-5 20-15,-13-6-20 16,20-34 9-16,-6 33-3 0,6-33-17 15,0 0 14-15,0 0-26 0,0 0-191 16,0 0-104-16,0 0-71 16,0 0-54-16,0 0-15 0</inkml:trace>
    <inkml:trace contextRef="#ctx0" brushRef="#br0" timeOffset="812">5697 138 318 0,'0'-33'63'0,"0"33"3"16,0 0-22-16,0 0 33 16,0 0-28-16,-26-45 14 0,26 45-5 15,0 0-17-15,-40-33-8 0,40 33-28 16,-52-18 11-16,19 7 30 16,33 11-9-16,-59 0 1 15,13 7-20-15,-7 8 6 0,14 0 39 16,-7 10 7-16,0-2-21 0,0 6-26 15,6 4 83-15,-6 4-34 16,-6 4-30-16,19 3 4 0,-20 4-10 16,14 8-30-16,-7 3 6 15,13 4 2-15,0 7 14 0,0 8 16 16,14-1 35-16,-1 12-38 0,7-1-19 16,6-6 58-16,7 3-46 15,20-8-5-15,6-7-4 0,14-3-10 16,12-8-2-16,7-4-17 0,20-10 4 15,0-8 14-15,6-15-9 16,7 4-8-16,-6-15 3 16,6-7 4-16,-7-4-12 0,-6-11 15 15,0-8-7-15,-13-7-3 0,-14 0 7 16,1-11 4-16,-20-7-18 16,0-11 13-16,-20-8-6 0,0-15 3 15,-13-7-18-15,0-15 30 0,-20-10-26 16,0-9 14-16,1 1-6 15,-8 15 12-15,8 3 2 0,-21 15 6 16,14 19-18-16,6 10-7 0,-6 12 22 16,26 44 3-16,-39-37-14 15,39 37-24-15,-40-22 24 16,-6 11 5-16,7 14-12 0,39-3 7 16,-53 11-23-16,1 0-226 0,12 4-113 15,7 0-103-15</inkml:trace>
    <inkml:trace contextRef="#ctx0" brushRef="#br0" timeOffset="1752">3785 563 623 0,'0'0'100'0,"26"-19"-42"0,-26 19 43 16,20 4 0-16,19 7-25 15,-39-11 17-15,33 45 31 0,0-8-37 16,0 3-20-16,-13-3-5 16,-1 4 4-16,-12-4 9 0,-1 3-32 15,-12-6-11-15,6-34-32 16,-7 37 7-16,7-37 11 16,-19 36-18-16,19-36 3 0,-40 30 10 15,7-15-1-15,33-15-20 0,-39-4-9 16,39 4-6-16,-46-29 11 15,13-5 7-15,0-3-29 0,0-7 22 16,7 0 18-16,0 3-13 16,6 4 1-16,7 8 20 0,13 29-3 15,0 0-8-15,-13-30-13 16,13 30-2-16,0 0 8 0,0 0 14 16,0 0 0-16,0 0-2 0,0 0-14 15,26 18-1-15,7-3-2 16,-33-15 2-16,39 11 7 15,-39-11 15-15,33 11-4 0,-33-11-24 16,26 4 6-16,-26-4 18 16,0 0-17-16,0 0 17 0,0 0 21 15,0 0-13-15,0 0-16 0,0 0 13 16,-26 0-7-16,-13 4-19 16,-7-1-7-16,6 9 14 0,1-1 11 15,6 7 4-15,0 1-12 16,33-19 2-16,-46 33-15 0,20-4 13 15,0 1 73-15,-7 0 1 16,26-5-32-16,-6 1-27 16,13 0 10-16,-7 0-18 0,7 0 9 15,-6 3 91-15,6 1-45 0,0-4-6 16,-7 0-2-16,1 3 2 16,-1-3-13-16,-13 0 5 0,1-4-37 15,-8 0-15-15,1 0 13 16,-13-7-9-16,6 7-9 0,0-7 9 15,-6-7 13-15,-1-5-13 0,20-3-64 16,20 0-125-16,0 0-115 16,-32-33-93-16,12-11-111 0</inkml:trace>
    <inkml:trace contextRef="#ctx0" brushRef="#br0" timeOffset="1949">3312 386 909 0,'0'0'208'0,"0"0"-48"15,0 0-64-15,0 0-64 0,0 0-28 16,0 0 20-16,0 0-21 0,0 0 8 16,0 0-33-16,0 0-25 15,0 0-166-15,0 0-64 16,0 0-56-16</inkml:trace>
    <inkml:trace contextRef="#ctx0" brushRef="#br0" timeOffset="2328">2944 641 488 0,'0'0'71'0,"39"3"0"16,1 16-29-16,-8 7-42 16,-12 3 14-16,13 1 3 0,-13 3 5 15,-20-33-13-15,6 37 3 0,-6-37 19 16,-6 37 29-16,6-37-22 16,-27 33-14-16,1-14-16 0,26-19-12 15,-46 7 32-15,7-3-2 16,-1-15-1-16,1-1-2 0,6-6 15 15,0-1-10-15,0 1 32 0,0 3 37 16,1 0 47-16,32 15-43 16,-40-11 21-16,-6 11-5 0,26 15-23 15,-19 4-10-15,6-1-40 0,33-18-17 16,-39 44-12-16,12-10-1 16,1-1-9-16,13-4-12 15,13 1-87-15,0-30-256 0,-7 44-108 16,7-7-28-16</inkml:trace>
    <inkml:trace contextRef="#ctx0" brushRef="#br0" timeOffset="2508">2490 1608 1454 0,'0'0'231'15,"0"0"-91"-15,40 26-69 16,6-15-26-16,6-11-37 0,1-7-41 16,-1 0-224-16,1-4-184 0,-7-8-79 15</inkml:trace>
    <inkml:trace contextRef="#ctx0" brushRef="#br0" timeOffset="2729">2464 245 1239 0,'0'0'32'15,"0"0"13"-15,0 0-62 0,0 0 11 16,0 0-12-16,0 0-35 15,0 0-123-15,0 0-60 0,0 0-62 16</inkml:trace>
    <inkml:trace contextRef="#ctx0" brushRef="#br0" timeOffset="3292">1781 785 684 0,'-20'37'115'16,"13"-8"-7"-16,7-29-35 15,7 37-19-15,-7-37-25 0,26 33-19 16,-26-33-10-16,0 0 0 0,0 0 15 16,40 15-5-16,-14-11-1 15,7-15-4-15,-33 11-5 16,33-26-5-16,-1-4 2 0,-12-3-5 15,0-4-4-15,-14-4 12 0,1 1 0 16,-7 10 0-16,0 1 6 16,0 29 24-16,0 0 38 0,0 0 16 15,0 0 65-15,-59 18-3 16,0 19-10-16,0 15 18 0,-7 0 11 16,0 7-22-16,-6 3 1 0,-20-2-50 15,0 2-46-15,-7-3 5 16,7-3-12-16,-6-12-29 0,6 1-9 15,6-12 13-15,7-11-7 0,14-4-9 16,6-10-5-16,6-8 24 16,7-8-37-16,7-10 4 15,6-4 5-15,0-11 13 0,7-4-15 16,-1 0 5-16,8 7 11 16,19 30 2-16,-14-33-18 0,14 33 3 15,0 0 16-15,0 0 0 0,0 0-16 16,0 0 19-16,0 0-11 15,-26 37 21-15,6 0-24 0,1 0 18 16,-1 0-7-16,-6 0-3 0,-1-4 6 16,-12 4-23-16,0 0 26 15,-7-4-22-15,0 4-77 0,0-4-158 16,0-3-153-16,6-1-77 16,1-3-30-16</inkml:trace>
    <inkml:trace contextRef="#ctx0" brushRef="#br0" timeOffset="3464">52 1860 1060 0,'53'29'327'16,"-1"-14"-93"-16,8-15-74 0,5 4-85 15,1-8-38-15,19 0-3 16,1-3-41-16,-1-4-158 15,-6 3-306-15</inkml:trace>
  </inkml:traceGroup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04:02.98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0CB7838-5719-49B3-8CDE-48E61D477DE3}" emma:medium="tactile" emma:mode="ink">
          <msink:context xmlns:msink="http://schemas.microsoft.com/ink/2010/main" type="inkDrawing"/>
        </emma:interpretation>
      </emma:emma>
    </inkml:annotationXML>
    <inkml:trace contextRef="#ctx0" brushRef="#br0">0 805 491 0,'0'0'112'16,"0"0"-15"-16,0 0-18 15,0 0 26-15,0 0-27 0,0 0 25 16,0 0 2-16,26-14-37 0,-6-5 14 16,-20 19-56-16,33-44 17 15,0 3-27-15,-7 0-8 0,-6-3-2 16,-1-4-9-16,8-4 23 16,-8-10-13-16,1-5-12 15,6-7 5-15,-6 4 26 0,-7 11 29 16,-6 7-26-16,-7 15 5 15,-7 4-3-15,7 33-22 0,-19-30-9 16,19 30 11-16,-46-14-15 0,13 10 0 16,0 11 12-16,0 12-15 15,7 3 7-15,26-22-4 0,-40 48-1 16,21 0 5-16,5 4 21 16,14-1-11-16,7 9 16 0,6-1-6 15,7 0 5-15,6 4-2 0,0-1-6 16,14-6 6-16,-7-4-33 15,0-4 15-15,6-4 4 0,-6-3 10 16,-7-8-31-16,0-4 3 16,1 1 25-16,-27-30-33 15,13 33-133-15,0-11-105 0,-13-22-86 16,7 34-3-16</inkml:trace>
  </inkml:traceGroup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04:03.36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D9585D2-4563-4ECC-9481-DC22DCC264E4}" emma:medium="tactile" emma:mode="ink">
          <msink:context xmlns:msink="http://schemas.microsoft.com/ink/2010/main" type="inkDrawing"/>
        </emma:interpretation>
      </emma:emma>
    </inkml:annotationXML>
    <inkml:trace contextRef="#ctx0" brushRef="#br0">88 55 722 0,'0'0'188'0,"0"0"-6"16,0 0 16-16,0 0 80 16,-8 35-1-16,8-35-68 0,0 0-22 15,0 0-30-15,0 0-1 16,0 0 10-16,0 0-48 0,0 0-23 15,0 0 2-15,0 0 11 16,0 0-16-16,0 0-39 0,0 0-15 16,0 0 2-16,0 0 33 0,-37-35-24 15,37 35 51-15,-21-23-14 16,21 23 0-16,0 0-29 0,0 0-27 16,0 0-16-16,-22-32-9 0,22 32 7 15,0 0-20-15,0 0 11 16,0 0-6-16,0 0 8 15,0 0-14-15,0 0 12 0,0 0-29 16,0 0-49-16,0 0-80 0,0 0-57 16,0 0-33-16,0 0-44 15,0 0-100-15,0 0-109 0,0 0-47 16,0 0 26-16</inkml:trace>
  </inkml:traceGroup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04:10.54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C7A32C4-2D57-4E14-B781-605C4DFAFBB8}" emma:medium="tactile" emma:mode="ink">
          <msink:context xmlns:msink="http://schemas.microsoft.com/ink/2010/main" type="inkDrawing"/>
        </emma:interpretation>
      </emma:emma>
    </inkml:annotationXML>
    <inkml:trace contextRef="#ctx0" brushRef="#br0">24 1541 1557 0,'-34'26'359'0,"34"-26"-46"16,0 0-81-16,0 0-76 0,34 26-71 16,-8-8-35-16,-26-18-17 0,0 0-31 15,34 8-8-15,-34-8-112 16,0 0-120-16,0 0-119 0,0 0-139 15,0 0-84-15</inkml:trace>
  </inkml:traceGroup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14:17.39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6BEA0C3-AFDC-4FDF-9007-2DB11235DA9E}" emma:medium="tactile" emma:mode="ink">
          <msink:context xmlns:msink="http://schemas.microsoft.com/ink/2010/main" type="inkDrawing"/>
        </emma:interpretation>
      </emma:emma>
    </inkml:annotationXML>
    <inkml:trace contextRef="#ctx0" brushRef="#br0">0 51 55 0,'60'-29'-24'15,"5"7"9"-15</inkml:trace>
  </inkml:traceGroup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14:55.26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337085A-1EA1-4695-9395-8EB6F4F4A06C}" emma:medium="tactile" emma:mode="ink">
          <msink:context xmlns:msink="http://schemas.microsoft.com/ink/2010/main" type="inkDrawing"/>
        </emma:interpretation>
      </emma:emma>
    </inkml:annotationXML>
    <inkml:trace contextRef="#ctx0" brushRef="#br0">1083 373 1098 0,'0'0'218'0,"0"0"-69"0,0 0-60 16,0 0-39-16,0 0-44 15,0 0-20-15,0 0 14 0,0 0 59 16,33 4 5-16,-33-4-23 0,39 7-14 16,-39-7-13-16,0 0 10 15,40 19-8-15,-40-19-19 0,0 0 3 16,0 0 16-16,6 37-73 0,-6-37-157 16,0 0-69-16,-26 40-24 15,26-40-13-15</inkml:trace>
    <inkml:trace contextRef="#ctx0" brushRef="#br0" timeOffset="272">390 658 805 0,'0'0'38'15,"0"0"12"-15,-26-41-16 0,26 41-5 16,6-37 11-16,-6 37 10 16,0 0 8-16,33-37-13 0,-33 37-9 15,0 0-10-15,40-18 12 16,-40 18 2-16,39-8-12 0,-39 8-12 16,0 0-2-16,0 0 3 15,0 0-22-15,0 0-81 0,20 45-87 16,-20-45-64-16,0 29-58 0</inkml:trace>
  </inkml:traceGroup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15:07.80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6A77880-E0DE-4947-8E0E-A5894BFDA2BB}" emma:medium="tactile" emma:mode="ink">
          <msink:context xmlns:msink="http://schemas.microsoft.com/ink/2010/main" type="inkDrawing"/>
        </emma:interpretation>
      </emma:emma>
    </inkml:annotationXML>
    <inkml:trace contextRef="#ctx0" brushRef="#br0">748 949 629 0,'0'0'140'0,"0"0"26"15,0 0-35-15,0 0 0 16,0 0-21-16,0 0 18 0,0 0 0 16,0 0 16-16,0 0-12 0,0 0-8 15,0 0-4-15,0 0-43 16,0 0-13-16,0 0-26 0,0 0-20 16,0 0-9-16,0 0-12 0,0 0 0 15,0 0-14-15,0 0 3 16,0 0-21-16,0 0-60 0,0 0-139 15,0 0-150-15,0 0-100 16</inkml:trace>
  </inkml:traceGroup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7:07.794"/>
    </inkml:context>
    <inkml:brush xml:id="br0">
      <inkml:brushProperty name="width" value="0.035" units="cm"/>
      <inkml:brushProperty name="height" value="0.035" units="cm"/>
      <inkml:brushProperty name="fitToCurve" value="1"/>
    </inkml:brush>
  </inkml:definitions>
  <inkml:traceGroup>
    <inkml:annotationXML>
      <emma:emma xmlns:emma="http://www.w3.org/2003/04/emma" version="1.0">
        <emma:interpretation id="{8E78150C-2047-4955-8EC7-E4410C322BB1}" emma:medium="tactile" emma:mode="ink">
          <msink:context xmlns:msink="http://schemas.microsoft.com/ink/2010/main" type="inkDrawing"/>
        </emma:interpretation>
      </emma:emma>
    </inkml:annotationXML>
    <inkml:trace contextRef="#ctx0" brushRef="#br0">0 0 457 0,'0'0'-42'0,"0"0"-34"0,0 0 32 16,0 0-38-16,0 0-24 15</inkml:trace>
  </inkml:traceGroup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42:28.46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48971F9-07CB-4F04-8454-21B8B8B3BBE2}" emma:medium="tactile" emma:mode="ink">
          <msink:context xmlns:msink="http://schemas.microsoft.com/ink/2010/main" type="inkDrawing" rotatedBoundingBox="19684,4210 23370,4316 23338,5418 19652,5311" rotationAngle="-1204905992" semanticType="enclosure">
            <msink:sourceLink direction="with" ref="{D1612CC0-D52C-408D-8BB8-A75494226785}"/>
          </msink:context>
        </emma:interpretation>
      </emma:emma>
    </inkml:annotationXML>
    <inkml:trace contextRef="#ctx0" brushRef="#br0">3417 93 520 0,'0'0'120'0,"0"0"2"15,0 0 2-15,0 0 38 0,0 0 16 16,0 0 25-16,0 0-75 16,-72-15 7-16,13 11-35 0,-14 1-17 15,-5 3 33-15,-8-4-47 16,-6 4-23-16,-20-4-31 16,1 0-25-16,-21 4 4 15,-12-3 10-15,-21-1-2 0,-19 0 10 16,-6 1-12-16,-1-1-13 15,1 4 29-15,12 0-31 16,7 4 22-16,14-1 40 0,12 1-32 16,14-4 6-16,12 4-18 15,21-1 16-15,12 1-11 16,14-4-19-16,6 4 11 0,20 3-6 16,0-3-7-16,46-4 13 15,-52 0 0-15,52 0 17 0,-46 0-9 16,46 0-13-1,-40 4 5-15,40-4 0 0,0 0-3 16,-46 3 16-16,46-3-10 16,0 0-8-16,-39 4 0 0,39-4 5 15,0 0-10-15,0 0 10 16,0 0 0-16,0 0 5 16,0 0-5-16,0 0 0 0,0 0-6 15,-13 48-6-15,19-4 5 16,1 4 20-16,13 0 1 15,-7 0-5-15,7 8-1 0,-1-1-14 16,8 8-3-16,-8-4-1 16,8 0 18-16,-8 4 0 15,1-7-11-15,-13-5 13 16,-1-3 1-16,1-7-9 0,-7-41 1 16,6 44-6-16,-6-44-15 15,0 0 18-15,0 41 14 0,0-41-4 16,0 0-10-16,0 0 5 15,0 0-28-15,0 0 14 16,0 0 24-16,0 0-5 0,0 0-10 16,0 0-7-16,0 0 7 15,40 26 4-15,-40-26 8 16,46 15-9-16,-7-4-7 0,1-8-5 16,6 1 1-16,6-4 8 15,7 4 8-15,14-1-19 16,12-3 14-16,7 0 11 15,7-3-4-15,6 3-13 0,13-4-8 16,7 0 15-16,6-3 7 16,7-4-4-16,-6 0 2 0,-7-4-14 15,-1 8-13-15,-12-1 22 16,-13 5 5-16,-7-1-1 16,-13 4 0-16,-1 0-25 0,-5 0 10 15,-8 4 15-15,1-8-8 16,-7 4 15-16,-6-4-9 15,6 0-9-15,0 4-16 16,0-3 25-16,0-1-6 0,-13-3 15 16,0 3-12-16,-6 0-8 15,-1 1-6-15,1-1 11 16,-40 4 3-16,46-4 24 0,0 4-36 16,-46 0 9-16,46 0-5 15,-7 0-4-15,-39 0-10 0,53 0 26 16,-20 4 1-16,-33-4 0 15,46-4-8-15,-7 4-21 16,-39 0 28-16,39-3-7 16,-39 3 6-16,46-8 0 15,-6 4 2-15,-40 4-8 0,39-3-13 16,-39 3 1-16,40-4 18 16,-40 4 13-16,0 0-14 0,0 0-5 15,0 0-10-15,0 0 5 16,0 0 24-16,0 0 29 15,0 0 2-15,0 0-23 0,0 0-13 16,-7-41-19-16,7 41 23 16,-13-44-10-16,0 3 0 0,0-3-5 15,0 0-3 1,-1-1 5-16,1-3-5 0,0 4-18 16,0 0 14-16,0 3 12 15,13 41-16-15,-20-48 22 16,20 48-5-16,-20-48-9 0,20 48 5 15,0 0-5-15,-32-44-5 16,32 44-15-16,0 0 12 0,0 0 17 16,-33-48 1-16,33 48-1 15,0 0-4-15,-46-41-16 16,46 41 1-16,0 0 20 0,-40-44-15 16,40 44-10-16,0 0 27 15,-39-48 2-15,39 48-11 16,0 0-3-16,-40-45-19 0,40 45 25 15,0 0-19-15,-26-40 18 16,26 40 1-16,0 0 8 16,0 0-21-16,0 0 11 15,0 0-4-15,0 0-4 0,0 0 4 16,0 0-9-16,0 0-5 16,0 0 27-16,0 0-16 0,0 0 3 15,0 0 0-15,0 0 15 16,-26-45-15-16,26 45 0 15,0 0-12-15,0 0 2 0,0 0-107 16,0 0-198-16,0 0-249 16,0 0-111-16</inkml:trace>
  </inkml:traceGroup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43:00.06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C08996C-8948-4AD9-A92F-BDE2B3926B50}" emma:medium="tactile" emma:mode="ink">
          <msink:context xmlns:msink="http://schemas.microsoft.com/ink/2010/main" type="inkDrawing"/>
        </emma:interpretation>
      </emma:emma>
    </inkml:annotationXML>
    <inkml:trace contextRef="#ctx0" brushRef="#br0">1775 517 525 0,'0'0'108'0,"0"0"-33"0,0 0 14 16,0 0 6-16,0 0 48 15,0 0-8-15,0 0-31 16,0 0-4-16,0 0-1 16,0 0-24-16,0 0 51 0,0 0 9 15,0 0-33-15,0 0-4 16,46 19-18-16,-20 3-2 0,7 4-4 15,0 0-18-15,0 7-15 16,6 1 22-16,-6 3-3 0,7 4-14 16,6-8-10-16,-14 4-13 15,8 0-4-15,-7-11 2 0,-6 0-30 16,-27-26 12-16,26 29 15 16,-26-29-26-16,0 0 3 15,33 30 16-15,-33-30 8 0,0 0-10 16,13 29-2-16,-13-29 18 15,0 0 9-15,0 0-16 0,0 0-25 16,-46 33 18-16,20-18-1 16,26-15-16-16,-47 11-3 0,8-7 26 15,-7-4-13-15,19 0-4 16,-19 0 0-16,20-4 4 0,-7 1-7 16,-6-5-8-16,39 8 5 15,-40-11 16-15,40 11-15 16,-33-26-6-16,33 26 5 0,-32-29-4 15,32 29-14-15,-20-37-3 16,7 11 20-16,13 26 13 0,0 0-6 16,-20-33-14-16,20 33 11 15,0-30 11-15,0 30-8 0,0 0-15 16,0 0 15-16,-13-29 9 16,13 29-9-16,0 0-12 0,0 0 8 15,0 0 12-15,0 0-8 16,0 0-12-16,0 0 7 0,0 0 11 15,0 0-22-15,0 0 8 16,0 0 26-16,0 0-18 16,0 0 0-16,13 37-6 15,0-8 17-15,-13-29-5 0,7 33-6 16,-7-33 3-16,0 0 6 0,6 34-6 16,-6-34 13-16,0 0 2 15,0 0 2-15,0 0-15 0,0 0-5 16,-39 18 5-16,39-18 0 15,-39-4-25-15,6-7 1 0,33 11-8 16,-33-26-13-16,33 26-29 16,-26-37 30-16,26 37 29 0,-27-33 1 15,27 33-1 1,0 0-8-16,0 0 21 0,0 0-10 16,0 0 7-16,0 0-6 15,0 0 21-15,0 0-15 0,0 0-17 16,0 0 17-16,0 0 13 15,0 0-13-15,0 0-6 0,0 0-2 16,0 0 22-16,0 0-4 16,0 0 11-16,-33 19-33 0,33-19 6 15,-39 3 25-15,39-3-13 16,-39-3-3-16,39 3-14 0,0 0 15 16,-46-19-4-16,46 19 6 15,0 0-12-15,0 0-1 0,0 0 4 16,0 0 7-16,0 0-15 15,0 0-3-15,0 0 3 16,0 0 19-16,0 0-5 0,0 0-24 16,0 0 27-16,0 0 25 15,0 0-17-15,0 0-14 0,-14 37 17 16,14-37 18-16,0 0-22 16,-32 37-13-16,32-37 37 0,0 0-33 15,-46 26-16-15,46-26 15 16,-47 11 9-16,47-11-6 0,-40-4-18 15,40 4-1-15,0 0 18 16,-39-26-27-16,39 26-26 16,-27-36 23-16,27 36 13 0,-13-37-16 15,13 37 30-15,0 0 2 16,0 0-9-16,0 0-18 0,0 0 23 16,0 0 5-16,0 0-12 15,0 0 1-15,0 0 16 0,0 0 4 16,0 0-37-16,0 0 29 15,0 0 9-15,-19 37 15 0,19-37-19 16,0 0-6-16,-53 29 4 16,53-29-2-16,-33 15-18 0,33-15 11 15,-52 7 10-15,52-7-7 16,-40-15-3-16,40 15-12 16,0 0 19-16,-46-22-19 0,46 22-6 15,0 0 18-15,0 0 8 16,0 0-14-16,0 0-18 0,0 0 27 15,0 0 2-15,0 0-15 16,0 0 6-16,0 0 11 0,-33 11 9 16,33-11-16-16,0 0-14 15,0 0 27-15,-39 45-5 0,39-45 2 16,-33 40 4-16,33-40 3 16,-53 41-26-16,21-11 5 0,-21-8 30 15,14-11-11-15,-7-4-11 16,0-7-1-16,-7-3 21 0,-6-1-11 15,12-7-11-15,-6 0 1 16,7 0 8-16,-6 3-9 16,12-3-13-16,-6 0 18 0,7 7 2 15,39 4-12-15,-40-3-3 16,40 3-1-16,-52 7 17 0,52-7-10 16,0 0 16-16,0 0 50 15,-33 44-14-15,33-44-33 0,-7 48-13 16,14-11 11-16,13 0 7 15,-20-37-19-15,46 41-10 0,-7-8 11 16,7-14-6-16,-46-19-61 16,53 18-63-16,-14-10-82 0,-39-8-97 15,46-12-167 1,-46 12-41-16,40-29-23 0</inkml:trace>
    <inkml:trace contextRef="#ctx0" brushRef="#br0" timeOffset="1">367 502 781 0,'0'0'95'16,"0"0"-47"-16,59-7-27 0,1 11-14 15,-1-1-3-15,0 5 12 16,7-1-19-16,0-7-185 0,6-3-92 16</inkml:trace>
    <inkml:trace contextRef="#ctx0" brushRef="#br0" timeOffset="2">2630 0 582 0,'0'0'142'0,"33"37"-14"0,-20 0-10 16,-13-37-10-16,-13 48 15 15,13-48-17-15,-26 48-41 0,26-48-30 16,-59 44-3-16,0-18-21 16,6-7-1-16,0-12-10 0,-12 0-5 15,12-7 25 1,1-3-34-16,-2-8-22 0,54 11 48 16,-53-26-70-16,53 26 3 15,-32-48 28-15,18 11 7 0,14-4-20 16,14 8 15-16,-14 33 25 15,13-41-3-15,-13 41-1 0,0 0-1 16,0 0 5-16,0 0 60 16,0 0 34-16,0 0 17 0,0 0 7 15,0 0 31-15,-33 37-1 16,-7-4-24-16,-6-3-61 16,-6-4-33-16,6-4 3 0,-7 0-10 15,1-3-23-15,6-8-4 16,46-11-18-16,-66 11-52 0,66-11-269 15,-52 11-158-15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18:14.94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33 135 342 0,'0'0'106'0,"0"0"19"0,0 0-2 15,0 0 2-15,0 0 16 16,-33 3-4-16,33-3-15 0,0 0 31 16,0 0-59-16,0 0 8 15,0 0-7-15,0 0-11 16,0 0-19-16,0 0-30 0,0 0 0 16,0 0-28-16,0 0-7 0,0 0 19 15,53-26-19-15,-7 7 12 16,0 4 0-16,7 4-18 0,-7 4 16 15,0-1-10-15,0-3-15 16,0-1 4-16,-6 1 26 0,-7 7-15 16,0 1 20-16,-33 3 13 0,33 0 7 15,-33 0 1-15,33-8-1 16,-33 8-2-16,0 0-7 16,26-3 11-16,-26 3-26 0,0 0 22 15,0 0-30-15,0 0 16 16,0 0 11-16,0 0-3 0,0 0-16 15,0 0 9-15,0 0 2 0,0 0-15 16,0 0 5-16,0 0-2 16,0 0-9-16,0 0-11 0,0 0 2 15,0 0-122-15,0 0-108 16,0 0-129-16,0 0-90 0,0 0-46 16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43:00.06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4EAB0FE-EB88-4E67-A53C-A3525BC06C6E}" emma:medium="tactile" emma:mode="ink">
          <msink:context xmlns:msink="http://schemas.microsoft.com/ink/2010/main" type="inkDrawing"/>
        </emma:interpretation>
      </emma:emma>
    </inkml:annotationXML>
    <inkml:trace contextRef="#ctx0" brushRef="#br0">355 188 513 0,'0'0'-30'16,"0"0"18"-16,0 0 33 0,0 0 24 16,0 0 35-16,0 0 35 15,0 0 7-15,-39-37 0 16,39 37-8-16,0 0-20 16,0 0 31-16,0 0-5 0,0 0-21 15,0 0-17-15,0 0-23 16,0 0 40-16,0 0 7 15,0 0 8-15,0 0-29 0,0 0-10 16,0 0-16-16,0 0-3 16,0 0-18-16,0 0-18 0,0 0-20 15,0 0-4-15,0 0 16 16,0 0 13-16,0 0 16 16,0 0-23-16,0 0-4 0,0 0-9 15,6-37-5 1,-6 37 0-16,46-33 9 0,0 15-3 15,0 3-11-15,0 4-10 16,-6 0 18-16,-7 3 9 0,0 1 5 16,-7 0-17-16,-26 7-10 15,39-4 30-15,-39 4 44 16,0 0 12-16,0 0-21 0,0 0-15 16,0 0-17-16,0 0-3 15,-52 15 1-15,6-4-17 0,-13-4 5 16,6 4-12-16,-6 0 11 15,0 0-4-15,0-7 17 16,-7 0 16-16,20 0 10 0,-7-4-18 16,7 3-3-16,7-3-7 15,39 0 15-15,-40 0-4 16,40 0-4-16,0 0-15 16,0 0-6-16,0 0-5 0,0 0 8 15,0 0-1-15,0 0-11 16,33-26-9-16,7 15 16 15,-1 0-7-15,1 4 13 0,-1 3 1 16,-6 4-10-16,0 0 6 16,0 4 2-16,-33-4 1 0,32 11 4 15,-32-11 5-15,33 11-14 16,-33-11-10-16,0 0 17 16,0 0-26-16,0 0 27 15,0 0-12-15,0 0 5 0,0 0-73 16,0 0-120-16,0 0-233 15,0 0-289-15,0 0-96 16</inkml:trace>
  </inkml:traceGroup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43:00.07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289EFD1-E118-4478-83FC-7A0580706314}" emma:medium="tactile" emma:mode="ink">
          <msink:context xmlns:msink="http://schemas.microsoft.com/ink/2010/main" type="inkDrawing" rotatedBoundingBox="25841,9011 28948,8013 29375,9341 26267,10339" shapeName="Other"/>
        </emma:interpretation>
      </emma:emma>
    </inkml:annotationXML>
    <inkml:trace contextRef="#ctx0" brushRef="#br0">3293 824 513 0,'0'0'0'15,"0"0"5"-15,0 0-18 0,0 0-10 16,0 0-9-16,0 0 18 15,0 0 6-15,0 0-3 16,0 0-28-16,0 0-36 0,0 0-48 16</inkml:trace>
    <inkml:trace contextRef="#ctx0" brushRef="#br0" timeOffset="1">2695 868 584 0,'0'0'174'0,"0"0"-12"16,0 0-16-16,0 0-61 0,0 0-15 16,0 0 22-16,0 0 48 15,0 0 11-15,0 0-24 16,0 0-25-16,0 0-44 15,0 0-35-15,0 0-33 0,0 0 12 16,0 0 13-16,0 0-15 16,0 0-41-16,-7-44-16 15,7 44-12-15,33-56 19 0,0 12 8 16,-33 44 16-16,52-33 19 16,-52 33-22-16,53-19 29 0,-53 19 6 15,0 0 5-15,0 0-14 16,0 0 35-16,33 63 29 15,-27-11 22-15,-12-11-6 0,-14-1 3 16,0-3-9 0,-13 0 8-16,-6-4-25 0,-7-3 4 15,-13-4-15-15,-13-4 7 16,-7-4-12-16,0-10-21 0,0-1-17 16,0-3 9-16,0-11-9 15,0-5 9-15,14-2 2 16,6-5-24-16,6-3-54 0,14 0 67 15,39 22-279-15,-53-44-106 16,20 10-59-16,33 34 3 0</inkml:trace>
    <inkml:trace contextRef="#ctx0" brushRef="#br0" timeOffset="2">2570 381 983 0,'52'-12'77'0,"-6"1"-26"15,7 0-20-15,-1 0-24 16,-6 0-92-16,0 4-59 0,-46 7-33 15,60-15-79-15</inkml:trace>
    <inkml:trace contextRef="#ctx0" brushRef="#br0" timeOffset="3">1853 1075 1208 0,'0'0'106'16,"-46"8"12"-16,46-8-69 0,0 0-32 16,0 0-108-16,0 0-17 15,-39-41 38-15,26-7 1 0,13-8 21 16,20-10 17-16,6-4 14 15,7 7 13-15,0 4 11 16,-1 11 21-16,-32 48 0 0,60-37-35 16,-14 26 27-16,-46 11 19 15,46 22 20-15,-46-22 19 16,26 59 6-16,-20-7 87 16,-19-4 26-16,-13 0-17 0,-7-4-14 15,-19 0-26-15,-8 1-23 16,-12-12-15-16,-13 0-33 15,-7-11-25-15,6 1-20 0,-6-9-21 16,13-6-3-16,7-4-3 16,13-12-8-16,6-14-115 0,53 22-189 15,-52-55-196-15,26-5-63 16</inkml:trace>
    <inkml:trace contextRef="#ctx0" brushRef="#br0" timeOffset="4">1689 0 1212 0,'0'0'170'16,"0"0"21"-16,0 0-19 0,-6 63 0 15,-14 14-43-15,0 8-52 16,-6 0-49-16,6 4-1 16,14-4-30-16,-1-4-148 15,14-11-250-15,-1-7-98 0,1-11-43 16</inkml:trace>
    <inkml:trace contextRef="#ctx0" brushRef="#br0" timeOffset="5">986 1060 1577 0,'0'0'263'0,"0"0"-96"16,-53-3-44-16,53 3-68 0,0 0-55 15,0 0-83-15,-6-52 51 16,26 8-3-16,12 3 29 16,-32 41-1-16,66-52 7 0,-7 15-3 15,-13 11 15-15,-46 26 22 16,53-14-20-16,-53 14 3 0,46-4-13 16,-46 4 2-1,0 0 5-15,0 0-8 0,6 52 36 16,-6-52 49-16,-46 59-1 15,0-11 9-15,0-8 14 0,-6-3 0 16,-7 8-37-16,6-5-18 16,1 12-30-16,-8 4 3 15,8 3 23-15,6 0 14 0,0 7-25 16,6 1-23-16,14-4-11 16,0 3 5-16,6-7-5 15,0-7 2-15,7-8 24 0,0-7 30 16,13-37 21-16,-20 37-1 15,20-37-7-15,-46 30-22 16,0-16-5-16,7-6-14 16,0-16-11-16,-7-3 0 0,6-11-3 15,1-4-2-15,6-14-21 16,7-19-5-16,6-12 1 0,20-6 7 16,6-8 5-16,8 7 3 15,12 1-16-15,7 10 0 16,6 12-35-16,14-1-86 0,-1 8-126 15,1 4-191-15,-1 3-248 16,1 4-103-16</inkml:trace>
    <inkml:trace contextRef="#ctx0" brushRef="#br0" timeOffset="6">0 938 1984 0,'0'0'127'0,"53"23"-63"0,6-16-34 16,13-3-260-16,1-12-491 15</inkml:trace>
  </inkml:traceGroup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43:00.08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9C7DDBD-3554-4269-9288-29507AEF9795}" emma:medium="tactile" emma:mode="ink">
          <msink:context xmlns:msink="http://schemas.microsoft.com/ink/2010/main" type="inkDrawing"/>
        </emma:interpretation>
      </emma:emma>
    </inkml:annotationXML>
    <inkml:trace contextRef="#ctx0" brushRef="#br0">2622 77 135 0,'0'0'6'0,"0"0"17"0,0 0 8 16,0 0-22-16,0 0 2 15,0 0 13-15,0 0 5 0,0 0-4 16,0 0 14-16,0 0 9 16,0 0-19-16,0 0-1 15,0 0 18-15,0 0-19 0,0 0 10 16,0 0 9-16,0 0 2 16,0 0-6-16,0 0 24 15,0 0-7-15,0 0-21 0,0 0-10 16,0 0-7-16,0 0-12 15,0 0-3-15,0 0 7 16,0 0 24-16,0 0 41 0,0 0 39 16,0 0-26-16,20 41-59 15,-20-41 14-15,13 66 23 0,0-3-34 16,-6-11-13-16,-1 3 1 16,1-3-10-16,0-8-7 0,-1 1 7 15,1-5-8-15,-7-40-27 16,0 48 34-16,0-11-22 0,0-37 10 15,0 37 12 1,0-37-18-16,0 0-9 0,0 0-62 16,-13 41-36-16,13-41-9 15,0 0 17-15,0 0-5 0,0 0-58 16,0 0-41-16,0 0-55 16</inkml:trace>
    <inkml:trace contextRef="#ctx0" brushRef="#br0" timeOffset="1">2412 343 363 0,'0'0'100'0,"0"0"17"0,0 0-37 15,0 0-44-15,0 0 12 0,0 0 37 16,0 0-6-16,-13 41-10 15,0-4 9-15,-7 0-31 16,20-37 29-16,-39 55-12 16,6-14 6-16,33-41-65 0,-53 44 15 15,1-11 66-15,6-10-14 16,-7-9-32-16,7-6 3 0,-13-5-40 16,26-6-7-16,33 3 12 15,-66-11 22-15,27-8-26 0,39 19-4 16,0 0 17-16,-46-51-34 15,13 6 22-15,33 45 15 0,-13-48-35 16,13 48 25 0,0 0 13-16,0 0-27 0,-13-40 4 15,13 40 0-15,0 0-30 16,0 0 37-16,0 0 25 0,0 0-42 16,0 0 44-16,0 0 3 15,0 0-34-15,0 44 15 0,0-44 40 16,-13 55-12-16,13-55 14 15,-20 52 20-15,20-52-24 0,-33 52 0 16,0-12-20-16,33-40 22 16,-52 41-39-16,12-15 2 0,7-4 12 15,33-22-23 1,-46 15 50-16,46-15 30 0,0 0-49 16,-39 0-10-16,39 0-3 15,0 0-6-15,-46-30-17 0,46 30 11 16,-26-51-16-16,13 10 27 15,-7 0-16-15,20-7-16 0,0 0 34 16,13-4-37-16,-6 1 20 16,6-5-2-16,-7 5-29 0,14-5 19 15,-7 8 4-15,7 0 3 16,0 7-19-16,-7 5 15 0,0 2-3 16,-13 34-18-1,20-40-26-15,-20 40-28 0,0 0-14 16,13-37-58-16,-13 37-105 15,0 0-98-15,0 0-47 0,0 0 45 16,0 0-7-16</inkml:trace>
    <inkml:trace contextRef="#ctx0" brushRef="#br0" timeOffset="2">1288 986 746 0,'7'37'113'15,"-7"-37"3"-15,0 0-10 16,0 0-17-16,33 33-31 0,-33-33-30 16,52 15 70-16,-52-15-21 15,53 4 7-15,-7-8-57 16,0-7 26-16,-13 0 24 0,13-8-27 15,-13-3-29-15,-33 22-33 16,46-33-77-16,-46 33-174 0,39-37-58 16,-39 37-18-16,20-44-6 15</inkml:trace>
    <inkml:trace contextRef="#ctx0" brushRef="#br0" timeOffset="3">1702 96 801 0,'0'0'101'0,"0"0"-48"16,0 0 31-16,0 0 1 0,0 0-12 15,0 0-40-15,60-22 25 16,-8 14-18-16,1 8-26 0,-7-4 11 16,-46 4 0-16,46-3-23 15,-46 3-75-15,39-11-159 0,-39 11-17 16,40-15-27-16</inkml:trace>
    <inkml:trace contextRef="#ctx0" brushRef="#br0" timeOffset="4">0 561 789 0,'0'0'165'0,"0"0"56"16,0 0-32-16,0 0-49 0,0 0-14 15,60-22-55-15,-14 7 4 16,6 8-54-16,1-4-24 16,-1 0 22-16,7 7-3 0,1-3-46 15,-8 3-93-15,7 0-103 16,-13 4-75-16,0 0-39 0,-6 0-16 16</inkml:trace>
  </inkml:traceGroup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43:00.08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055F822-B7FF-4A86-BA68-48066E8D3570}" emma:medium="tactile" emma:mode="ink">
          <msink:context xmlns:msink="http://schemas.microsoft.com/ink/2010/main" type="inkDrawing"/>
        </emma:interpretation>
      </emma:emma>
    </inkml:annotationXML>
    <inkml:trace contextRef="#ctx0" brushRef="#br0">3029 174 299 0,'0'0'101'0,"-13"-45"3"15,13 45-27-15,0 0-53 0,0 0 2 16,0 0-5-16,0 0-4 15,0 0-11-15,0 0-14 16,0 0-3-16,0 0 21 0,0 0 12 16,0 0-15-16,0 0 6 15,0 0 2-15,46 26-5 16,-46-26 11-16,0 0-4 0,0 0-31 16,0 0 6-16,0 0 28 15,0 0-4-15,0 0 3 16,0 0 13-16,0 0-17 15,0 0-10-15,26 45-3 0,-26-45 32 16,0 0-27-16,-26 45-17 16,26-45 20-16,-52 44-25 15,-1-7 35-15,53-37-7 0,-59 33-9 16,59-33-4-16,-59 34 10 16,59-34-15-16,-46 25 15 0,46-25 12 15,0 0 25-15,0 0 0 16,-40 56-25-16,40-56 12 15,-26 55-7-15,26-55 3 0,-7 56-11 16,1-8 7-16,6-48-11 16,0 56 22-16,6-11 25 15,-6-45 25-15,-6 48 2 16,6-48-5-16,-20 40-4 0,20-40-33 16,-39 33-47-16,39-33 10 15,-53 19 1-15,7-8 11 16,46-11 13-16,-52 0 11 0,12-7 1 15,40 7 17-15,-39-34-7 16,12-3-3-16,21-3-29 16,-1-1-18-16,14-3 2 0,6-2 21 15,0-2-22-15,7 0-13 16,6 8-13-16,7-1 15 16,-33 41-5-16,46-55 0 15,-7 10 0-15,-39 45 5 0,60-51-61 16,-60 51-40-16,52-45-111 15,-52 45-73-15,0 0-74 0,46-29 4 16,-46 29 34-16</inkml:trace>
    <inkml:trace contextRef="#ctx0" brushRef="#br0" timeOffset="1">2891 915 571 0,'0'0'62'15,"0"0"19"-15,46-12-23 16,-6 1 6-16,-1 4 7 0,1-4 30 16,-40 11 18-16,52-4 22 15,-6 8 29-15,-46-4 8 16,40 22-30-16,-40-22-32 0,13 44-63 15,0 4-30-15,-20-3-1 16,-6-5 28-16,-13 6-33 16,0-9-13-16,-7 3-53 15,33-40-116-15,-73 48-135 0,8-18-111 16,-1-8-19-16</inkml:trace>
    <inkml:trace contextRef="#ctx0" brushRef="#br0" timeOffset="2">2063 122 405 0,'0'0'63'0,"0"0"18"15,0 0 6-15,0 0-42 0,0 0 105 16,0 0 27-16,0 0 9 16,0 0-14-16,46 48-33 15,-19-4-3-15,-8 5-40 0,-6-1-60 16,-6 0 9-16,0 4-23 15,-7-4 5-15,-14-4 26 16,-5-3-17-16,-1-4-32 16,20-37-4-16,-46 41 2 0,7-11-6 15,-1-11-19-15,-12-8-141 16,6-8-142-16,0-10-27 16,0-8-68-16</inkml:trace>
    <inkml:trace contextRef="#ctx0" brushRef="#br0" timeOffset="3">1715 393 725 0,'0'0'118'15,"0"0"28"-15,-13 59-46 16,-7-8 19-16,0-3-19 0,20-48-10 16,-46 60 13-16,14-15-37 15,-8-8-9-15,1-11-15 16,-1-4-31-16,40-22-86 0,-65 18-188 16,5-14-54-16,8-4-49 15</inkml:trace>
    <inkml:trace contextRef="#ctx0" brushRef="#br0" timeOffset="4">1373 11 443 0,'0'0'51'0,"27"-41"15"0,-27 41-12 15,0 0-22-15,0 0-25 16,0 0 118-16,0 0 20 0,0 0-44 16,0 0-28-16,39 60-9 15,-19-5-2-15,-7-7 4 16,-13-48 6-16,13 59-17 0,-13-59-40 15,7 49-9-15,-7-49 47 16,0 0 52-16,0 0 28 16,0 0-44-16,0 0-58 0,0 0-39 15,-53 37 8-15,53-37 22 16,-59 15-10-16,13-8-22 16,46-7 10-16,-53 8-8 15,53-8-1-15,-46 14 25 0,46-14-11 16,-52 45-1-16,12 3 36 15,7 4 24-15,7 3-6 0,0 0 11 16,6 4-13-16,7 5-4 16,0-1-25-16,-7-4 19 15,7-7 17-15,-7-4 3 0,1-4-11 16,-8-10-10-16,27-34-16 16,-39 40-32-16,-1-14 3 15,40-26 24-15,-46 7-17 0,46-7 33 16,-39-33-24-16,13-15-5 15,13-18-1-15,13-16-7 16,13-10-19-16,6-8 24 16,8 7-4-16,-1 19-11 0,7 7 1 15,0 16-3-15,-33 51 9 16,33-45 0-16,-33 45-27 0,52-22-160 16,-52 22-127-16,53 4-169 15,-7 7-40-15,-46-11 16 16</inkml:trace>
    <inkml:trace contextRef="#ctx0" brushRef="#br0" timeOffset="5">0 407 307 0,'0'0'56'16,"0"0"15"-16,0 0 0 16,0 0-17-16,0 0 4 0,0 0 14 15,0 0 10-15,0 0 2 16,0 0 6-16,0 0-13 0,0 0-20 15,0 0-20-15,0 0 7 16,46-33-22-16,-46 33 8 16,59-26-21-16,-13 8-20 0,-46 18 32 15,46-19-12-15,-46 19 11 16,46-14-28-16,-46 14-7 16,0 0 2-16,0 0 18 0,0 0 18 15,0 0-15-15,0 0-38 16,46-12 33-16,-46 12-9 15,0 0-20-15,0 0-44 16,0 0-35-16,0 0-53 0,0 0-39 16,0 0-16-16</inkml:trace>
  </inkml:traceGroup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43:00.09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4EAE8EF-5469-4A04-82C5-182D8166BEF3}" emma:medium="tactile" emma:mode="ink">
          <msink:context xmlns:msink="http://schemas.microsoft.com/ink/2010/main" type="inkDrawing"/>
        </emma:interpretation>
      </emma:emma>
    </inkml:annotationXML>
    <inkml:trace contextRef="#ctx0" brushRef="#br0">0 122 399 0,'0'0'81'0,"0"0"-2"15,0 0-1-15,0 49-29 16,0-49 18-16,0 0 40 0,6 52 24 16,-6-52 23-16,0 0-20 15,0 0 24-15,0 0 2 0,0 0-2 16,66 44-50-16,-6-29-65 15,-7-4 17-15,7-15-19 16,-8-3-47-16,8-8 11 0,-7-7 11 16,0-8-8-16,0-7-6 15,0-4-5-15,-14 0 3 0,-39 41 9 16,54-52-31-16,-54 52 2 16,33-44-95-16,-33 44-203 0,0 0-118 15,0 0 17-15</inkml:trace>
  </inkml:traceGroup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43:22.74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DF3ECF2-9005-4549-B651-BC740BA63959}" emma:medium="tactile" emma:mode="ink">
          <msink:context xmlns:msink="http://schemas.microsoft.com/ink/2010/main" type="inkDrawing"/>
        </emma:interpretation>
      </emma:emma>
    </inkml:annotationXML>
    <inkml:trace contextRef="#ctx0" brushRef="#br0">316 2169 260 0,'0'0'34'0,"0"0"-10"16,0 0-1-16,0 0-20 0,0 0 14 16,0 0-14-1,0 0-3-15,0 0 0 0,0 0 5 16,0 0-9-16,0 0 14 0,0 0-3 15,0 0-15-15,0 0 2 16,0 0 13-16,0 0 1 0,0 0-8 16,0 0 9-16,0 0-9 15,0 0 5-15,0 0-5 0,33-33-50 16,-7-4-44-16,0 0-9 0</inkml:trace>
  </inkml:traceGroup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43:33.58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85DF86F-8D27-40BD-99D6-F13D2B32D6C5}" emma:medium="tactile" emma:mode="ink">
          <msink:context xmlns:msink="http://schemas.microsoft.com/ink/2010/main" type="inkDrawing"/>
        </emma:interpretation>
      </emma:emma>
    </inkml:annotationXML>
    <inkml:trace contextRef="#ctx0" brushRef="#br0">10601 1415 933 0,'0'0'34'16,"0"0"93"-16,0 0 8 16,0 0-70-16,0 0-25 0,0 0 91 15,0 0 14-15,0 0-67 16,0 0-48-16,0 0-2 0,-40-4 3 16,7-3-23-16,33 7-8 15,-33-23 3-15,33 23-19 16,-19-40 4-16,12 3-27 15,7 37 30-15,13-45-8 0,-13 45 22 16,27-44 3-16,-27 44-15 16,0 0 4-16,46-18-2 15,-46 18-8-15,39 7 2 0,-39-7 22 16,0 0 10-16,26 41 6 16,-26-4 6-16,-6-8-26 15,6-29 7-15,-27 45 2 0,-5-12-16 16,-8-4 19-16,1-6 3 15,-7-1-18-15,6-11 24 0,7-4-18 16,1-3-14-16,-1-4 30 16,33 0 24-16,-33-8 3 15,33 8-1-15,0 0-15 16,0 0-20-16,-33 8 24 16,13 10 97-16,-13 16-16 0,7 6-47 15,-13 1-17-15,6 7-38 16,-13 0-13-16,6 0 3 0,-12 0-10 15,6-4-20-15,0-3-90 16,0-8-139-16,6-11-161 0,8-7-63 16,5-11-23-16</inkml:trace>
    <inkml:trace contextRef="#ctx0" brushRef="#br0" timeOffset="201">10114 982 1084 0,'0'0'92'0,"53"-48"-21"16,-1 8-30-16,8 10-11 0,5 4-23 16,8 4-23-16,-1 4-108 15,-6-1-55-15,-14 8-60 0,-6 0-85 16</inkml:trace>
    <inkml:trace contextRef="#ctx0" brushRef="#br0" timeOffset="452">9897 764 1601 0,'0'0'205'0,"-19"48"-3"16,12 19-79-16,1 11-64 15,-1 7-20-15,0 7-29 16,1 0-14-16,-7-3 13 0,0 0-225 16,-1-8-134-16,-5-11-12 15,6-11 26-15,-7-11 58 16,0-15 57-16,20-33 11 0</inkml:trace>
    <inkml:trace contextRef="#ctx0" brushRef="#br0" timeOffset="657">9615 1392 1062 0,'0'0'317'16,"0"0"-10"-16,0 0-61 0,0 0-39 15,13 49-50-15,0-1-64 16,-13-4-24-16,-6 4-11 0,-14 4-35 16,0-4-23-16,-6-4 12 15,-14 0-193-15,1-7-151 0,-7-11-176 16,0-11-71-16</inkml:trace>
    <inkml:trace contextRef="#ctx0" brushRef="#br0" timeOffset="1332">8669 1237 387 0,'0'0'40'0,"0"0"7"15,0 0 4-15,0 0-5 0,0 0 5 16,0 0 23-16,0 0 35 16,0 0 21-16,0 0 7 0,0 0-20 15,0 0-11-15,0 0-35 16,0 0-6-16,0 0 174 0,0 0-46 15,32 15-21 1,-32-15-10-16,33 37 1 0,-6 0-13 16,-8 0-54-16,-6 0 8 15,-6 7-20-15,0 1-27 0,-14 6-7 16,-6-3-28-16,-7 0-15 16,-13 4-13-16,0-8-2 0,-13-3-121 15,0-8-193-15,7-11-185 16,0-7-94-16,-1-15-13 0</inkml:trace>
    <inkml:trace contextRef="#ctx0" brushRef="#br0" timeOffset="1636">8373 713 1025 0,'0'0'104'0,"0"0"-13"15,0 0 38-15,0 0-46 16,0 0-48-16,0 0 86 0,0 0 98 16,0 0 39-16,13 44-29 15,0 8-18-15,0 18-58 16,0 8-66-16,1 3-47 0,-8 0-13 15,1 0-6-15,-1 1-13 16,-6-8-19-16,0-4-112 0,-6-11-143 16,-7-4-173-16,-1-3-111 15,-5-11-18-15</inkml:trace>
    <inkml:trace contextRef="#ctx0" brushRef="#br0" timeOffset="1944">8090 1145 1367 0,'0'0'43'0,"0"0"-24"0,0 0 141 15,0 0 3-15,0 0-60 16,46 41-11-16,-13 3 102 0,-7 0 25 16,-6 4-57-16,-13 4-55 15,-1 0-20-15,-12-4-38 16,-1-4-22-16,-13 4-27 0,-6-4 8 16,-7 1-63-16,-6-8-173 15,-7-4-187-15,6-7-198 0,1-8-15 16</inkml:trace>
    <inkml:trace contextRef="#ctx0" brushRef="#br0" timeOffset="2304">7749 1134 1097 0,'32'37'160'0,"-12"3"-31"16,0 16-13-16,-7 3-28 15,0 4-33-15,-6 7 37 0,-7 0 46 16,-7-3 34-16,-6-1-42 16,-13-3-12-16,-7-4 18 0,-13-7-51 15,0-4-32-15,-13-7-31 0,6-8 2 16,-6-11-24-1,0-7 25-15,13-15-13 0,-7-11-5 16,14-12-7-16,-1-10-3 0,8-15 13 16,5-15-18-16,8-11 15 15,5-3-13-15,14-12 11 0,7 4-16 16,13-3-6-16,6 10-125 16,7 4-135-16,6 8-185 0,1 14-107 15</inkml:trace>
    <inkml:trace contextRef="#ctx0" brushRef="#br0" timeOffset="2513">7413 1392 2026 0,'0'0'178'0,"0"0"-66"15,0 0-44-15,0 0-42 0,0 0-9 16,7 30-11-16,-7-30-163 0,0 0-149 16,0 0-124-16,0 0-35 15,0 0-10-15</inkml:trace>
    <inkml:trace contextRef="#ctx0" brushRef="#br0" timeOffset="2964">6815 1149 1814 0,'0'0'126'16,"-19"51"-19"-16,6-10-22 15,13 0-51-15,-7-1-7 0,7 1-31 16,0 0 15-16,-7-8-18 0,-6-4 10 15,13-29-11 1,-19 30 8-16,19-30 21 0,0 0-21 16,-33 11 7-16,33-11-23 0,0 0-28 15,-33-44-20-15,20-8-56 16,6 0 28-16,7 1-8 0,7 6 79 16,-7 45-19-16,6-37 46 15,-6 37 24-15,0 0 21 0,0 0 30 16,0 0 15-16,0 0 61 15,0 0 17-15,-33 15-13 0,-6 7-14 16,-7 4-40-16,-13 4-9 16,-7-1-28-16,-6 1-19 0,-7-4-19 15,-13-4-12-15,-7-4-15 16,-6-7 2-16,0-3-4 16,7-8-3-16,6-4 0 0,13-7-4 15,7-4-25-15,19 0-158 0,20 4-163 16,33 11-194-16,0 0-73 15,0 0 29-15</inkml:trace>
    <inkml:trace contextRef="#ctx0" brushRef="#br0" timeOffset="3137">6500 1980 1989 0,'33'0'125'16,"6"-11"-59"-16,7-8-33 16,0-3-87-16,7-4-260 0,6-7-185 15,0-4-18-15</inkml:trace>
    <inkml:trace contextRef="#ctx0" brushRef="#br0" timeOffset="3346">7716 484 1283 0,'-59'-19'59'0,"-1"30"-17"15,1 19-7-15,-6 14-46 16,-8 12 8-16,-19 14-185 0,-6-4-126 15,-1 4-65-15</inkml:trace>
    <inkml:trace contextRef="#ctx0" brushRef="#br0" timeOffset="3720">5015 1112 1697 0,'0'0'156'0,"0"0"-79"16,0 0-33-16,-39 33-28 0,39-33-19 16,-53 18-45-16,14-6-23 15,39-12 28-15,-40 0 14 16,40 0-11-16,0 0 11 0,-33-49 9 15,27 1 12-15,19 4 8 0,7 0-4 16,12 11-6-16,-32 33 3 16,46-30-3-16,0 19 4 0,-6 15 0 15,-40-4 22-15,46 48-26 16,-13 7 50-16,-20 8 45 0,-20 0-2 16,-6 3-34-16,-20 8-19 0,-13-7-3 15,-6-1-27-15,-7 1 8 16,-7-8-85-16,0-8-182 15,0-10-151-15,1-11-49 0</inkml:trace>
    <inkml:trace contextRef="#ctx0" brushRef="#br0" timeOffset="4021">4443 1093 1001 0,'20'45'317'0,"-20"-45"-77"15,7 48-48-15,-14-8 1 16,0-3 8-16,1 0 7 0,-14-4-20 15,7-3-34-15,-7 3-79 16,1 0-29-16,-14-3-24 0,6-4-16 16,-12 0-35-16,0 0-185 0,-1-12-193 15,40-14-147-15,-39 11-106 16</inkml:trace>
    <inkml:trace contextRef="#ctx0" brushRef="#br0" timeOffset="4201">4463 587 1590 0,'0'0'43'0,"0"0"-33"0,0 0-10 15,0 0-111-15,39-4-181 16,-39 4-177-16</inkml:trace>
    <inkml:trace contextRef="#ctx0" brushRef="#br0" timeOffset="4476">4279 849 1560 0,'0'0'312'0,"0"0"-94"16,-46-7-79-16,46 7-93 0,0 0-10 15,-53 41-9-15,14 10-23 16,-14 12 27-16,7 4 32 16,-6 7-2-16,-1-1-30 0,-6 9-22 15,-7-1 5-15,1 0-31 0,-1 1-35 16,0-1-176-16,1-7-164 15,-1-4-90-15,13-4 9 0,-6 1 135 16</inkml:trace>
    <inkml:trace contextRef="#ctx0" brushRef="#br0" timeOffset="4625">3543 2179 907 0,'39'-14'223'0,"14"-9"-66"0,6-6-90 16,7-4-39-16,6 3-3 0,-6-7-184 16,6 0-180-16</inkml:trace>
    <inkml:trace contextRef="#ctx0" brushRef="#br0" timeOffset="4916">2873 775 1701 0,'0'0'30'16,"0"0"65"-16,39 37 10 0,1 4-23 15,-1 3-6-15,0 8-25 0,-12 4 34 16,-14 3 25-16,-13 3-14 16,-13-2-47-16,-14 6-13 15,-5-7-32-15,-8-11 7 0,1-3-93 16,-7-5-199-16,0-10-204 16,6-8-135-16</inkml:trace>
    <inkml:trace contextRef="#ctx0" brushRef="#br0" timeOffset="5108">2643 1123 1276 0,'0'0'332'0,"26"44"17"15,-19-3-100-15,-14 3-121 16,-13 0-71-16,-6 4-23 0,-20 4-71 15,0 0-171-15,-7-4-177 0,-6-7-96 16,7-12-51-16</inkml:trace>
    <inkml:trace contextRef="#ctx0" brushRef="#br0" timeOffset="6064">1972 968 1896 0,'0'0'70'0,"0"0"-21"0,0 0-31 15,0 0-1-15,0 0-43 16,0 0-204-16,14-37 77 0,-8-4 94 15,1-3 26-15,-1-15-3 16,7-8 33-16,1-18-45 0,12-7 3 16,7-8 20-16,0 0 10 15,6 12 28-15,0 21-43 16,1 15 21-16,-1 23 23 0,1 21-27 16,-1 23 29-16,-39-15 23 0,40 67 36 15,-14 3 8-15,-13-4 50 16,-13 5-7-16,-13-5-13 0,-13 1-43 15,-7-1-16-15,-7-7-22 16,1-3-20-16,-14-8-9 0,7-4 3 16,0-11 5-16,-6-11-11 0,12-7 0 15,1-7 8-15,-1-12-4 16,8-11-99-16,32 15-35 0,-40-48 13 16,14-4 36-16,6 1 29 15,7 6 32-15,0 12 5 16,13 33 15-16,-7-26 9 0,7 26-5 15,0 0 6-15,0 0 53 0,-33 15 29 16,-6 14-48-16,-7 12-11 16,-7 7-12-16,1 0-5 0,-7-3-8 15,0-1-8-15,-7-7 5 16,7-8-10-16,6-3 5 0,1-11 3 16,6-8 18-16,0-7-9 15,13-11-2-15,0-11-20 0,13-7 10 16,0-8-9-16,7-4-28 15,7 0 1-15,12-3 19 0,1 11-10 16,-1 3 7-16,-6 30 20 16,33-22 5-16,0 15-14 0,-7 14-11 15,14 4 17-15,-7 11 3 16,0-3-16-16,-1 7 10 0,-32-26 6 16,33 33-4-16,-33-33 6 0,33 29-8 15,-33-29 9-15,0 0 36 16,0 0 24-16,0 0 39 0,0 34-60 15,0-34-13-15,-46 22-15 16,-6-7-8-16,-1-8-6 0,0-3 5 16,-12-8-3-16,-1 0-2 0,0-3 22 15,1 0-22 1,-1 3-6-16,7-4 36 0,6 8 41 16,14 0-17-16,-1 8-17 0,1 7-10 15,6 11 58-15,0 3-29 16,13 8-35-16,1 0 12 0,6 7-7 15,6-7-2-15,7 4 0 16,0-12-18-16,0-29 6 0,7 41-5 16,-7-41-3-16,19 33 4 0,-19-33-3 15,40 19-2-15,-7-8-3 16,-1-7-3-16,-5-8-17 0,-27 4-114 16,39-15-113-16,-39 15-178 15,33-33-100-15,-33 33-41 16</inkml:trace>
    <inkml:trace contextRef="#ctx0" brushRef="#br0" timeOffset="6336">638 0 1535 0,'0'0'124'0,"0"0"-28"16,0 0-34-16,0 0-26 0,0 0-13 15,0 0 130-15,0 0-65 16,0 0-35-16,20-4-23 0,-20 4-10 16,0 0-20-16,0 0 0 15,0 0 10-15,0 0-28 0,33 15-251 16,0 0-141-16,-33-15-31 0,33 33-25 15</inkml:trace>
    <inkml:trace contextRef="#ctx0" brushRef="#br0" timeOffset="7184">711 1001 220 0,'-13'-30'63'0,"13"30"18"0,0 0-18 16,0 0-16-16,0 0 6 15,0 0 2-15,0 0 14 0,0 0 12 16,0 0-2-16,0 0-23 0,0 0-3 16,0 0 19-16,0 0-12 15,0 0 24-15,0 0 11 0,0 0-61 16,-40-11 3-16,40 11-19 15,-46 0-11-15,46 0 10 16,-39 0-2-16,39 0-32 0,0 0 17 16,-40 4 9-16,40-4-9 15,0 0 22-15,0 0 8 0,0 0 8 16,0 0-19-16,0 0-1 0,0 0-6 16,0 0-9-16,0 0-3 15,0 0-17-15,0 0 27 0,0 0-17 16,0 0 12-16,0 0-5 15,0 0 0-15,33 22 0 0,-33-22-12 16,46 33 29-16,-46-33-7 0,40 37 29 16,-14-7-3-16,-26-30-9 15,26 37 8-15,-26-37 4 16,20 40 25-16,-20-40-13 0,0 37-11 16,-7-3-10-16,7-34-5 15,-26 29-5-15,26-29 18 0,-39 30 32 16,-1-8-27-16,-6-11-13 15,7 0-13-15,-7-7-8 0,-7-4 2 16,7-4 10-16,-6 0-11 0,6-7-10 16,0 0 8-16,0 0 15 15,6-4 36-15,14 4-26 0,26 11-6 16,-40-18 15-16,40 18 25 16,0 0-17-16,0 0-21 15,-26-11-13-15,26 11-16 0,0 0-3 16,0 0 3-16,0 0-6 0,0 0-3 15,0 0 15-15,0 0-6 16,-33 14 40-16,20 12 19 0,7 0-21 16,-1 4-27-16,7-1 0 15,7 8-11-15,-7-3 13 0,13-1-29 16,-13-4-104-16,0-29-152 0,19 45-90 16,-5-8-87-16,-1-4-10 15,0 0 22-15</inkml:trace>
  </inkml:traceGroup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43:42.42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42F3605-5754-41E1-911E-89298F823110}" emma:medium="tactile" emma:mode="ink">
          <msink:context xmlns:msink="http://schemas.microsoft.com/ink/2010/main" type="inkDrawing"/>
        </emma:interpretation>
      </emma:emma>
    </inkml:annotationXML>
    <inkml:trace contextRef="#ctx0" brushRef="#br0">3634 848 1043 0,'0'0'37'0,"0"0"-4"15,0 0 30-15,0 0-2 16,0 0-22-16,0 0-1 0,0 0 0 16,0 0 10-16,0 0 0 15,0 0 15-15,0 0-25 0,0 0 30 16,40-8 84-16,-40 8-80 0,0 0 23 15,39 23-27-15,-39-23 18 16,33 37-12-16,-33-37-34 0,33 48-4 16,-20-4-14-16,-13-44-5 15,13 48-3-15,-13-11 3 16,0-37-14-16,-13 41 9 0,13-41-6 16,0 0 7-16,0 0-11 0,0 0 48 15,-46 33-32-15,46-33 1 16,-40 0-12-16,40 0-16 0,-39-26 13 15,39 26-13-15,-39-59 9 16,6 0-41-16,13-4 15 0,7-4-7 16,0 8 30-16,0 4-16 0,6 11 25 15,0 7-13-15,7 37 22 16,0 0-27-16,-6-34 9 0,6 34 12 16,0 0-22-16,0 0 18 15,0 0-27-15,0 0 28 16,0 0 2-16,0 0-20 0,0 0 33 15,0 0 21-15,13 48 11 0,0-3 31 16,-6-1-40-16,6-3 4 16,-7-1-30-16,1-3 12 0,0 0 11 15,-7-4 6-15,-7 1-32 16,-6-1 13-16,-13 0-23 0,-7 0 6 16,-13 1-18-16,-7-8 12 0,-13-4 2 15,-6-8-10-15,-20-14-8 16,-20 0 2-16,1-7 13 15,6-11 6-15,-1-5 42 0,8-6-28 16,6-8-5-16,6-4-8 0,1-10-11 16,13-5 7-16,13 1 7 15,6-4-3-15,7 3-18 0,13 5 25 16,20 2-1-16,0 1-2 16,19-3-3-16,8 3-8 0,12 3-4 15,0-3-14-15,7 4 3 0,6 3-27 16,-6 8-166-16,-33 33-190 15,53-33-180-15,-14 14-94 0</inkml:trace>
    <inkml:trace contextRef="#ctx0" brushRef="#br0" timeOffset="265">3049 1690 2905 0,'40'37'46'0,"-40"-37"-17"0,46 22-16 16,-7-14-72-16,7-1-200 0,0-14-161 16,7-1 78-16,12-10 143 15,-5-8 106-15,5 0 64 0,8-7 52 16,-8 0 25-16,1-1-19 15,6 1-24-15,-6-4-128 0,0 0-152 16,-1 0-80-16</inkml:trace>
    <inkml:trace contextRef="#ctx0" brushRef="#br0" timeOffset="589">4896 17 1706 0,'0'0'181'0,"0"0"-22"16,0 0-66-16,0 0-56 15,0 0-17-15,-59-26 67 0,0 29 42 16,-14 16 25-16,-6 18-22 16,-13 3-45-16,0 8-35 0,-19 0-27 15,-8 1-17-15,-12-5-8 16,0 4 0-16,-7-4-30 0,6-3-201 16,1-4-204-16,-1-4-212 15,7-11-115-15</inkml:trace>
    <inkml:trace contextRef="#ctx0" brushRef="#br0" timeOffset="1181">1025 17 1095 0,'0'0'218'15,"0"0"-28"-15,0 0-71 0,0 0 27 16,0 0 105-16,0 0-41 15,33 51-56-15,-7 5-38 0,7 6 19 16,0 9-25-16,7 3-34 16,-1 3-23-16,0 4-1 15,1-3-6-15,-7 3 14 0,6 4 23 16,-13-7-10-16,-6-4 1 0,0-8-4 16,-14 1 1-16,-6-8 5 15,-13-4-44-15,-13-3-14 0,-13-4-3 16,-14-7-12-16,-13-4 5 15,-13-8 0-15,-6-3-16 0,-20-11 11 16,-13-8-12-16,-7-10 15 0,0-16-13 16,0-11 13-16,13-14-10 15,14-22 4-15,6-12-3 16,13-22-10-16,20-11 16 0,19-3-8 16,27-1 9-16,20 1-8 15,19 10 4-15,13 8 0 0,14 11-3 16,13 15 6-16,6 4-3 0,0 14-31 15,7 11-69-15,-7 8-103 16,-6 7-105-16,0 15-57 0,-14 7-52 16,-6 12-23-16,-13 7 46 15,-33-15 80-15,20 51 39 0,-13 5 14 16</inkml:trace>
    <inkml:trace contextRef="#ctx0" brushRef="#br0" timeOffset="1345">605 578 938 0,'0'0'336'15,"-13"30"-5"-15,13-30-54 16,0 0-32-16,0 0-59 0,-7 29-18 16,7-29-48-16,0 0-24 0,0 0-29 15,0 0-40-15,0 0-4 16,0 0-23-16,0 0 3 0,0 0-120 16,0 0-186-16,0 0-159 15,0 0-96-15,0 0-44 0</inkml:trace>
    <inkml:trace contextRef="#ctx0" brushRef="#br0" timeOffset="2668">703 622 692 0,'0'0'120'0,"0"0"19"0,0 0-5 15,0 0 5-15,0 0 11 0,0 0 10 16,0 0-35-16,0 0-49 15,0 0-6-15,0 0-23 0,0 0-44 16,0 0-1-16,13-29 1 16,-13 29-46-16,0 0-190 0,0 0-85 15,20-30-76-15</inkml:trace>
  </inkml:traceGroup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48:18.49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4392FEE-780D-4E8D-A75B-E8FC1574363B}" emma:medium="tactile" emma:mode="ink">
          <msink:context xmlns:msink="http://schemas.microsoft.com/ink/2010/main" type="inkDrawing" rotatedBoundingBox="25807,10193 29350,10043 29352,10083 25809,10232" shapeName="Other"/>
        </emma:interpretation>
      </emma:emma>
    </inkml:annotationXML>
    <inkml:trace contextRef="#ctx0" brushRef="#br0">0 166 279 0,'33'7'73'0,"0"-7"19"16,-1-3 0-16,8-8 10 15,12 3 21-15,1 1 14 0,6-4 8 16,13 7 2-16,7-3 7 16,20-1-7-16,13 5-34 0,12-1-1 15,14 4-49-15,20-4-10 16,6 8 4-16,14-4-45 16,-1 0-12-16,27-7 4 0,0-1 13 15,6-3-17-15,0 0 7 16,-13 0 7-16,-13-4-14 15,-19 4 5-15,-21 4-11 16,-25-1 6-16,-21 1 0 0,-32 3 34 16,0 0 2-16,-34 4 11 15,-32 0-34-15,0 0-13 0,40-3-8 16,-40 3 19-16,0 0 18 16,0 0-33-16,0 0-1 0,0 0-19 15,0 0-77-15,0 0-144 16,0 0-149-16,0 0-35 15,0 0-18-15</inkml:trace>
  </inkml:traceGroup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48:19.35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EE76486-10C7-4B34-A5F4-4BA6CE708932}" emma:medium="tactile" emma:mode="ink">
          <msink:context xmlns:msink="http://schemas.microsoft.com/ink/2010/main" type="inkDrawing" rotatedBoundingBox="21839,9650 24806,9727 24804,9842 21836,9765" semanticType="underline" shapeName="Other">
            <msink:sourceLink direction="with" ref="{A1E95F42-519D-4C97-8839-D3EBE8608309}"/>
          </msink:context>
        </emma:interpretation>
      </emma:emma>
    </inkml:annotationXML>
    <inkml:trace contextRef="#ctx0" brushRef="#br0">210 16 198 0,'0'0'3'15,"0"0"54"-15,-39 18-7 0,39-18 34 16,-46 11-7-16,46-11-38 16,-40 8 46-16,40-8-12 15,-46 3-35-15,46-3 15 16,-39 0-1-16,39 0 60 0,0 0-23 16,0 0 12-16,0 0-44 15,0 0-1-15,0 0 26 0,0 0 29 16,0 0-12-16,0 0 1 15,0 0-18-15,0 0-61 0,0 0 9 16,0 0-27-16,46 0-3 16,26-7 31-16,27 0-24 15,19-1-5-15,27-3 7 0,20 0 12 16,12 4-38-16,20 3 9 16,14 0 8-16,12 8 15 15,-5 0-5-15,-14 7-10 0,-14 0 6 16,-19 7-6-16,-20-3 4 15,-25 4-2-15,-21-5-12 16,-19-3-6-16,-14 1 13 0,-13-1 12 16,-19-4 7-16,-40-7-3 15,0 0-13-15,52 11-30 0,-52-11 16 16,0 0 10-16,0 0 31 16,0 0-21-16,0 0-6 0,0 0-83 15,0 0-185-15,40 8-121 16,-40-8-68-16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2:07:41.04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1762 1113 862 0,'0'0'178'31,"0"0"-4"-31,0 0 5 0,0 0 15 15,0 0 4-15,-31-40-10 16,31 40-58-16,-37-43-63 0,0 12-21 16,37 31-15-16,-42-48-23 0,16 5-12 15,5-8 14-15,6 0-10 16,9-12-14-16,1 4 4 0,5 8 19 16,0 8-9-1,0 43-4-15,11-44-13 0,-11 44 20 16,0 0-3-16,31-4-10 15,6 20 5-15,-1 20 9 0,6 11-16 16,11 8 14-16,5 0 12 0,4 4-24 16,7-8 16-16,-1 0 9 15,5-4-32-15,-5-7 19 0,-10-1 19 16,-6-8-18 0,-10-3 12-16,-42-28 54 15,0 0 16-15,0 0-42 0,0 47-9 16,-31-15-16-16,-27-5-21 15,-15-11 11-15,-16 0 6 0,-16-9-28 0,0 1 17 0,-5-4 4 16,0-8-16-16,-11-4 14 16,6-3 25-16,5-9-38 31,5 0-11-31,16-3 21 0,10-1-2 16,16 8 0-16,11 1 0 15,10 3 0-15,42 12-16 0,0 0 12 16,0 0 4-16,0 0 10 15,0 0-18-15,0 0 8 16,31 4-3-16,16 8 9 0,6 7 6 0,15 5-36 16,-5-1 32-16,0 5 3 15,-11-4-24 1,-5 3 20-16,-20-3 10 0,-27-24-8 16,5 43-13-16,-5-43 7 15,-42 51 10-15,-16-15-22 0,-5-9 5 0,0-11 14 16,-5-4-6-16,5-16-7 0,6-4-7 15,9-8 20-15,6-11-17 16,6-17 0 0,4-7 15-16,17-20-14 15,4-11-12-15,6-13 14 0,5-7-4 16,10 8-7-16,6 3 9 16,5 17 0-16,0 18 10 15,-21 56-20-15,37-27 26 0,-6 31-1 16,-5 23-9-16,1 17 7 0,-17 15 18 15,-5 8-19 1,-10 3-16-16,-11-3 40 0,-5-8 6 16,-10 0-2-16,-6-12 28 15,0-7 38-15,-4-13-21 0,4-7-12 16,-5-16 7-16,-5-16-20 16,5-12-34-16,-5-23 6 0,-6-16-32 0,6-23 1 15,-11-24 5-15,6-16 0 16,-1-8-3-16,1-4 3 0,-1 13 0 31,17 14 4-31,-1 25-8 0,11 15-4 0,10 20 8 0,0 12-13 31,16 39-80-31,0 0-151 0,0 0-236 16,0 0-294-16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18:19.15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3431 587 525 0,'0'0'119'0,"0"0"-20"15,0 0 55-15,0 0-23 0,0 0 21 16,0 0 3-16,0 0 20 16,0 0-11-16,0 22-56 15,0-22-49-15,-46 19-10 0,0-12-25 16,-7-7 7-16,0 0 2 15,1 0-19-15,-1-3-11 0,7-5-10 16,13 4 10-16,1-7-8 0,32 11-2 16,0 0 7-16,-7-33-13 15,20 4-30-15,20 3-18 0,13 0-15 16,7 4 31-16,6 3 5 0,0 4 4 16,-7 8 27-16,1 3-6 15,-14 4 15-15,1 4 0 0,-14 7 3 16,-26-11-6-16,0 0 32 15,20 37 65-15,-20-4-19 16,-13-7-14-16,-7 0-5 0,-13-7 4 16,-6-1-21-16,-14-3-11 0,-6 0-6 15,-7-4-17-15,1 0 4 16,-14-8-3-16,0 5-16 0,0-5 16 16,-13 1-17-16,7-8-2 15,-1 4 19-15,7 0 8 0,0 0-27 16,20-3 17-16,7 3-2 0,12-8-2 15,7 5-101-15,33 3-49 16,0 0-46-16,0 0-56 0,0 0 1 16,-26-30-28-16,26 30-19 15</inkml:trace>
  <inkml:trace contextRef="#ctx0" brushRef="#br0" timeOffset="228">2859 151 587 0,'46'-3'156'0,"6"-9"-53"0,14 5-17 15,6 3-47-15,1 1-17 0,12-1 5 16,-6 0-27-16,-7 1 7 15,-6 3-74-15,-13-4-85 0,-14 4-42 16,-13 0-61-16</inkml:trace>
  <inkml:trace contextRef="#ctx0" brushRef="#br0" timeOffset="643">2228 661 411 0,'-20'-33'123'15,"20"7"-5"-15,13-7-37 0,-13 33 4 16,20-45 1-16,-20 45-28 0,40-40 2 15,-8 3-7-15,-32 37-19 16,53-33 18-16,-7 10-12 0,0 9 31 16,0 3-5-16,-7 3-12 0,7 4 37 15,-13 8-19-15,-33-4-16 16,0 0 33-16,0 0 48 16,33 19 30-16,-33-19-30 0,-26 40-45 15,-14-6-24-15,-12-5-2 16,-7 1 8-16,-7-5-32 0,-13 1-22 15,7-7-8-15,-7 3-6 0,7-4-1 16,-1-3-5-16,14-4 0 16,7-3 3-16,12-8-81 0,1-4-118 15,39 4-200-15,-33-15-72 0,33 15-5 16</inkml:trace>
  <inkml:trace contextRef="#ctx0" brushRef="#br0" timeOffset="903">2097 0 635 0,'0'0'115'16,"0"0"46"-16,0 0-38 0,0 0-24 0,0 0-27 15,-14 44 14-15,1 4-47 16,13 0 23-16,7 0-31 16,-1 0-27-16,1 4-12 0,13-4 26 15,-7 0-38-15,0-7-75 0,0 3-111 16,-6-7-75-16,-7-37-49 16</inkml:trace>
  <inkml:trace contextRef="#ctx0" brushRef="#br0" timeOffset="1535">1663 724 609 0,'0'0'154'16,"0"0"-19"-16,0 0-17 0,0 0-52 15,0 0-2-15,0 0-58 0,0 0 11 16,0 0-11-16,0 0-15 16,-26-33 9-16,26 33 9 0,0-45-23 15,13-3 3-15,6 4 4 0,1-4-5 16,6 11 16-16,1 0-21 16,-27 37 28-16,39-41-27 15,-39 41 20-15,46-25 3 0,-46 25 14 16,40-12 18-16,-40 12-7 15,0 0 53-15,39 34-25 0,-39-34 22 16,13 48-13-16,-6-8-15 0,-14 1 1 16,7-41 19-16,-20 48 2 15,1-11-25-15,-8-4-11 0,1-3-10 16,-13-4-15-16,-1-4-2 0,-12 0-13 16,-7 0-12-16,-1 0 2 15,1 4 44-15,0 4 46 0,7-1-10 16,-1 5 8-16,0-1-34 15,14 7-25-15,6-3-2 0,7 8 47 16,0-5-14-16,12 1-23 16,1 0 56-16,0-1 10 0,7-6-34 15,-1-9-1-15,7-25 18 0,-13 26 9 16,13-26-31-16,0 0-33 16,-33 15 1-16,7-15-1 0,26 0-21 15,-27-15 0-15,1-3 2 0,6-12 6 16,14-3-13-16,-1-11-1 0,7-8 6 15,7-7-16-15,13-8 16 16,6-3-6-16,7 0-2 0,6 7-4 16,14 4-2-16,-1 7-25 15,-6 4-18-15,0 11-62 0,0 11-82 16,-46 26-129-16,59-29-175 16,-59 29-61-16</inkml:trace>
  <inkml:trace contextRef="#ctx0" brushRef="#br0" timeOffset="1760">0 580 1084 0,'0'0'264'0,"0"0"-36"0,73-4-66 16,12-3-76-16,-6-4-59 0,19 7-23 16,-6-3-138-16,0-5-205 15,-6 1-48-15,-7-7-69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48:20.20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B82BAD2-4AC0-4185-BDDE-40615D344E01}" emma:medium="tactile" emma:mode="ink">
          <msink:context xmlns:msink="http://schemas.microsoft.com/ink/2010/main" type="inkDrawing"/>
        </emma:interpretation>
      </emma:emma>
    </inkml:annotationXML>
    <inkml:trace contextRef="#ctx0" brushRef="#br0">11631 133 442 0,'0'0'18'0,"0"0"99"16,0 0 34-16,0 0 25 0,0 0-29 16,53 29-12-1,12-6-23-15,8-5-23 0,19-3-15 16,6 3-18-16,1-3-38 16,19 0 59-16,7-4-33 0,-7 0-36 15,-6-4 16-15,0 1-24 16,-14-5 19-16,-19 1-26 0,-26-4 26 15,6 4-34-15,-20-4 41 16,-39 0-21-16,33 0-5 0,-33 0 14 16,0 0-25-16,0 0 17 15,0 0-15-15,0 0 30 0,0 0-49 16,0 0-92-16,0 0-128 16,0 0-98-16,0 0-34 15</inkml:trace>
    <inkml:trace contextRef="#ctx0" brushRef="#br0" timeOffset="736">7307 761 449 0,'0'0'72'15,"0"0"32"-15,0 0-40 0,-13-44-21 16,13 44 1-16,46-34 13 16,20 16 20-16,19 3 10 0,20 4-7 15,20 4-25-15,13 7 20 16,13-4-16-16,7 4 43 0,0 0-22 16,6 0-17-16,0 0-13 15,-13 0-36-15,-6-4 36 16,-20 8-35-16,-7 0 24 0,-26 3-9 15,-20-3-30-15,-19-1 4 16,-53-3 11-16,53 4-12 0,-53-4-3 16,0 0-3-16,0 0-10 15,0 0-55-15,0 0-62 0,0 0-103 16,0 0-52-16,0 0-49 16</inkml:trace>
    <inkml:trace contextRef="#ctx0" brushRef="#br0" timeOffset="1663">0 502 336 0,'0'-33'45'0,"0"33"9"16,33-41 19-16,13 8-3 0,13 4-3 16,13-1-10-16,20-3 2 15,13-1 23-15,20 5 18 0,26-4 4 16,33-1-42-16,13 1 8 15,27 7-11-15,6 0 15 0,6 1-34 16,8 6 58-16,-1 4-20 16,-7 4-24-16,-6 0-40 0,-6 4 30 15,-1 7-4-15,-19-4-6 16,-14 4 11-16,-19 0 8 16,-20 4-7-16,-19-1-35 15,-20 5-2-15,-14-8-17 0,-19 4 8 16,-13-4-3-16,-7 0 25 15,-59 0-25-15,46 0-15 0,-46 0 28 16,0 0 1-16,0 0 13 16,0 0-19-16,0 0 35 0,0 0-40 15,0 0 27-15,0 0-41 16,46 0 14-16,-46 0 0 0,0 0 0 16,0 0 12-16,0 0-20 15,0 0-13-15,0 0-64 0,0 0-85 16,0 0-140-16,0 0-106 15,0 0-43-15</inkml:trace>
  </inkml:traceGroup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48:28.26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70EAB5F-9A2B-49C2-A669-A1900DE7BD04}" emma:medium="tactile" emma:mode="ink">
          <msink:context xmlns:msink="http://schemas.microsoft.com/ink/2010/main" type="inkDrawing"/>
        </emma:interpretation>
      </emma:emma>
    </inkml:annotationXML>
    <inkml:trace contextRef="#ctx0" brushRef="#br0">0 87 244 0,'0'0'43'0,"0"0"49"0,46 7-6 15,-13-7-9-15,-1-4-17 16,1-3-21-16,13 0-4 16,0-1-7-16,13 1-24 0,7 3 9 15,6-3-13-15,14-1 0 16,6 1 16-16,13-4-20 0,13 3 7 16,7 1-7-16,7 3 1 0,6 4-8 15,0 0 22-15,6 0-21 16,-6 0 18-16,7 4-15 0,-1-4 7 15,1 7 9-15,-1-3-12 16,1 0 9-16,-7 3-11 0,0-3 15 16,0 0-8-16,0-1 5 15,0 1-4-15,0 0-7 0,-7-4-6 16,-6 3 6-16,0 1 15 16,0-4-18-16,-13 4 7 0,-1-1-4 15,-12-3 16-15,0 4-20 16,-7-4 24-16,-7 0-23 0,0 0 14 15,-6-4-12-15,7 1 15 0,-14-5-17 16,7 5 13-16,-7-1-9 16,7 0 3-16,-7 1-38 0,7-1 60 15,0 4-16-15,0 4 7 0,0-1-18 16,6 1 11 0,0 0-10-16,7-1 4 0,-6 1 0 15,6 3 6-15,-7 1-6 0,1 3-6 16,-1 0 11-16,1-4-5 15,-1 1 13-15,-6-1-30 0,0 1 31 16,0 3-29-16,-7-4 26 0,0 0-11 16,7 1 0-16,0-1 0 15,0 1 6-15,6-5 5 0,7 8-6 16,0-3-3-16,0-5-17 16,7 5 29-16,-1-4-25 0,1-1 11 15,-1 1 5-15,-6-4 4 0,0 4-13 16,-6-4 9-16,-1 0-17 15,1 3 28-15,-7-3-27 16,-1 4 18-16,1 0-18 0,7-4 11 16,-1 0 4-16,1 0 1 15,6 0 3-15,-7 0-5 0,7 0-9 16,0 3-6-16,0 1 15 0,-7 0 7 16,1 3-20-16,-7-7 5 15,6 4 9-15,1-4 6 0,-8 0-10 16,8-4 0-16,6 4-3 15,6 0 18-15,1-4-27 0,0 1 22 16,-1-1-15-16,7 0 15 16,0 1-24-16,-6 3 17 0,0-4-3 15,-7 4-9-15,-7 0 12 16,-6-4-6-16,0 4 15 0,0 0-27 16,-1-3 18-16,1-1-3 15,-6 0 13-15,5 1-30 0,-5-1 22 16,-1 0 3-16,0 0-25 0,-6 4 29 15,-7-3-23-15,0-1 21 16,-6 0-18-16,-14 1 26 0,1-1-23 16,-40 4 33-16,39-4 16 0,-39 4 9 15,0 0-5 1,0 0-19-16,0 0-12 0,0 0-2 16,0 0 1-16,0 0-9 0,0 0 14 15,0 0-21-15,0 0 12 16,0 0-21-16,0 0 23 0,0 0-43 15,0 0-8-15,0 0-106 0,0 0-73 16,0 0-62-16</inkml:trace>
  </inkml:traceGroup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43:00.07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3B6FA2D-AB40-4761-AD14-41FC8596BB85}" emma:medium="tactile" emma:mode="ink">
          <msink:context xmlns:msink="http://schemas.microsoft.com/ink/2010/main" type="writingRegion" rotatedBoundingBox="19139,9186 25836,8241 26248,11162 19551,12106"/>
        </emma:interpretation>
      </emma:emma>
    </inkml:annotationXML>
    <inkml:traceGroup>
      <inkml:annotationXML>
        <emma:emma xmlns:emma="http://www.w3.org/2003/04/emma" version="1.0">
          <emma:interpretation id="{80B8FBE3-6B97-4DFF-A0C3-76C629E69863}" emma:medium="tactile" emma:mode="ink">
            <msink:context xmlns:msink="http://schemas.microsoft.com/ink/2010/main" type="paragraph" rotatedBoundingBox="21809,8563 25855,8375 25915,9667 21869,985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1E95F42-519D-4C97-8839-D3EBE8608309}" emma:medium="tactile" emma:mode="ink">
              <msink:context xmlns:msink="http://schemas.microsoft.com/ink/2010/main" type="line" rotatedBoundingBox="21809,8563 25854,8374 25915,9667 21869,9856">
                <msink:destinationLink direction="with" ref="{8EE76486-10C7-4B34-A5F4-4BA6CE70893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AE79F2F-7876-4E73-9246-23EAC7A97530}" emma:medium="tactile" emma:mode="ink">
                <msink:context xmlns:msink="http://schemas.microsoft.com/ink/2010/main" type="inkWord" rotatedBoundingBox="21809,8563 25854,8374 25915,9667 21869,9856"/>
              </emma:interpretation>
            </emma:emma>
          </inkml:annotationXML>
          <inkml:trace contextRef="#ctx0" brushRef="#br0">3465 960 355 0,'0'0'28'0,"0"0"26"16,13-37 13-16,-13 37-4 15,0 0 4-15,0 0 36 0,0 0 21 16,0 0 6-16,0 0 4 16,0 0-33-16,0 0-39 0,0 0-42 15,0 0-8-15,0 0 20 16,0 0 98-16,0 0-86 16,0 0-3-16,-20 67-7 0,1-4-21 15,-1-4-13-15,0-7-22 16,0-4 22-16,20-48-9 15,-32 55 25-15,32-55-10 16,-53 41 28-16,53-41-22 0,-54 29-15 16,54-29-25-16,-39 0 32 15,39 0-4-15,0 0 26 16,-39-59-26-16,19 0-5 0,20 4-2 16,0 7 2-16,0 48-1 15,6-49 6-15,-6 49 4 16,0 0-18-16,0 0 4 0,0 0-7 15,0 0 17-15,0 0 32 16,0 0-32-16,0 0 0 0,0 0 17 16,0 0 60-1,-19 45 40-15,19-45 30 0,-20 44 17 16,20-44-38-16,-46 44-45 16,0-14-27-16,0-11-21 0,-13-5-4 15,0-3-13-15,-7-7-3 16,7 0-13-16,-8-8 4 15,8-7 4-15,6-4 4 0,7-3-12 16,7-1-4-16,6 1 4 16,33 18 17-16,-33-30-3 15,33 30-10-15,0 0-21 0,0 0 1 16,0 0-78-16,-26-44-163 16,26 44-192-16,0-48-63 0,13 11 7 15</inkml:trace>
          <inkml:trace contextRef="#ctx0" brushRef="#br0" timeOffset="1">3570 535 792 0,'46'8'32'0,"-46"-8"22"16,0 0-7-16,59 7-15 15,-19-7-40-15,-40 0-11 0,52 0-45 16,-52 0-26-16,53-18 90 16,-20-1-210-16,-33 19-20 15</inkml:trace>
          <inkml:trace contextRef="#ctx0" brushRef="#br0" timeOffset="2">4123 0 649 0,'0'0'48'16,"0"0"22"-16,0 0 67 16,0 0-5-16,0 0 7 0,-72 51 14 15,6-2 3-15,-6 2-36 16,-7 1-72-16,-8 0-34 16,-5-4 21-16,0 0-42 15,-6-8-123-15,-7-6-151 0,0-1-81 16,-2-4-44-16</inkml:trace>
          <inkml:trace contextRef="#ctx0" brushRef="#br0" timeOffset="17">2215 702 621 0,'0'0'149'0,"0"0"-5"0,0 0-4 16,13-41 3-16,-13 41 50 16,0 0 10-16,0 0-41 0,0 0-36 15,0 0-25 1,0 0-30-16,0 0-39 0,-65 15-3 16,-2 3-15-16,1 12-2 15,0 3-1-15,6 8-3 0,14-4-14 16,7 0 13-16,39-37-18 15,-33 44 44-15,20-3-43 0,13-41 23 16,20 37-35-16,-20-37 42 16,59 22-12-16,-13-15-8 15,1-3 0-15,-1-8 0 0,-46 4 2 16,33-4 5-16,-33 4 10 16,0 0-17-16,0 0 37 15,0 0 9-15,0 0-9 0,0 0-24 16,0 0 4-16,-73-3-17 15,0-5 13-15,1 1 23 0,6 0 41 16,6-4-45-16,14-1 10 16,0 1 9-16,46 11 5 15,-47-22-14-15,47 22-33 0,-33-40 16 16,20-5-33-16,13-7 23 16,6-7-10-16,14-3-17 0,0-12 23 15,7 3-14-15,6-6 6 16,0-1 5-16,0 8-23 0,-7 11-2 15,0 11-125-15,-26 48-103 16,0 0-116-16,0 0-116 0,0 0 21 16,0 0 23-1</inkml:trace>
          <inkml:trace contextRef="#ctx0" brushRef="#br0" timeOffset="18">1092 798 680 0,'0'0'60'15,"0"0"-28"-15,0 0 15 0,0 0 13 16,0 0-15-16,0 0-6 16,0 0-4-16,0 0-1 0,0 0 37 15,0 0-11-15,0 0 6 16,0 0-9-16,0 0-42 15,7 48 8-15,-7-48-13 0,0 0-10 16,0 0 7-16,0 0 1 16,0 0-5-16,0 0-47 0,0 0 12 15,0 0 44-15,-7-45-5 16,14 1 2-16,-7 44-9 0,26-52-8 16,-26 52 3-1,0 0 11-15,0 0 0 0,0 0 59 16,0 0 43-16,0 0-53 15,0 0-27-15,0 0-22 0,0 0 11 16,-53 60-8-16,7-20-9 16,46-40 0-16,-60 37 11 0,1-18-19 15,13-8 23-15,46-11 2 16,-46 0 28-16,46 0-40 0,0 0 27 16,-47-34-46-16,47 34 47 15,-13-66-26-15,19-1 1 0,22 1-8 16,-2-4-15-16,7 3 31 15,0 12-16-15,-33 55 22 16,39-63-25-16,-39 63 10 16,0 0 12-16,0 0 87 0,0 0-60 15,20 48-6-15,-20 7-13 16,-13 1-7-16,-14 3-4 0,-12-7-2 16,-7-1-20-16,-1-3 18 15,1-7 36-15,-13-8 10 16,6-7 4-16,-7-7-29 0,8-5 4 15,-8-2 4-15,0-1 59 16,14 3-40-16,-6 1 10 0,12 4-23 16,6 7 22-16,2 3-23 15,5 8 7-15,8 0-35 0,12 7 17 16,14 1-24-16,12-5-6 16,8 5 1-16,12-8-45 15,8-8-95-15,-1-3-206 16,0-11-236-16,0-8-85 0</inkml:trace>
        </inkml:traceGroup>
      </inkml:traceGroup>
    </inkml:traceGroup>
    <inkml:traceGroup>
      <inkml:annotationXML>
        <emma:emma xmlns:emma="http://www.w3.org/2003/04/emma" version="1.0">
          <emma:interpretation id="{67F6B4A3-3FA7-46DC-8070-3EDE843CB8F1}" emma:medium="tactile" emma:mode="ink">
            <msink:context xmlns:msink="http://schemas.microsoft.com/ink/2010/main" type="paragraph" rotatedBoundingBox="19358,10736 24871,9959 25064,11329 19551,121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CCF702-47E6-47A3-A137-19806D735EFC}" emma:medium="tactile" emma:mode="ink">
              <msink:context xmlns:msink="http://schemas.microsoft.com/ink/2010/main" type="line" rotatedBoundingBox="19358,10736 24871,9959 25064,11329 19551,12106"/>
            </emma:interpretation>
          </emma:emma>
        </inkml:annotationXML>
        <inkml:traceGroup>
          <inkml:annotationXML>
            <emma:emma xmlns:emma="http://www.w3.org/2003/04/emma" version="1.0">
              <emma:interpretation id="{247DE4B9-0B63-4283-A28F-CF66CDCAC89E}" emma:medium="tactile" emma:mode="ink">
                <msink:context xmlns:msink="http://schemas.microsoft.com/ink/2010/main" type="inkWord" rotatedBoundingBox="19358,10736 23435,10161 23628,11531 19551,12106"/>
              </emma:interpretation>
            </emma:emma>
          </inkml:annotationXML>
          <inkml:trace contextRef="#ctx0" brushRef="#br0" timeOffset="23">-188 2447 1321 0,'0'0'77'16,"0"52"-30"-16,-6 0-27 0,-14-4-20 15,0 0 17-15,-13-8 6 16,0-6-16-16,-6-5 19 0,-7-7-1 16,7-3 22-16,-1-12 28 15,7-3-49-15,33-4-10 16,-33-15-6-16,33 15 5 16,-13-48-5-16,7-4-18 0,12 1 14 15,-6 3-4-15,7 7 6 16,-7 41-16-16,6-37 48 15,-6 37 4-15,0 0 21 0,-52 30-11 16,-7 14-26-16,-7 4-11 16,7 4-9-16,0 3-3 0,0-3-29 15,-7 4-143-15,13-8-148 16,1-7-135-16,12-4-75 16</inkml:trace>
          <inkml:trace contextRef="#ctx0" brushRef="#br0" timeOffset="24">-516 3062 2032 0,'39'-26'140'0,"7"11"-46"16,13 15-39-16,7 4-25 0,-7 10-4 15,-13 5-11 1,0 3-9-16,-46-22 6 0,20 44-12 16,-27-7 4-16,-26 0-35 15,-19-7-44-15,-21-1-150 0,-5-6-232 16,-8-1-132-16</inkml:trace>
          <inkml:trace contextRef="#ctx0" brushRef="#br0" timeOffset="26">-1193 2499 1407 0,'-46'-22'192'16,"46"22"-77"-16,0 0-94 16,0 0-12-16,0 0 18 0,0 0-40 15,0 0 57-15,0 0 36 16,-46 15 56-16,-7 22 13 15,7 18-62-15,-6 11 34 0,-1 16-16 16,0 6-36-16,1 9-25 16,-1 3-31-16,-12 0-18 15,5-4 5-15,-5-7 12 0,-1-11-20 16,0-19 14-16,7-11 2 16,7-14-8-16,6-16-6 0,6-7 1 15,14-11 5-15,26 0-91 16,-20-40-150-16,14-5-222 0,25-3-174 15</inkml:trace>
          <inkml:trace contextRef="#ctx0" brushRef="#br0" timeOffset="27">-1739 3628 1585 0,'40'22'160'16,"6"-18"-75"-16,6-8-38 16,14-7-69-16,6 0-226 0,1-4-159 15,-1-7-86-15</inkml:trace>
          <inkml:trace contextRef="#ctx0" brushRef="#br0" timeOffset="-18893.1">-510 2102 1685 0,'0'0'35'0,"0"0"-1"0,0 0-25 15,0 0-90-15,0 0-258 16,0 0-45-16,0 0 33 0</inkml:trace>
          <inkml:trace contextRef="#ctx0" brushRef="#br0" timeOffset="21">1718 2444 677 0,'0'0'103'0,"0"0"20"16,0 0-24-16,0 0-37 16,0 0 6-16,0 0 69 0,0 0 54 15,0 0 11-15,39 14-19 16,-39-14-40-16,40 34-27 15,-40-34-42-15,13 48-38 0,-13-48 2 16,0 44-24-16,0-44-2 16,-46 44-9-16,0-10 6 15,-7-12-21-15,1-4 25 16,-1-7-20-16,7-3 21 0,46-8-23 16,-39-4 14-16,39 4-41 15,0 0 10-15,-13-48 6 0,19 4 2 16,14-8-28-16,6 0 27 15,0 4-20-15,1 4 42 16,-27 44-22-16,26-41 24 0,-26 41-27 16,0 0 30-16,0 0-18 15,0 0 16-15,-53 41-3 16,7 3 0-16,14 0-11 16,5 1-10-16,8-5 30 0,19-40-24 15,0 48 18-15,0-48 0 16,19 41-1-16,-19-41 0 15,0 0 5-15,33 37-29 0,-33-37 30 16,0 0-11-16,0 0 18 16,0 0-35-16,0 0 25 0,0 0-14 15,-66 19 18-15,7-16-18 16,0-6 2-16,0-9-12 16,0-2 39-16,13-5-36 15,46 19 6-15,-46-48-22 0,46 48 31 16,-26-55-17-16,26 55 27 0,-20-45-24 15,20 45 27 1,0 0-18-16,0 0 41 0,0 0-19 16,0 0 16-16,0 0-22 15,-13 56 17-15,-7-8-37 0,-6 0 34 16,-7-4-36-16,-7 1 19 16,-12-9-61-16,-1 2-133 15,1-8-220-15,-1-8-90 0</inkml:trace>
          <inkml:trace contextRef="#ctx0" brushRef="#br0" timeOffset="22">476 2469 712 0,'0'0'124'15,"0"0"-46"-15,0 0-56 0,0 0 14 16,0 0 23-16,0 0 47 15,0 0 17-15,0 0-20 0,-7 63-8 16,1-15-33-16,-7-7-19 16,6-4 6-16,7-37-16 15,-33 52-9-15,0-15 0 0,33-37-17 16,-46 33 7-16,13-15-17 16,33-18 3-16,-46 8 8 0,46-8-19 15,0 0 15-15,-32-45 5 16,18-3-37-16,21 0 42 15,19-7-18-15,7-1 15 16,13 8-19-16,-6 8-1 0,-40 40 5 16,59-41 4-16,-59 41-211 15,46-22-155-15,-46 22-60 0</inkml:trace>
          <inkml:trace contextRef="#ctx0" brushRef="#br0" timeOffset="25">-510 2099 1685 0,'0'0'35'0,"0"0"-1"0,0 0-25 15,0 0-90-15,0 0-258 16,0 0-45-16,0 0 33 0</inkml:trace>
        </inkml:traceGroup>
        <inkml:traceGroup>
          <inkml:annotationXML>
            <emma:emma xmlns:emma="http://www.w3.org/2003/04/emma" version="1.0">
              <emma:interpretation id="{39EF4426-3A72-4BFF-9522-415448340FFA}" emma:medium="tactile" emma:mode="ink">
                <msink:context xmlns:msink="http://schemas.microsoft.com/ink/2010/main" type="inkWord" rotatedBoundingBox="23961,10472 24924,10336 25039,11151 24075,11287"/>
              </emma:interpretation>
            </emma:emma>
          </inkml:annotationXML>
          <inkml:trace contextRef="#ctx0" brushRef="#br0" timeOffset="19">3216 2702 865 0,'0'0'85'16,"0"0"3"-16,0 0-7 0,0 0 15 16,0 0-48-16,0 0 39 15,0 0 57-15,0 0-16 16,0 0-37-16,40-7-34 15,-40 7-26-15,32 3 31 0,-32-3 15 16,0 0-21-16,0 0-30 16,0 0-8-16,14 37 4 15,-14-37-18-15,0 0 3 0,-60 34 6 16,-5-12-10-16,12-11-16 16,1-7-8-16,12-8 26 0,40 4-17 15,-46-19-19-15,46 19-33 16,0 0 0-16,7-62 16 15,12 10 16-15,14 8 18 0,-33 44 8 16,59-56-23-16,-13 23 11 16,-46 33 15-16,0 0 14 15,0 0 19-15,0 0 8 16,0 0-31-16,0 0 13 0,0 0 23 16,-6 59 27-16,-20-18-14 15,26-41-21-15,-53 44-4 16,0-11 13-16,1-11 13 0,-1-3 15 15,-6-4-12-15,0-4-23 16,6 0-18-16,1-4-15 0,6-7 41 16,0-3 14-16,13-1-33 15,33 4-10-15,-39-15-9 16,39 15 9-16,-33-26 8 16,33 26-10-16,-40-33-19 15,40 33-3-15,-33-37 23 0,33 37 8 16,-26-33-7-16,26 33-4 15,0 0-10-15,-33-45-9 0,33 45 7 16,-26-48 0-16,0 8 17 16,13-1-27-16,6 0 10 15,-6-3-12-15,13-4 1 0,0 0 5 16,6-5-16-16,1 9-15 16,0 7-26-16,-7 4-58 0,0 33-68 15,0 0-103 1,6-37-159-16,-6 37-132 0</inkml:trace>
          <inkml:trace contextRef="#ctx0" brushRef="#br0" timeOffset="20">2796 2188 1005 0,'0'0'94'0,"0"0"-12"16,0 0 4-16,0 0-30 16,32-48-20-16,-32 48-8 15,53-48-28-15,-7 14 16 0,-7 12-14 16,-39 22 5-16,53-22 9 15,-53 22 75-15,46 0 53 0,-46 0-23 16,0 0-72-16,0 0 3 16,33 44-47-16,-33-44 32 15,-13 52-37-15,13-52 22 16,-53 55-16-16,1-10-6 0,-8-16 0 16,1-3-121-16,-6-4-190 15,5-6-152-15</inkml:trace>
          <inkml:trace contextRef="#ctx0" brushRef="#br0" timeOffset="14">2999 2150 490 0,'0'0'81'16,"0"0"-22"-16,0 0 0 16,0 0 36-16,0 0-24 15,0 0 5-15,0 0 22 0,0 0-19 16,0 0 81-16,0 0 21 15,0 0 6-15,0 0-36 16,0 0-114-16,0 0 14 16,0 0-23-16,0 0-22 0,0 0 3 15,33-41-5-15,-33 41 26 16,0 0 5-16,0 0-2 0,0 0-19 16,0 0-39-16,0 0 32 15,0 0-1-15,0 0-30 16,0 0 13-16,0 0-141 0,0 0-237 15,0 0-148-15</inkml:trace>
        </inkml:traceGroup>
      </inkml:traceGroup>
    </inkml:traceGroup>
  </inkml:traceGroup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52:41.36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CE0F2CC-C2DB-406B-AA4D-E0255C926ED4}" emma:medium="tactile" emma:mode="ink">
          <msink:context xmlns:msink="http://schemas.microsoft.com/ink/2010/main" type="writingRegion" rotatedBoundingBox="33467,8213 13822,7357 14152,-217 33797,638"/>
        </emma:interpretation>
      </emma:emma>
    </inkml:annotationXML>
    <inkml:traceGroup>
      <inkml:annotationXML>
        <emma:emma xmlns:emma="http://www.w3.org/2003/04/emma" version="1.0">
          <emma:interpretation id="{CC4E0CC8-98A3-436A-BFCC-9186A22E37D1}" emma:medium="tactile" emma:mode="ink">
            <msink:context xmlns:msink="http://schemas.microsoft.com/ink/2010/main" type="paragraph" rotatedBoundingBox="33381,8301 25278,7842 25383,5977 33487,64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3B5094-2824-4429-B604-5C9B17873317}" emma:medium="tactile" emma:mode="ink">
              <msink:context xmlns:msink="http://schemas.microsoft.com/ink/2010/main" type="line" rotatedBoundingBox="33381,8301 25278,7842 25383,5977 33487,6436"/>
            </emma:interpretation>
          </emma:emma>
        </inkml:annotationXML>
        <inkml:traceGroup>
          <inkml:annotationXML>
            <emma:emma xmlns:emma="http://www.w3.org/2003/04/emma" version="1.0">
              <emma:interpretation id="{82DDD19B-A9E7-4872-A82E-C7111E204D03}" emma:medium="tactile" emma:mode="ink">
                <msink:context xmlns:msink="http://schemas.microsoft.com/ink/2010/main" type="inkWord" rotatedBoundingBox="33391,8129 28244,7837 28340,6145 33487,6436"/>
              </emma:interpretation>
            </emma:emma>
          </inkml:annotationXML>
          <inkml:trace contextRef="#ctx0" brushRef="#br0">7842 6310 402 0,'0'0'84'0,"0"0"6"16,0 0-3-16,0 0-1 0,0 0 38 15,0 0 40-15,0 0 1 16,0 0-17-16,0 0-26 15,0 0-13-15,0 0-17 0,0 0-46 16,0 0-27-16,0 0-10 16,-33-8 16-16,33 8-36 0,-39 4 25 15,39-4-22-15,-27 15 11 16,27-15 14-16,0 0-4 0,-26 41-7 16,20-1 6-16,19-7-5 15,6 1 4-15,8 3-19 0,6-4 27 16,6-4-38-16,-6-3 41 15,-7-4-33-15,-26-22 26 0,40 26-21 16,-40-26 18-16,0 0 13 16,0 0 24-16,0 0 17 15,0 0-38-15,0 0-28 0,0 0 21 16,-46 0-26-16,-7-11 23 16,14 0-18-16,-21-11 0 0,21 0 8 15,-7 0-12-15,7-4 6 16,6 0-5-16,6-7 7 0,14-1-12 15,-6 5 11-15,5-1-3 16,14 30 6-16,0 0 18 0,-13-33-8 16,13 33 2-16,0 0-21 15,0 0 29-15,0 0-20 16,0 0 49-16,27 37 2 0,-8 4 31 16,1 10-20-16,0 5-13 15,-7-1 7-15,13 12-23 0,-13-4-12 16,0-1-7-16,-6-3 1 15,6 1-21-15,0-9 3 0,0-3 4 16,-6-7 3-16,0-4 1 16,6-4-23-16,-13-33-25 0,0 0-123 15,6 30-124-15,-6-30-131 16,0 0-64-16,0 0 6 0</inkml:trace>
          <inkml:trace contextRef="#ctx0" brushRef="#br0" timeOffset="1224">8243 6439 350 0,'0'-29'60'0,"0"29"1"16,0 0 25-16,0-30-1 15,0 30 25-15,0 0 1 16,-13-30-27-16,13 30 43 0,0 0-25 16,-27-40 16-16,27 40-11 15,-32-44-28-15,32 44-8 0,-27-41-11 16,27 41-19-16,-26-41-1 15,26 41 9-15,-33-37-22 0,33 37 5 16,0 0 2-16,-20-44 10 16,20 44 16-16,0 0-1 0,0 0-10 15,-32-33-41-15,32 33 10 16,0 0 1-16,-46-34-8 16,46 34-7-16,-46-18-4 0,46 18 0 15,-40-19-8-15,40 19 20 16,-39-7 9-16,39 7-12 0,-46-4-9 15,46 4 12-15,-46 8-2 16,13-5 11-16,-7 9-16 0,1 2-2 16,6 1 44-16,-6 0 9 15,-1 7-14-15,-6-3 6 0,0-1-14 16,0 0 10-16,7 1-8 16,-7 3-3-16,6 0-29 0,8-3 9 15,-8-1 2-15,14 4 3 16,26-22-11-16,-39 37 5 15,12-7 12-15,8 3 25 0,-1 4-18 16,7 4-10-16,0 3 17 16,-1 4-16-16,14 0-5 0,-6 0 2 15,6 4-7-15,0 0-9 16,6-1 24-16,1-3 1 0,0 4-9 16,6 0 0-16,0-4 8 15,-7 0-9-15,21 0-11 0,-14-7 8 16,7-1 0-16,-1-7-1 15,1 1-14-15,-7-5 14 0,-13-29 3 16,33 41 0-16,-7-12-13 16,-26-29-2-16,40 37 6 15,-14-11 10-15,7-4-13 0,0 1-8 16,-7-9-3-16,20 1 18 16,-13-4-2-16,0 0-10 0,-1-3-9 15,-5-1 3-15,19-7 18 16,-20 0-4-16,0 0-8 0,14-4 0 15,-21 1 9-15,8-8-4 16,6 0-8-16,-14-4-5 0,1-7 11 16,0-1 6-16,-1-2-4 15,1-5-11-15,-7 0 6 0,14 1 3 16,-8-4-3-16,1-1 0 16,0-3-7-16,6 8 1 15,-6-4-2-15,-7 3 8 0,0-3-9 16,13 7 14-16,-13-4-5 15,1 1 0-15,-1-1 0 0,0 4-3 16,-7-3 5-16,8-1 1 0,-1 4 2 16,-13-3-3-16,19 3-5 15,-5-4 3-15,-1 1-5 0,-7-1 5 16,1 1-5-16,6-1-1 16,-13 4 6-16,13-3 0 0,-13-1 10 15,7-3-13-15,-7 0 6 16,6 7-7-16,1 0 1 15,-7 26 3-15,0-41 10 0,-7 12-5 16,7 29-1-16,0-26 8 16,0 26 0-16,-6-30-8 0,6 30-4 15,0 0-4-15,0 0 4 16,0 0-7-16,0 0 7 0,0 0 12 16,0 0-12-16,0 0-8 15,0 0 0-15,0 0 8 0,-20-25 8 16,20 25-3-16,0 0-2 15,0 0-26-15,0 0-76 0,0 0-106 16,0 0-93-16,0 0-108 16,0 0-106-16,0 0 15 15,0 0 23-15</inkml:trace>
          <inkml:trace contextRef="#ctx0" brushRef="#br0" timeOffset="19689">6482 7252 702 0,'-13'33'174'16,"13"-33"-28"-16,0 0-44 15,0 0-61-15,-46 26-18 16,46-26 87-16,-46 7 7 0,13-10-26 16,33 3-71-16,0 0 0 15,-20-30-6-15,20-3-14 0,20-4 3 16,6 0 8-16,7 0-21 15,6 4-4-15,14 7 14 16,-20 8-9-16,13 6 20 0,-20 9-6 16,-26 3-18-16,0 0 59 15,26 37 64-15,-19 7 0 16,-20 0 21-16,-7 4-27 0,-6 0-47 16,-7-3 4-16,-6-5-23 15,-7-3-22-15,0-3 1 0,-7-9-11 16,0-6-96-16,7-4-210 15,-6-12-194-15,6-6-100 0</inkml:trace>
          <inkml:trace contextRef="#ctx0" brushRef="#br0" timeOffset="21429">6002 6986 1090 0,'0'0'208'0,"0"0"-62"15,0 0-56-15,0 0-51 16,0 0 12-16,0 0 8 0,0 0-23 16,-13-30-4-16,6-3-17 15,7-8-23-15,14-3 29 16,5-8-21-16,14 4-18 0,13 0 18 15,-6 8 3-15,6 3-31 16,-7 11 8-16,-39 26 20 0,46-11-3 16,-46 11 0-16,39 7 36 15,-39-7 58-15,14 41-15 0,-21-4 27 16,-6 3-8-16,-13-3-40 16,-7 0-1-16,0-3-21 0,-13-5 13 15,0-3-39-15,0-8 27 16,-7-3-26-16,7-4 0 15,-6-7-21-15,6-8 26 16,0-3-23-16,6-8 29 0,7-3-42 16,33 18 4-16,-39-37-27 15,13-4 7-15,19 4-10 0,1 0 22 16,6 4-6-16,6 3 17 16,-6 30 24-16,7-40-22 0,-7 40 0 15,13-30 20-15,-13 30-3 16,0 0-13-16,0 0 0 0,0 0 22 15,0 0-33-15,0 0 37 16,0 0-24-16,0 0 16 0,0 0-16 16,0 0 12-16,0 0-13 15,33-3 21-15,-33 3-24 16,0 0 23-16,0 0-21 16,0 0 17-16,0 0-25 0,0 0 36 15,0 0 7-15,0 0-25 16,0 0-5-16,0 0 19 0,0 0 6 15,0 0 26-15,0 0-19 16,0 0 30-16,0 0-43 0,0 0 28 16,0 0-42-16,0 0 18 15,0 0-24-15,0 0 21 0,0 0-34 16,0 0 38-16,0 0-26 16,0 0 17-16,0 0-23 15,0 0 21-15,0 0-8 0,0 0-5 16,0 0-1-16,0 0 18 15,0 0-22-15,0 0 23 0,26 7-24 16,-26-7 20-16,0 0-20 16,0 0 24-16,0 0-9 0,0 0-4 15,0 0 0-15,0 0-9 16,0 0 15-16,0 0-11 0,0 0 13 16,0 0-8-16,0 0 9 15,0 0 2-15,0 0 77 16,7 37-44-16,-7-37 2 15,0 33-33-15,0-33-9 0,-14 37-4 16,14-37 9-16,-6 33 4 16,6-33-24-16,0 0 4 0,0 0 25 15,0 0-9-15,0 0-25 16,-13 30 24-16,13-30 7 0,0 0-21 16,0 0 9-16,0 0 4 15,0 0-18-15,0 0-10 0,0 0 26 16,0 0 10-16,0 0-25 15,0 0 10-15,0 0 9 0,-13 29-16 16,13-29 3-16,0 0 14 16,-20 30-4-16,20-30-6 15,0 0 26-15,-33 37 18 0,33-37-20 16,-39 29-4-16,6-3 1 16,-7 0-9-16,7-11-22 0,-6-4 34 15,0 0-21-15,-7-3-9 16,0-5 6-16,0 1 10 0,6-4-7 15,1 0-8-15,6-7 12 16,0-1-1-16,33 8-16 16,-46-22 13-16,46 22 4 0,-20-33-11 15,1-1-22-15,12 5 26 16,0-4-6-16,21-4-9 16,-1 3 15-16,13-2-19 0,0 6 24 15,-26 30-2-15,46-33-11 16,-13 14 5-16,-33 19 3 0,33-15-15 15,-33 15 11-15,26 0 10 16,-26 0-2-16,33 12-16 0,-33-12 7 16,0 0 11-16,0 0-6 15,0 0-9-15,0 0 9 0,0 0 9 16,0 0-5-16,0 0-17 16,0 0 25-16,0 0-3 0,0 0-14 15,0 0-7-15,0 0 22 16,0 0-4-16,0 0-6 0,-39 11-9 15,39-11 15-15,-40 7-16 16,40-7 5-16,-46 11 9 16,13 4-7-16,-6 0 8 0,19 7-5 15,20-22-19-15,-39 26 32 16,6 0-7-16,33-26-6 16,-39 37-8-16,39-37 16 0,-33 33-8 15,33-33-13-15,0 0 23 16,-33 26 6-16,33-26-10 0,0 0-16 15,-33 11 23-15,33-11-8 16,-33-8-22-16,33 8-15 0,0 0-3 16,-33-40-35-16,0-1 28 15,33-7-1-15,-6 4-8 16,-1 7 46-16,7 37 12 0,0-41-10 16,0 41 3-16,0 0 5 15,0 0 15-15,0 0-5 0,-46-4 45 16,-6 15 10-16,-7 12-12 15,-7 3 14-15,-6-1-7 0,-14 1-38 16,1-4 12-16,-7-3-16 16,0-8 14-16,0-4-3 0,-7-7-21 15,7-11-20-15,0 0 19 16,0-15-7-16,7 0-8 0,-1-7 11 16,1-4-4-16,13-3-56 15,6 3-111-15,7-11-122 16,13 0-198-16,19-4-156 15,27 0 10-15</inkml:trace>
          <inkml:trace contextRef="#ctx0" brushRef="#br0" timeOffset="21609">5726 5763 1090 0,'0'0'208'16,"59"19"-99"-16,-59-19-66 0,53 22-17 16,-53-22-42-16,39 33-211 15,-39-33-127-15,27 44-36 0</inkml:trace>
          <inkml:trace contextRef="#ctx0" brushRef="#br0" timeOffset="21789">4149 7252 1542 0,'0'0'96'0,"0"0"-36"0,53 7-43 15,12-10-178-15,14-12-212 16,7-7-36-16</inkml:trace>
          <inkml:trace contextRef="#ctx0" brushRef="#br0" timeOffset="22017">3347 6025 1943 0,'46'-33'17'16,"27"7"-10"-16,19 8-250 16,13 7-290-16,0 0 3 0</inkml:trace>
        </inkml:traceGroup>
        <inkml:traceGroup>
          <inkml:annotationXML>
            <emma:emma xmlns:emma="http://www.w3.org/2003/04/emma" version="1.0">
              <emma:interpretation id="{C3EDDB04-A29A-4D31-8CEC-E5C1B9CA98E0}" emma:medium="tactile" emma:mode="ink">
                <msink:context xmlns:msink="http://schemas.microsoft.com/ink/2010/main" type="inkWord" rotatedBoundingBox="27771,7983 25278,7842 25383,5984 27877,6125"/>
              </emma:interpretation>
            </emma:emma>
          </inkml:annotationXML>
          <inkml:trace contextRef="#ctx0" brushRef="#br0" timeOffset="22925">2329 6051 1272 0,'0'0'40'15,"-53"37"-44"-15,53-37 42 16,-46 59-50-16,46-59 12 0,-20 67 12 16,14-15 17-16,6-52-16 15,6 51 37-15,-6-51-17 0,0 0 43 16,60 37-23-16,-8-22-8 15,-6-19-24-15,13-14-21 0,0-12-8 16,-6-3 0-16,0-4 27 16,-53 37 26-16,52-52 49 15,-52 52 84-15,33-48-30 16,-33 48-31-16,0 0-43 0,0 0-53 16,0 0 1-16,-59-18-11 0,-13 25-7 15,-1 8-18 1,8 7 27-16,-8 4-32 0,14-4 23 15,7 0 19-15,-1-11-23 16,53-11 2-16,-39 15-7 0,39-15-9 16,0 0 7-16,0 0-9 15,0 0 29-15,-20 45-13 0,20-45 12 16,6 51-10-16,-6-51-2 16,7 63 0-16,-7-15-15 0,0-48 22 15,-20 56 1-15,20-56 5 16,-46 51-3-16,-6-14-2 15,6-11-4-15,-7-11-27 16,7-8 28-16,46-7-5 0,-59-7-11 16,13-4-1-16,46 11-27 15,0 0-24-15,-46-67-15 16,20 16 27-16,19-1 22 0,7 52-20 16,-6-45 44-16,6 45-7 15,0 0-12-15,0 0 32 0,0 0 23 16,0 0 0-16,0 0 11 15,0 67-6-15,-14-4 20 0,-5-4-2 16,-14 0-37-16,-13-7-14 16,0-4 26-16,-13-11-4 0,6-4 0 15,-6-11-5 1,6-7 6-16,7-8-18 0,7-3-8 16,39-4-11-16,-53-19 11 15,53 19 6-15,-26-51-42 0,26-8 2 16,20-8-3-16,6-3 17 15,20 11 20-15,-6 15-11 0,-40 44-10 16,52-34 4-16,-52 34 10 16,53 8-4-16,-53-8 19 15,26 59 9-15,-26 0 7 0,-20 4-11 16,-13 3-13-16,-13-3 8 16,-13 3-22-16,0-10 5 15,-7-1-32-15,-6-7-127 16,6-7-128-16,1-11-85 0,6-8-78 15</inkml:trace>
          <inkml:trace contextRef="#ctx0" brushRef="#br0" timeOffset="23109">995 7274 1486 0,'46'41'290'0,"-46"-41"-116"16,59 33-103-16,-7-15-12 0,14-6-28 16,-7-12-31-16,-6-8-213 15,-1-7-195-15,-6-18-109 16</inkml:trace>
          <inkml:trace contextRef="#ctx0" brushRef="#br0" timeOffset="23353">837 5493 1375 0,'0'0'120'0,"0"0"67"0,0 0-84 16,-26 52-22-16,26 11-38 15,6 3-15-15,7 8-34 16,-6 0-2-16,13 0-12 0,-14-4-18 16,7-7-163-16,-6-4-139 15,0 0-126-15</inkml:trace>
          <inkml:trace contextRef="#ctx0" brushRef="#br0" timeOffset="23944">173 6424 1196 0,'0'0'199'15,"0"0"-65"-15,14-48-35 16,-14 48-4-16,0 0-29 0,6-44-6 15,-6 44-34-15,20-48-14 16,-20 48 9-16,33-55 35 16,6 7-10-16,7-4-29 15,0 0 0-15,0-7-20 0,7-8-1 16,-1 1-15-16,-6 3 13 16,-6 4 35-16,-14 7-2 15,-26 52 9-15,13-51-28 0,-13 51-8 16,0 0 0-16,0 0-8 15,-72-23 15-15,13 27-12 0,-7 11-4 16,7 11 5-16,6 3 1 16,53-29 6-16,-65 48 4 0,65-48-16 15,-53 63 27 1,27-11 1-16,26-52-11 0,-13 70 22 16,19-18-11-16,7-4-4 15,7-8-23-15,-20-40 18 0,53 63-10 16,-7-18 0-16,-46-45-226 15,52 51-221-15,-6-14-64 16,-13 4 10-16</inkml:trace>
          <inkml:trace contextRef="#ctx0" brushRef="#br0" timeOffset="24125">325 6683 997 0,'-27'44'233'0,"27"-44"-12"15,0 0-16-15,0 0-71 16,0 0-29-16,-13 45-8 16,13-45-58-16,0 0-21 0,0 0 12 15,0 0-88-15,0 0-182 16,0 0-224-16,0 0-156 0</inkml:trace>
        </inkml:traceGroup>
      </inkml:traceGroup>
    </inkml:traceGroup>
    <inkml:traceGroup>
      <inkml:annotationXML>
        <emma:emma xmlns:emma="http://www.w3.org/2003/04/emma" version="1.0">
          <emma:interpretation id="{34C269FC-3324-4A6D-9D9F-FCFBCF817B9E}" emma:medium="tactile" emma:mode="ink">
            <msink:context xmlns:msink="http://schemas.microsoft.com/ink/2010/main" type="paragraph" rotatedBoundingBox="33545,6201 25379,5776 25468,4064 33634,44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838E90-B865-45E8-8064-EC627CFB2BB5}" emma:medium="tactile" emma:mode="ink">
              <msink:context xmlns:msink="http://schemas.microsoft.com/ink/2010/main" type="line" rotatedBoundingBox="33545,6201 25379,5776 25468,4064 33634,4489"/>
            </emma:interpretation>
          </emma:emma>
        </inkml:annotationXML>
        <inkml:traceGroup>
          <inkml:annotationXML>
            <emma:emma xmlns:emma="http://www.w3.org/2003/04/emma" version="1.0">
              <emma:interpretation id="{886F6714-E48D-4EED-9AFC-D3CB0243BCC7}" emma:medium="tactile" emma:mode="ink">
                <msink:context xmlns:msink="http://schemas.microsoft.com/ink/2010/main" type="inkWord" rotatedBoundingBox="33547,6160 30646,6009 30733,4338 33634,4489"/>
              </emma:interpretation>
            </emma:emma>
          </inkml:annotationXML>
          <inkml:trace contextRef="#ctx0" brushRef="#br0" timeOffset="-93835">7927 4411 550 0,'0'0'116'15,"0"0"30"-15,0 0-42 16,0 0-15-16,0 0-52 0,0 0 0 15,0 0-5-15,0 0 38 16,0 0 12-16,0 0-22 16,0 0 9-16,0 0-31 0,0 0-11 15,-32 44-4-15,32-44-12 0,-40 30 0 16,40-30 6-16,-52 22-11 16,6-15-22-16,46-7 16 0,-40-3-19 15,40 3-7-15,-46-15 19 16,46 15 2-16,0 0 0 0,-26-52 18 15,13 8-13-15,6 3-26 0,20 0 28 16,-13 41-24-16,13-40 10 16,-13 40 24-16,0 0-7 15,20-37-17-15,-20 37 27 0,0 0 37 16,0 0 59-16,0 0-20 16,0 0 3-16,0 41 7 0,0-12-6 15,0-29-21-15,-13 41-21 16,-7-12-21-16,-6-3-23 0,-13-7 3 15,-7-8-4-15,0 0 9 0,-7-8-2 16,7-3-5-16,7-3-4 16,6-5 10-16,33 8-16 0,0 0-5 15,-53-33 0-15,53 33 0 16,-20-44 5-16,20 44 8 0,-13-33-4 16,13 33-12-16,0 0-6 15,0 0 4-15,0 0-5 16,0 0 25-16,0 0-10 0,7 33 15 15,-1 15 4-15,8 4 9 0,-8 7 26 16,7 7-22-16,7 4-2 16,0-3-14-16,-7-4 5 0,-7-4-24 15,8-4 8-15,-1-3-17 16,6-11 16-16,-12-8 9 0,6 0-60 16,-13-33-122-16,7 37-89 0,-7-37-69 15,0 0-13-15,13 33 6 16,-13-33-3-16</inkml:trace>
          <inkml:trace contextRef="#ctx0" brushRef="#br0" timeOffset="-93239">8000 3986 305 0,'-53'-30'73'16,"-6"12"21"-16,0 11 7 0,13 3-38 16,-20 11 26-16,0 8 23 15,1 11 56-15,-21 3 7 0,14 12 34 16,0 3-22-16,-14 8-18 0,21 0-25 15,-8 0-1-15,1 3 1 16,6 0-9-16,1 5-29 0,12 2-25 16,1 5-21-16,-1 3-18 15,20 8-8-15,0 3 2 0,0 0 0 16,7 0 5-16,20 1-6 16,12-5 4-16,14 1 2 0,19-4 8 15,14-8 7-15,19-10-5 16,7-5-2-16,13-10-7 0,20-8-5 15,6 1-12-15,-6-9-16 16,6-2 0-16,-6-9 1 0,-14-6 4 16,1-5-1-16,-7-6 4 15,-13-5-4-15,-20-6-7 0,6-12-6 16,-12-4-3-16,-14-18-1 0,14-4-1 16,-20-18 1-16,6-15 10 15,-6-11-6-15,-7-18 0 0,7-5-8 16,-6-2-6-16,-14 10 17 15,0 11-9-15,-13 15 3 0,13 11 5 16,-26 11-8-16,0 8-27 16,0 11-53-16,-14 3-27 0,-6 8-20 15,-6 10-71-15,-7 9-66 16,0 3-37-16,-7 7-89 0,14-3 5 16,-7 3-18-16</inkml:trace>
          <inkml:trace contextRef="#ctx0" brushRef="#br0" timeOffset="-91770">5772 5080 635 0,'0'0'142'16,"0"0"29"-16,0 0-29 15,0 0-11-15,0 0-19 0,0 0-38 16,0 0 12-16,0 0 10 16,0 0-45-16,0 0-26 15,0 0-38-15,0 0 18 0,0-41 7 16,13 8-8-16,0-4-1 15,1 0-3-15,-1 4-3 16,0-1-7-16,0 1 13 0,-13 33 3 16,26-37-24-16,-26 37 18 15,0 0-5-15,33-26 7 0,-33 26-6 16,33-15 8-16,-33 15 5 16,39-3-14-16,-6 3 2 0,-33 0 15 15,33 3-36-15,-33-3 18 16,46 8-7-16,-6-1 21 15,-40-7-8-15,52 8 0 0,-52-8-7 16,40 7 16-16,-40-7-25 16,39 4 19-16,-39-4 0 15,0 0-7-15,0 0 11 0,0 0 5 16,0 0-24-16,0 0 17 16,0 0 0-16,0 0 11 0,0 0 19 15,0 0 30-15,0 40 18 16,-13-6-7-16,13-34-16 0,-46 40 9 15,0-7-27-15,0-3-6 16,13-4-15-16,-20 0-18 16,7-8 18-16,0 1-18 0,-6-8-3 15,6 0 6-15,-7-4 1 16,14-7-2-16,-7-3 11 0,13-5 23 16,-6-7-2-16,12-3 2 15,27 18-7-15,-33-33-18 16,7-1-4-16,13 1-10 0,6-4 0 15,1 4 5-15,6 3-5 16,0 30-8-16,0-33 12 0,0 33-4 16,0-29 2-16,0 29-5 15,0 0 5-15,0 0 6 0,0 0-16 16,0 0 4-16,0-30 4 16,0 30 0-16,0 0 0 0,0 0 3 15,0 0-3-15,0 0-6 16,0 0 6-16,0 0-7 15,0 0 3-15,0 0 11 16,0 0-2-16,0 0-10 0,0 0 5 16,13-30 4-16,-13 30-12 15,13-33 4-15,-6 7 16 0,-7-3-9 16,6-1-3-16,-6-7 3 16,7-3-3-16,-7-5 0 0,0-3 0 15,0-7 3-15,6 3-11 16,-6 0 8-16,0 12 10 0,0 7-5 15,0 33-9-15,-6-30 4 16,6 30-3-16,0 0-40 16,0 0-136-16,0 0-189 0,0 0-130 15,0 0-64-15</inkml:trace>
        </inkml:traceGroup>
        <inkml:traceGroup>
          <inkml:annotationXML>
            <emma:emma xmlns:emma="http://www.w3.org/2003/04/emma" version="1.0">
              <emma:interpretation id="{9BF1B980-278F-46DB-BF4B-A1E69F29312B}" emma:medium="tactile" emma:mode="ink">
                <msink:context xmlns:msink="http://schemas.microsoft.com/ink/2010/main" type="inkWord" rotatedBoundingBox="30219,5547 26396,5348 26454,4228 30277,4427"/>
              </emma:interpretation>
            </emma:emma>
          </inkml:annotationXML>
          <inkml:trace contextRef="#ctx0" brushRef="#br0" timeOffset="-91170">5049 4500 808 0,'0'0'97'15,"0"0"90"-15,0 0-61 16,0 0-15-16,-19 48 40 0,12-4 33 16,7 0-12-16,0 1-2 15,7-1-65-15,-7-3-48 0,19-1-13 16,-12-7-27-16,-7-33 21 16,0 37 19-16,0-37 11 15,0 34-38-15,0-34-9 16,0 0-7-16,0 0-3 0,-40 25-4 15,8-13 5-15,32-12-12 16,0 0 0-16,-40-15 0 0,40 15-6 16,-33-41 6-16,14 8 4 15,19 33-8-15,-20-41 8 0,20 41 4 16,0 0-21-16,-7-33 32 16,7 33 17-16,0 0 10 0,0 0 1 15,0 0 10-15,-59 11 13 16,0 8 16-16,0 6-11 0,-13 1 11 15,-1-7-11 1,-12-1-5-16,-1-7-23 0,8-3-1 16,-8-5-1-16,1-6-12 15,6-1-14-15,20 0-10 0,-7-3 1 16,13 0-6-16,7-1 2 16,14 4-1-16,32 4-5 0,-46-11 7 15,46 11-7-15,0 0 0 16,-40-18-55-16,40 18-125 0,0 0-135 15,0 0-171-15,-20-52-155 16,27 8 21-16,6 3 81 0</inkml:trace>
          <inkml:trace contextRef="#ctx0" brushRef="#br0" timeOffset="-90990">3860 4367 1588 0,'52'-23'166'16,"1"5"-33"-16,13 3-51 15,-1 4-45-15,8 0-25 0,-1 4-98 16,7 3-272-16,-7-4-125 16,-6 1-33-16</inkml:trace>
          <inkml:trace contextRef="#ctx0" brushRef="#br0" timeOffset="-90067">3091 4762 1396 0,'0'0'280'16,"0"0"-51"-16,0 0-77 0,0 0-77 16,0 0-38-16,-33 4-10 15,33-4-21-15,0 0 13 0,-26-45-31 16,13 1 12 0,6-4-25-16,14-4-37 0,-1 4 36 15,7 4 5-15,-13 44 4 16,27-52-40-16,-27 52 26 0,0 0 7 15,59-41 12-15,-13 27 7 16,-46 14-34-16,59 0-2 0,-6 7-45 16,-14 8 49-16,-39-15 15 15,59 22 7-15,-6-7 15 16,-53-15-13-16,52 11 20 0,-52-11-5 16,53 11-25-16,-53-11 23 15,0 0 33-15,0 0-41 0,0 0 16 16,0 0-3-1,0 0 20-15,0 0 30 0,0 0-40 16,0 0 8-16,0 0 29 16,0 0 18-16,-40 48 56 0,-12-4-15 15,-14-7 11-15,-6 4-11 16,-7-4-47-16,-6-4 6 0,-1 0-45 16,1-3 18-16,-1-8 10 15,14-7 14-15,6 0 14 16,7-12-21-16,7-6 4 0,12-5-32 15,40 8 0-15,-39-29-20 16,12-5-2-16,8-6-10 0,12-8 6 16,7-4-12-16,0-15 11 15,7-3-5-15,-1-7-5 16,1-8 11-16,6 7-12 16,0 1 9-16,-6 10-16 0,-1 12 22 15,-6 7-17-15,0 48 21 16,0-48-107-16,0 48-146 0,0 0-237 15,0 0-283-15</inkml:trace>
          <inkml:trace contextRef="#ctx0" brushRef="#br0" timeOffset="-89834">3196 3801 1963 0,'40'8'199'0,"-40"-8"0"15,0 0-87-15,0 0-37 16,0 0-50-16,0 0-19 16,0 0-90-16,0 0-148 0,0 0-85 15,26 44-124-15,-26-44-11 16,0 0 26-16</inkml:trace>
          <inkml:trace contextRef="#ctx0" brushRef="#br0" timeOffset="-89231">2132 4307 714 0,'0'0'-11'0,"0"0"51"15,0 0 16-15,0 0-24 0,0 0 21 16,0 0 148-16,0 0 146 16,0 0-27-16,0 0-47 15,0 0-49-15,0 0-46 0,0 0-47 16,0 0-39-16,0 0-12 15,0 0-48-15,-53-3 1 0,53 3 0 16,-66 26-22-16,20 3 28 16,-6 12-14-16,6 3 22 15,6 0-17-15,1 8 4 0,6-4-28 16,7-3 6-16,26-45-20 16,-13 55 15-16,-1-11-7 15,14-44 7-15,0 0-1 0,0 0-11 16,46 41 17-16,-46-41-19 15,46 11 14-15,-46-11 1 16,0 0-12-16,46-22 13 0,-46 22-17 16,0 0 8-16,14-56-3 15,-14 8-27-15,-14 4 18 0,14 44-3 16,-39-55 15-16,39 55-18 16,-72-52 18-16,6 26 2 0,7 15-7 15,0 15 13 1,0 10-5-16,6 12 24 0,0 11-12 15,14 0-3-15,0 11 2 16,6-7-19-16,13-1 18 0,0-3-16 16,20-37 18-16,7 41-15 15,-7-41 0-15,0 0-25 16,46 26-118-16,-46-26-128 0,59 7-172 16,-6-10-161-16,-53 3-37 15</inkml:trace>
          <inkml:trace contextRef="#ctx0" brushRef="#br0" timeOffset="-88966">1553 3894 1242 0,'0'0'83'0,"0"0"-29"15,0 0-14-15,73-41 9 0,5 15-39 16,1 8 26-16,-6 7-59 16,-8-4-174-16,-12 0-66 15,-53 15-9-15,52-7-17 16</inkml:trace>
        </inkml:traceGroup>
        <inkml:traceGroup>
          <inkml:annotationXML>
            <emma:emma xmlns:emma="http://www.w3.org/2003/04/emma" version="1.0">
              <emma:interpretation id="{645CA512-D06A-4EB0-A38B-2AB5D2E40AC0}" emma:medium="tactile" emma:mode="ink">
                <msink:context xmlns:msink="http://schemas.microsoft.com/ink/2010/main" type="inkWord" rotatedBoundingBox="25779,5797 25379,5776 25457,4281 25857,4302"/>
              </emma:interpretation>
            </emma:emma>
          </inkml:annotationXML>
          <inkml:trace contextRef="#ctx0" brushRef="#br0" timeOffset="-88355">265 4197 949 0,'0'0'84'0,"0"0"-8"0,66-37-38 15,-13 7 5-15,-1 8-19 16,1-4-16-16,-53 26-31 15,59-30 47-15,-59 30 0 0,52-48 16 16,-52 48 38-16,46-51-7 16,-46 51 1-16,27-67-7 0,-27 67-22 15,13-59-12-15,-13 59 27 16,-7-52-46-16,7 52 29 0,0 0-53 16,0 0 32-1,-65-3-3-15,-1 25 94 0,13 18-11 16,1 9 40-16,6 10-21 15,6-4-2-15,14 4-37 0,0-3 2 16,19-1-19-16,7-3 6 16,7 3-15-16,13-7-12 15,6 4-12-15,13-8-30 0,7 1 21 16,0-8-29-16,0-4-82 16,0-4-245-16,-46-29-265 0,46 34-90 15</inkml:trace>
          <inkml:trace contextRef="#ctx0" brushRef="#br0" timeOffset="-88162">561 5227 2282 0,'0'0'174'16,"0"0"-31"-16,0 0-74 15,0 0-32-15,0 0-11 0,0 0-98 16,7 41-159-16,-7-41-317 16,0 0-188-16</inkml:trace>
        </inkml:traceGroup>
      </inkml:traceGroup>
    </inkml:traceGroup>
    <inkml:traceGroup>
      <inkml:annotationXML>
        <emma:emma xmlns:emma="http://www.w3.org/2003/04/emma" version="1.0">
          <emma:interpretation id="{6463B2F7-E164-429F-B980-A71244C1A9CF}" emma:medium="tactile" emma:mode="ink">
            <msink:context xmlns:msink="http://schemas.microsoft.com/ink/2010/main" type="paragraph" rotatedBoundingBox="33623,4197 15054,3388 15122,1829 33691,26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592144-B213-4BB7-A58C-1DF563CB7F4B}" emma:medium="tactile" emma:mode="ink">
              <msink:context xmlns:msink="http://schemas.microsoft.com/ink/2010/main" type="line" rotatedBoundingBox="33623,4197 15054,3388 15122,1829 33691,2637"/>
            </emma:interpretation>
          </emma:emma>
        </inkml:annotationXML>
        <inkml:traceGroup>
          <inkml:annotationXML>
            <emma:emma xmlns:emma="http://www.w3.org/2003/04/emma" version="1.0">
              <emma:interpretation id="{7DA42929-0E08-4B68-81D6-9A1A14DDDD2E}" emma:medium="tactile" emma:mode="ink">
                <msink:context xmlns:msink="http://schemas.microsoft.com/ink/2010/main" type="inkWord" rotatedBoundingBox="33631,4014 30760,3889 30820,2517 33691,2642"/>
              </emma:interpretation>
            </emma:emma>
          </inkml:annotationXML>
          <inkml:trace contextRef="#ctx0" brushRef="#br0" timeOffset="-115807">7770 2409 701 0,'0'0'224'0,"0"0"91"0,0 0 15 16,13 37-68-16,-13-7-57 15,-13 3-65-15,13-33-32 0,-13 41-40 16,-14-4-32-16,-6-8-22 16,-6-3 8-16,0-4-11 0,-7-7-4 15,6-4-2-15,1-7 6 16,6-4-2-16,33 0-5 16,-33-22-9-16,33 22 16 0,-26-34-14 15,6-2 8-15,13 2 1 16,7 1-3-16,7 0-7 0,0 3 8 15,-7 30-12-15,6-29 8 0,-6 29-3 16,0 0 6-16,0 0 43 16,0 0 22-16,33 37-13 0,-7 3-16 15,-6 8-18-15,0 8-10 16,-1-1-8-16,8 4-8 0,-1-3 11 16,-6-5 3-16,6-6-9 15,-6-8-44-15,-20-37-101 16,26 37-75-16,-26-37-56 0,0 0-96 15,0 0-19-15,26 7 13 16,7-18 17-16</inkml:trace>
          <inkml:trace contextRef="#ctx0" brushRef="#br0" timeOffset="-115358">7960 2228 877 0,'-6'-25'173'0,"6"25"-9"16,0 0-51-16,-40-41-43 16,40 41-58-16,-39-33 12 0,-14 10 55 15,1 5 77-15,6 11 23 16,-20 10-45-16,20 8 28 16,-13 12 24-16,0 10-11 0,-7 15-3 15,7 11-28-15,0 7-43 0,0 12-26 16,-7 11-21-16,20 3-19 15,-7 4-14-15,7 0-21 0,7-3-4 16,13-9 11-16,6-6 10 16,20-8 8-16,13 0 10 0,20-10 6 15,19-5 5-15,27-11-6 16,13-3-8-16,13-11-11 0,20-5-12 16,7-2-12-16,-1-16-1 0,-6-7 7 15,0-7 2 1,-20-8-12-16,7-11 1 0,-20-15 6 15,-13-14 9-15,-33-12-5 0,6-18-10 16,-26-14-3-16,-19-16 4 16,-20 1 10-16,-13 3-5 0,-20 4-6 15,-14 11 8-15,-12 7-45 16,-13 15-52-16,-14 11-65 0,1 15-152 16,12 11-214-16,-12 11-233 15</inkml:trace>
          <inkml:trace contextRef="#ctx0" brushRef="#br0" timeOffset="-112715">6127 3026 545 0,'-26'34'123'15,"26"-34"14"-15,0 0 6 16,0 0 17-16,0 0 20 0,0 0-12 16,0 0 0-16,0 0-53 15,0 0-45-15,0 0-53 16,0 0 10-16,0 0-39 0,-13-37 33 16,19-4-45-16,1-7 41 15,6-11-39-15,20-4 33 0,-7 0-34 16,-13 4 39-16,20 11-19 15,-13 8 0-15,-7 14-15 0,-13 26 27 16,0 0-28-16,33-15 31 16,0 19-24-16,-33-4 39 0,39 29-40 15,0-3 33-15,-12 0-38 16,-27-26 33-16,39 29-15 16,-39-29 0-16,0 0 3 15,26 34 29-15,-26-34 60 0,0 0 45 16,7 37-36-16,-7-8-7 15,-13 1-10-15,-7 3-50 0,-13 0 6 16,7-3-21-16,-7-8-19 16,0 0 17-16,-6-3-1 0,-7-8 2 15,0-4 30-15,0-3 27 16,0-12-16-16,0 1-31 0,6-12 8 16,-6 1-11-16,7-8-23 15,-7-3 6-15,7-5 5 16,6-6-17-16,0-8 4 0,7-8 9 15,-1-7-15-15,8-3-3 16,-1-8 15-16,7 4-14 0,6 3 23 16,1 8-15-16,6 11 6 15,0 11-3-15,0 37 7 0,-7-33-10 16,7 33-20-16,0 0-33 16,0 0-177-16,0 0-166 15,0 0-149-15,0 0 40 0,-26 52 66 16</inkml:trace>
        </inkml:traceGroup>
        <inkml:traceGroup>
          <inkml:annotationXML>
            <emma:emma xmlns:emma="http://www.w3.org/2003/04/emma" version="1.0">
              <emma:interpretation id="{3365B672-88BF-4CC9-9BFF-1FC064AAD9EF}" emma:medium="tactile" emma:mode="ink">
                <msink:context xmlns:msink="http://schemas.microsoft.com/ink/2010/main" type="inkWord" rotatedBoundingBox="30367,4055 26174,3872 26236,2448 30429,2630"/>
              </emma:interpretation>
            </emma:emma>
          </inkml:annotationXML>
          <inkml:trace contextRef="#ctx0" brushRef="#br0" timeOffset="-112166">5246 2432 597 0,'0'-45'175'0,"-6"5"64"0,6 40 42 15,-7-41-89-15,7 41-91 16,0 0 46-16,0 0 115 0,0 0-64 16,0 44-37-16,-6 8-46 15,-1 11-55-15,7 3-2 0,0-3-20 16,-6-7-31-16,-8-5 9 16,14-6-13-16,0-8 1 0,0-37 13 15,-6 33-22 1,6-33 8-16,0 0 12 0,0 0-13 15,0 0-10-15,-33 15 17 16,0-19-7-16,33 4-13 0,-39-26 7 16,-1-4-1-16,7-3-17 15,7-7 10-15,0 6 19 0,6-3-7 16,14 8-19-16,6 29 35 16,-14-26-16-16,14 26-10 0,0 0 2 15,0 0 12-15,0 0-4 16,0 0 48-16,0 0 67 0,-19 37 20 15,6 4-3-15,-14 3 6 16,1 4-21-16,-13-4-11 16,-7 4-11-16,-14-3-13 0,-12-8-9 15,-7-4 2-15,-6-4-14 16,-7-10-28-16,0-4-2 0,-7-12-16 16,1-6-7-16,6-8 8 15,6-4-7-15,1-11-15 0,19 0 13 16,0-4-26-16,14-10-109 15,6-1-87-15,6-3-104 0,14-4-144 16,13 0-196-16,13-4-100 16</inkml:trace>
          <inkml:trace contextRef="#ctx0" brushRef="#br0" timeOffset="-111998">4090 2180 1526 0,'66'-14'180'0,"6"6"-84"15,7 1-31-15,6-1-53 16,1 5-292-16,-8-1-249 0</inkml:trace>
          <inkml:trace contextRef="#ctx0" brushRef="#br0" timeOffset="-111431">3400 2299 813 0,'0'0'246'16,"0"0"44"-16,0 0 24 0,0 0-51 15,0 0-66-15,0 0-61 16,0 0-59-16,0 0-27 0,0 0 51 15,0 0 9-15,0 0-29 16,-59 51 5-16,0-3-24 0,-14-3 0 16,-12-5-12-1,-14 1-23-15,1-4-25 0,-7-8 20 16,-1-3-22-16,8 0-5 16,6-7 15-16,6-5-7 0,14-10-9 15,6 0 20-15,7-12-7 16,13-3-16-16,7 0 17 0,39 11-8 15,0 0-6-15,-40-22 13 16,40 22-7-16,0 0-10 0,0 0 6 16,0 0 7-16,0 0 11 15,0 0 36-15,-19 44 26 0,-1 4-19 16,7 0-7-16,0 4-9 16,0 0-27-16,-14-4 14 15,1-4-23-15,26-44-5 0,-39 56 5 16,39-56-116-16,-53 48-160 15,53-48-148-15,0 0-225 0,-59 22-15 16</inkml:trace>
          <inkml:trace contextRef="#ctx0" brushRef="#br0" timeOffset="-111175">2210 2151 1696 0,'20'-45'218'0,"-20"45"-20"15,0 0-55-15,33-48-64 16,-33 48-57-16,53-37 21 0,-7 19 44 16,-7 3-17-16,-39 15-44 15,39-7-14-15,-39 7-5 0,0 0 0 16,0 0-13-16,0 0-96 15,14 59-117-15,-21-4-216 0,-19-3-49 16,-14 11-34-16</inkml:trace>
          <inkml:trace contextRef="#ctx0" brushRef="#br0" timeOffset="-110826">1665 2650 900 0,'0'0'180'15,"0"0"19"-15,-46-26-2 16,46 26-28-16,0 0-54 0,0 0-62 16,-26-41 14-16,26 41-32 15,0-48-32-15,0 48 18 16,13-48-21-16,-13 48-16 0,0 0 16 15,39-37 36-15,-39 37-10 16,59-7 10-16,-19 7-10 0,-40 0-26 16,46 22 8-16,-46-22 52 15,0 0-8-15,39 52 63 0,-39-52 3 16,7 51-45-16,-27-3-47 16,-26 0 0-16,-6-7-26 0,-14 0-81 15,0-1-169-15,-6-7-168 16,0-3-49-16,6-4-24 0</inkml:trace>
          <inkml:trace contextRef="#ctx0" brushRef="#br0" timeOffset="-110291">1442 2114 1446 0,'0'0'123'15,"0"0"-54"-15,0 0-8 16,-53 18-14-16,0 12 1 0,14 11 106 16,-14 7 20-16,14 3-25 15,-7-3-37-15,13 0-20 0,0-3-37 16,7-12-42-16,26-33 3 15,-26 44-3-15,26-44-17 16,0 37 12-16,0-37 5 0,0 0-18 16,59 19 12-16,-13-16-7 15,0-6 7-15,0-8-18 0,-13-1 2 16,-33 12 22-16,46-14-13 16,-46 14-17-16,0 0 17 15,0 0 5-15,33-4-11 0,-33 4 6 16,0 0 17-16,6 37-4 15,-12 7 60-15,-14 4 18 0,-6 8-4 16,-7-1 11-16,0 12-4 16,-13-5-22-16,6 1 3 0,1-4-20 15,6-3-22-15,0-1-3 16,14-7-15-16,19-48-4 0,-7 59 5 16,14-14-3-16,-7-45-13 15,52 37 20-15,7-15-9 0,14-15-21 16,-1-7 4-16,13-11-55 15,1-15-120-15,-1-11-126 16,7-7-209-16,0-11-194 0,0-1-10 16</inkml:trace>
        </inkml:traceGroup>
        <inkml:traceGroup>
          <inkml:annotationXML>
            <emma:emma xmlns:emma="http://www.w3.org/2003/04/emma" version="1.0">
              <emma:interpretation id="{118F0FBB-318C-4E3B-B18F-4337975F5B25}" emma:medium="tactile" emma:mode="ink">
                <msink:context xmlns:msink="http://schemas.microsoft.com/ink/2010/main" type="inkWord" rotatedBoundingBox="25721,3446 25119,3419 25170,2266 25771,2292"/>
              </emma:interpretation>
            </emma:emma>
          </inkml:annotationXML>
          <inkml:trace contextRef="#ctx0" brushRef="#br0" timeOffset="-108479">62 2162 843 0,'0'0'155'0,"52"-4"55"0,-52 4-56 16,0 0-38-16,46-22 26 15,-46 22 20-15,0 0 21 0,40-44 24 16,-40 44-37-16,33-52-42 16,-14 11-43-16,-19 41-24 0,7-51-16 15,-7 10-7-15,0 41 3 16,-13-55-5-16,13 55 12 0,-27-52-15 16,27 52-13-16,0 0-15 15,-59-41 3-15,59 41-8 0,-59-15 0 16,59 15 4-16,-52 8 5 15,52-8-5-15,0 0 22 16,0 0-8-16,-40 55-5 0,27-7-6 16,13-48 8-16,20 59-9 15,6-11-4-15,7-3 12 0,6-8-17 16,1 0 16-16,-1-4-13 16,7-4 4-16,-6 1-7 0,-1 3-15 15,0-3-8-15,-39-30-32 16,53 51-53-16,-20-2-34 0,-7-1-43 15,-6-4-40-15,-1 4-83 16,-19-48-105-16,14 59 23 0,-8-11 79 16,-6-48 106-1,13 52 87-15,-13-52 44 0,13 51 44 16,-13-51 25-16,0 45 13 16,0-45 37-16,0 44 16 0,0-44-8 15,0 0 9-15,0 52 4 16,0-52 15-16,0 48 69 0,0-48-17 15,0 0 81-15,0 0 38 16,0 0 20-16,-6 44-28 0,6-44-11 16,0 0-35-16,0 0-44 15,0 0-65-15,0 0-34 0,0 0-19 16,0 0-18-16,0 0-186 16,0 0-268-16,0 0-221 15,0 0-36-15</inkml:trace>
        </inkml:traceGroup>
        <inkml:traceGroup>
          <inkml:annotationXML>
            <emma:emma xmlns:emma="http://www.w3.org/2003/04/emma" version="1.0">
              <emma:interpretation id="{763C7EA8-5497-444C-B499-205E4E89F43A}" emma:medium="tactile" emma:mode="ink">
                <msink:context xmlns:msink="http://schemas.microsoft.com/ink/2010/main" type="inkWord" rotatedBoundingBox="23702,3205 22135,3136 22177,2163 23744,2231"/>
              </emma:interpretation>
            </emma:emma>
          </inkml:annotationXML>
          <inkml:trace contextRef="#ctx0" brushRef="#br1" timeOffset="-116087.11">-1745 2391 503 0,'0'0'96'0,"0"0"18"16,0 0 5-16,0 0 30 16,0 0-7-16,0 0 26 0,0 0-4 15,0 0 5-15,0 0-44 16,0 0-57-16,0 0-10 0,0 0-51 15,0 0 23-15,0 0-33 16,0 0-2-16,-40-15 18 0,40 15-22 16,0 0 26-16,-26-48-15 15,19 0-12-15,14-4-24 0,19-7 21 16,0 4-8-16,14-1 8 16,6 8 17-16,-7 4-17 0,1 14 24 15,-7 8-26 1,-33 22 12-16,46-7 9 0,-46 7-18 15,39 7 31-15,-39-7-42 16,0 0 28-16,26 48-3 0,-13-11 6 16,-13-37 22-16,-13 48-26 15,0-7 31-15,13-41-23 0,-39 48 8 16,39-48 14-16,-46 41 5 16,0-12-33-16,0-10 8 0,0-5-21 15,6-10 11-15,40-4-21 16,-46-4 37-16,46 4-32 15,-46-22 19-15,46 22-18 16,-33-33 3-16,33 33-5 0,-13-41 13 16,13 41 10-16,0 0-19 15,-6-37 22-15,6 37-30 0,0 0 12 16,0 0 5-16,0 0 11 16,0 0-21-16,0 0 18 0,0 0-42 15,0 0 49-15,0 0 6 16,0 0-14-16,0 0 29 15,-27 41-36-15,27-41 24 0,-39 44-12 16,6-7 7-16,33-37-28 16,-52 37 23-16,12-11-4 0,1-4 0 15,39-22-2-15,-53 15-20 16,53-15 17-16,-46 4-14 16,46-4 28-16,0 0-31 0,-39-19 19 15,39 19-15-15,-40-44-3 16,21 3 20-16,-1 4-18 15,13 4-2-15,7 33-18 0,-13-40 35 16,13 40-22-16,0-37 24 16,0 37-28-16,0 0 36 0,0 0-16 15,0 0-17-15,0 0 10 16,0 0-3-16,0 0 20 0,0 0-14 16,0 0 7-16,0 0 0 15,0 0-10-15,0 0 12 16,0 0-8-16,0 0 28 15,0 0-21-15,0 0 11 0,-26 44-22 16,26-44 12-16,-33 44 9 16,33-44-17-16,0 0 12 0,-53 41-18 15,53-41 13-15,-39 29-14 16,39-29 32-16,0 0-27 0,-39 30-3 16,39-30 16-16,0 0-14 15,0 0 14-15,-33 41-8 0,33-41 0 16,0 0-13-16,0 0 13 15,0 0-18-15,0 33 18 16,0-33-5-16,0 0-3 16,39 37 22-16,-39-37-28 0,40 37 37 15,-1-15-23-15,-39-22-4 16,39 26 7-16,-39-26-19 0,0 0 30 16,0 0-14-16,0 0 6 15,0 0 5-15,0 40-11 0,0-40 13 16,-46 26-13-16,-6-11-5 15,-1-8 17-15,-6-10-20 0,7-5 17 16,6-3-4-16,0-7-20 16,6-8 10-16,40 26 1 15,-46-44 19-15,20 3-41 16,26 41 26-16,-33-37 39 0,33 37-56 16,0 0 13-16,0 0-15 15,0 0 46-15,0 0-24 0,-39-15 7 16,39 15-7-16,0 0 15 15,-40 22-32-15,40-22 16 0,0 0 4 16,0 0-50-16,-26 45 64 16,26-45-37-16,-20 40 30 0,20-40-13 15,7 41 4-15,-7-41-105 16,19 44-135-16,-19-44-79 16,20 41-115-16,0-11-72 0</inkml:trace>
          <inkml:trace contextRef="#ctx0" brushRef="#br1" timeOffset="-115807.13">-2738 1648 706 0,'0'0'218'16,"0"0"-21"-16,0 0-47 16,0 0-29-16,0 0 8 15,0 0-21-15,0 0-9 0,0 0-24 16,0 0-46-16,0 0 9 16,0 0-27-16,0 0-11 0,0 0 13 15,0 0-13-15,0 0-136 16,0 0-276-16,0 0-222 0</inkml:trace>
        </inkml:traceGroup>
        <inkml:traceGroup>
          <inkml:annotationXML>
            <emma:emma xmlns:emma="http://www.w3.org/2003/04/emma" version="1.0">
              <emma:interpretation id="{97E1014D-4364-49FF-9D2C-0E4A165F82C2}" emma:medium="tactile" emma:mode="ink">
                <msink:context xmlns:msink="http://schemas.microsoft.com/ink/2010/main" type="inkWord" rotatedBoundingBox="21674,3396 15853,3143 15909,1869 21730,2123"/>
              </emma:interpretation>
            </emma:emma>
          </inkml:annotationXML>
          <inkml:trace contextRef="#ctx0" brushRef="#br1" timeOffset="-114717.13">-3533 2136 243 0,'0'0'32'0,"0"0"16"0,0 0 12 15,0 0 20-15,0 0 25 16,0 0 17-16,0 0-29 15,0 0-61-15,0 0 9 16,0 0 77-16,0 0 3 0,0 0-30 16,0 0 27-16,40 37-56 15,-40-37-7-15,13 41 1 0,-13-41-43 16,13 33 23-16,-13-33 0 16,-7 29-2-16,7-29-10 15,0 0-14-15,0 0-14 0,0 0 20 16,0 0 12-16,0 0-11 15,0 0-34-15,0 0 10 0,0 0 15 16,-39-11 4-16,39 11-12 16,0 0-28-16,0 0 23 15,-40-22 13-15,40 22-8 0,0 0-6 16,-46 4 6-16,7 3 20 16,13 8-30-16,26-15 13 15,-46 22-13-15,46-22-2 0,-46 22 28 16,6-3 6-16,40-19-22 15,-39 11-17-15,39-11 13 0,0 0 37 16,-46 0-29-16,46 0-1 16,0 0-42-16,0 0-18 0,-33-37 27 15,33 37 30-15,-26-33-32 16,26 33-3-16,0 0 35 0,0 0 22 16,0 0-22-1,0 0 14-15,0 0 0 0,-40-11 7 16,-6 14-7-16,13 12-5 15,-6 0-14-15,-7 3-7 0,7 1 19 16,-7-4 14-16,0-1-21 16,6-10 2-16,1 0 15 0,39-4-7 15,-53-4-23-15,53 4 8 16,-46-18-10-16,46 18 19 16,-39-37-9-16,19-4-16 0,7 4-33 15,13-4 23-15,0 4 4 16,0 37 27-16,26-40-21 15,-26 40-3-15,0 0 66 0,46-19-61 16,-13 16 19-16,-33 3 18 16,0 0-6-16,39 33-23 15,-39-33 22-15,0 0-11 0,33 41-7 16,-33-41 12-16,0 0 46 16,0 0 18-16,7 37-26 0,-7-37 22 15,0 0-10-15,0 0-21 16,-33 44 29-16,33-44-19 0,-53 44-14 15,7-3 44-15,0-8-5 16,0 4-20-16,7 4-35 0,0-8-6 16,-1 4-12-1,40-37 22-15,-52 48-15 0,6-15-10 16,46-33-54-16,-53 37-199 16,7-15-179-16,46-22-50 0</inkml:trace>
          <inkml:trace contextRef="#ctx0" brushRef="#br1" timeOffset="-114437.13">-4078 1637 835 0,'39'-18'91'0,"-39"18"34"16,40-22 20-16,-40 22-56 16,59-15 11-16,-20 11 40 0,1 4-57 15,-40 0-3-15,46 11 3 16,-46-11-12-16,39 37-46 0,-39-37 6 16,13 48-2-16,-19 0-10 15,-14-3-29-15,-13-1-216 0,-6-3-188 16,-14-5-42-16</inkml:trace>
          <inkml:trace contextRef="#ctx0" brushRef="#br1" timeOffset="-114157.11">-4703 1549 523 0,'0'0'105'16,"0"0"57"-16,0 0 17 15,0 0 6-15,0 48 0 16,7 0-67-16,-7-4-21 16,7 4-24-16,-7 4-47 0,6-1 2 15,1 1-8-15,6-4-28 16,-7 0-6-16,1-7 11 0,0-1-268 15,-1-3-119-15,-6-3-58 16</inkml:trace>
          <inkml:trace contextRef="#ctx0" brushRef="#br1" timeOffset="-113587.13">-4801 1936 557 0,'0'0'130'0,"0"0"-25"16,0 0-52-16,0 0 23 0,0 0 47 16,0 0 43-16,0 0-67 15,-53 4-21-15,53-4-61 0,0 0-7 16,-52 26 5-16,52-26-13 15,-46 37-12-15,46-37 47 16,-40 37-44-16,40-37-6 16,-39 37 26-16,39-37-5 0,0 0-1 15,-26 41-15-15,26-41-11 16,0 0 43-16,0 0 7 0,0 0-19 16,0 0 5-16,46 29 0 15,0-10-17-15,-7-8 0 0,-39-11 22 16,46 14-9-16,-46-14-30 15,39 23-11-15,-39-23 48 16,0 0 29-16,0 0-46 0,-6 33-14 16,6-33 24-16,-40 48-4 15,1-7 12-15,-7-1-24 16,13 4-1-16,-6 1 1 0,6-1 8 16,0 0 9-16,13 1-10 15,7-1 33-15,7-7 3 0,6-37 3 16,13 44-29-16,-13-44 7 15,33 41 34-15,6-19-18 16,7-11-27-16,0-3-30 0,13-5 34 16,-6-6 0-16,-1-5-10 15,-6 1-4-15,0-8-11 0,-6 0 18 16,-40 15-185-16,0 0-154 16,39-48-58-16,-19 8-53 15</inkml:trace>
          <inkml:trace contextRef="#ctx0" brushRef="#br1" timeOffset="-113327.11">-5084 1719 709 0,'0'0'145'16,"0"0"9"-16,0 0-38 0,0 0-35 16,0 0-25-16,0 0 13 15,0 0-29-15,0 0-24 16,0 0-10-16,0 0-6 0,46 3 0 16,-46-3-184-16,59 11-145 15,-19 8-97-15</inkml:trace>
          <inkml:trace contextRef="#ctx0" brushRef="#br1" timeOffset="-113097.11">-4834 2494 631 0,'-20'48'115'15,"20"-48"32"-15,0 0 12 0,7 41-35 16,-7-41 2-16,0 0 3 16,0 0-22-16,0 0-42 15,0 0-25-15,0 0-6 0,0 0-47 16,0 0-143-16,0 0-218 16,0 0-124-16</inkml:trace>
          <inkml:trace contextRef="#ctx0" brushRef="#br1" timeOffset="-112517.11">-5596 2372 613 0,'-33'-33'78'0,"20"4"-36"15,0-1 20-15,6 1-27 0,7 29-44 16,0-52 97-16,0 7-24 16,0 9-29-16,0 36-26 15,0 0-9-15,26-37 19 0,-26 37-15 16,40-15 9-16,-40 15-7 15,52 3 11-15,-6 5-31 0,-6 3 16 16,6 4-2-16,-13 0 5 16,-33-15-14-16,46 22 21 0,-46-22-12 15,0 0 52 1,32 22 42-16,-32-22-40 0,0 0-34 16,0 0 26-16,0 0-4 15,7 41-30-15,-7-41 3 0,0 0 20 16,-46 40-35-16,7-14-17 15,-14-8 29-15,7-10-24 0,-13-8 98 16,13-4 8-16,-7-7-19 16,14-7 3-16,-7-12-6 0,6-7 21 15,1-4-26-15,6-7-50 16,0-3-11-16,0-1 62 16,1 4-8-16,12 4-28 0,0 7-22 15,0 0-23-15,20 37 28 16,-13-37-11-16,13 37-1 15,0 0-10-15,0 0-10 0,0 0-1 16,0 0-257-16,0 0-159 16,0 0-83-16</inkml:trace>
          <inkml:trace contextRef="#ctx0" brushRef="#br1" timeOffset="-112307.11">-5662 1767 1009 0,'39'-23'107'15,"-39"23"95"-15,0 0-10 0,40-3-91 16,-40 3-63-16,0 0 10 16,33 3-20-16,-33-3-33 0,0 0-10 15,0 0-185-15,0 0-127 16,0 0-40-16,33 23-26 0</inkml:trace>
          <inkml:trace contextRef="#ctx0" brushRef="#br1" timeOffset="-111637.13">-6142 1826 509 0,'-46'-34'112'0,"46"34"34"16,-39-25 16-16,39 25 48 0,0 0 5 15,-40-23 4-15,40 23-54 16,0 0-67-16,0 0-38 0,0 0-35 16,0 0-19-1,0 0 7-15,20 45 25 0,0 3 37 16,13 0-26-16,6 3-32 15,1 5-1-15,-1-4 12 0,-6-4 4 16,-7 0-11-16,0-4 64 16,-12-7-29-16,-8-4-10 0,-6-3-19 15,0-30-20-15,-26 33 18 16,-7-7-20-16,-6-4-13 0,-14-11 12 16,0-3 3-16,1-5-2 15,-1-6-16-15,7-9 14 16,-6-2 1-16,12-5-4 15,8 1-18-15,32 18 20 0,-33-22 2 16,33 22-13-16,0 0-1 16,0 0 10-16,0 0 5 0,0 0-11 15,39-12-5-15,1 16 19 16,-1 7 0-16,7 8-15 0,-13 3-1 16,6 4 19-16,-39-26 5 15,33 40-19-15,-13-6-2 0,-20-34 14 16,0 44-9-16,-13-14 15 15,13-30 1-15,-46 33-9 16,0-11-1-16,-7-7-14 0,1-12 11 16,-8-6-3-16,8-8-6 15,-7-8 6-15,6-7-3 16,-6-11 85-16,13-3-1 0,0-5-17 16,7 1 0-16,12 7-12 15,8-4-19-15,12 5-18 0,0-5-24 16,7 4 26-16,7 0 0 15,13 4-13-15,-20 33-13 0,39-45 1 16,1 5-106-16,-1 10-215 16,7 1-289-16,-7 6-176 15</inkml:trace>
          <inkml:trace contextRef="#ctx0" brushRef="#br1" timeOffset="-111067.13">-7351 1645 852 0,'0'0'37'15,"0"0"87"-15,0 0-10 0,0 0-5 16,-39 55 65-16,19 0 12 16,20-3-71-16,13 4-36 15,0-5-9-15,7 1-24 0,6 0-21 16,7-4-11-16,7-4-14 16,-7-3 4-16,6-12-229 0,-39-29-171 15,39 30-71 1</inkml:trace>
          <inkml:trace contextRef="#ctx0" brushRef="#br1" timeOffset="-110407.13">-7436 1959 609 0,'0'0'140'0,"0"0"-20"16,0 0 1-16,0 0-19 16,6 33-22-16,-6-33 39 0,14 48-31 15,-14-48-71-15,13 48 14 16,-13-11-4-16,0-37 13 16,0 0-29-16,-13 41-7 0,13-41 10 15,0 0-25-15,0 0 23 16,-40 22-24-16,40-22 16 0,0 0 10 15,-39-8-20-15,39 8 9 16,-33-44-26-16,13 3 23 0,7 4 12 16,13 37-30-1,-7-37 35-15,7 37-17 0,0 0-25 16,0 0 37-16,0 0-18 16,0 0 1-16,0 0 5 0,0 0 8 15,0 0-2-15,0 0-1 16,0 0-10-16,0 0 33 15,-32 30-34-15,32-30 34 0,-33 22-34 16,33-22 6-16,-40 11-12 16,7-11 18-16,33 0-3 0,-46-11 17 15,14-4-27-15,-1-3-17 16,6-1 47-16,27 19-26 0,-39-22 52 16,0 11 25-1,12 4-28-15,-12 7 26 0,-1 11 38 16,-6 7 6-16,-13 5-17 15,-13 6-50-15,-7 1 21 0,-6 3 22 16,-7-4-9-16,-7 1 5 16,7-8-22-16,7-3-5 0,-1-5-7 15,14-14-3-15,0 0-21 16,13-7 5-16,6-4-7 16,7 0-16-16,7-11-3 0,39 22-9 15,-53-37 0-15,53 37 0 16,-33-41-14-16,33 41-57 15,-33-48-172-15,33 48-212 0,-6-52-159 16,19 15-11-16</inkml:trace>
          <inkml:trace contextRef="#ctx0" brushRef="#br1" timeOffset="-110187.13">-8842 1707 1153 0,'39'4'306'0,"14"4"-102"16,-1-8 18-16,14 3-67 15,6-6-63-15,7-1-54 16,-7-4-34-16,1-6 11 0,-14-1-5 16,-13-4-102-16,-46 19-185 15,39-18-124-15,-39 18-10 16,0 0 18-16</inkml:trace>
        </inkml:traceGroup>
        <inkml:traceGroup>
          <inkml:annotationXML>
            <emma:emma xmlns:emma="http://www.w3.org/2003/04/emma" version="1.0">
              <emma:interpretation id="{31059309-8878-403C-B4EC-C97EC7842741}" emma:medium="tactile" emma:mode="ink">
                <msink:context xmlns:msink="http://schemas.microsoft.com/ink/2010/main" type="inkWord" rotatedBoundingBox="15272,2920 15074,2911 15078,2836 15275,2845"/>
              </emma:interpretation>
            </emma:emma>
          </inkml:annotationXML>
          <inkml:trace contextRef="#ctx0" brushRef="#br1" timeOffset="-109007.11">-10091 2313 461 0,'33'15'78'0,"-33"-15"-20"16,0 0 17-16,33 26 19 0,-33-26 5 15,0 0 30-15,39 26-45 16,-39-26 30-16,0 0-23 16,40 11 21-16,-40-11-35 0,0 0 7 15,0 0-3-15,0 0-3 16,39-22-6-16,-39 22 26 0,0 0-13 16,13-30 1-16,-13 30-25 15,0 0-16-15,0 0-7 16,0 0-18-16,0 0-8 0,0 0-5 15,0 0-7-15,-33-22 5 16,33 22-5-16,0 0-16 0,0 0-216 16,0 0-221-16,0 0-117 15</inkml:trace>
        </inkml:traceGroup>
      </inkml:traceGroup>
    </inkml:traceGroup>
    <inkml:traceGroup>
      <inkml:annotationXML>
        <emma:emma xmlns:emma="http://www.w3.org/2003/04/emma" version="1.0">
          <emma:interpretation id="{C2A265FF-9F2B-433B-9173-C79C49F7D062}" emma:medium="tactile" emma:mode="ink">
            <msink:context xmlns:msink="http://schemas.microsoft.com/ink/2010/main" type="paragraph" rotatedBoundingBox="33286,1969 14091,1359 14135,-15 33330,5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0CEE1E-44DC-4038-84B8-E14513D43DF3}" emma:medium="tactile" emma:mode="ink">
              <msink:context xmlns:msink="http://schemas.microsoft.com/ink/2010/main" type="inkBullet" rotatedBoundingBox="33286,1955 31952,1913 31987,807 33321,849"/>
            </emma:interpretation>
          </emma:emma>
        </inkml:annotationXML>
        <inkml:trace contextRef="#ctx0" brushRef="#br0" timeOffset="-120119">7270 662 503 0,'0'0'159'0,"0"0"15"15,13-30 1-15,-13 30 59 0,0 0 38 16,0 0 6-16,0 0-20 16,0 0-59-16,20-18-37 0,-20 18-10 15,0 0 25-15,26 15-35 16,-12 7-44-16,12 11-24 0,0 8-33 15,-6 3-23-15,-7 0-8 16,13 1 2-16,1-1-17 16,-8 0 15-16,-6-3-18 0,14-8 13 0,-14-3-140 15,-13-30-131 1,0 0-157-16,0 0-102 0,26 37-34 16,-26-37 36-16</inkml:trace>
        <inkml:trace contextRef="#ctx0" brushRef="#br0" timeOffset="-119570">7901 521 646 0,'0'0'100'0,"0"-29"2"0,0 29-14 15,0-33-32-15,0 33-15 16,0 0-2-16,-33-34 14 0,-6 12 28 16,6 15-7-16,-6-4 10 15,-14 3-6-15,0 8-20 0,-12 8-25 16,-8 3 13-16,8 0-40 16,-8 4 37-16,1 7-38 0,6 4 14 15,1 0-17-15,6 7 5 16,-1 0 58-16,8 4 56 0,-7 4 18 15,19 3 6-15,-6 4-51 16,27 0-15-16,-1 8-19 0,7-1-3 16,6 4-24-16,14-4 16 15,13 1-28-15,12 3 27 0,14-4-42 16,14-3 8-16,12-8-8 16,13 1 23-16,7-12-21 0,13-3 16 15,-6-8-21-15,-1-15 11 0,-12-3-14 16,-1-12 13-16,1-6-6 15,-14-12-4-15,-13-11 10 0,0-15-19 16,-6-7 14-16,-14-15-8 16,-6-7 6-16,-7-8-9 15,-6-3 3-15,-13 3 0 0,-14 4-7 16,-6 8 12-16,-7 6-8 16,-6 12 9-16,-7 8-12 0,-19 14 16 15,12 3-20-15,-12 9-24 0,-1 6-150 16,-6 8-153-16,-7 0-186 15,7 7-48-15</inkml:trace>
      </inkml:traceGroup>
      <inkml:traceGroup>
        <inkml:annotationXML>
          <emma:emma xmlns:emma="http://www.w3.org/2003/04/emma" version="1.0">
            <emma:interpretation id="{DB4F84A2-7BAE-4DA1-921C-C921C7436DD5}" emma:medium="tactile" emma:mode="ink">
              <msink:context xmlns:msink="http://schemas.microsoft.com/ink/2010/main" type="line" rotatedBoundingBox="31484,1912 14091,1359 14135,-15 31527,536"/>
            </emma:interpretation>
          </emma:emma>
        </inkml:annotationXML>
        <inkml:traceGroup>
          <inkml:annotationXML>
            <emma:emma xmlns:emma="http://www.w3.org/2003/04/emma" version="1.0">
              <emma:interpretation id="{FD89F08C-5E08-436E-AB00-8BA8886DADE9}" emma:medium="tactile" emma:mode="ink">
                <msink:context xmlns:msink="http://schemas.microsoft.com/ink/2010/main" type="inkWord" rotatedBoundingBox="31488,1783 29110,1707 29149,460 31527,536"/>
              </emma:interpretation>
            </emma:emma>
          </inkml:annotationXML>
          <inkml:trace contextRef="#ctx0" brushRef="#br0" timeOffset="-118563">6048 876 607 0,'0'0'125'15,"0"0"17"-15,0 0-15 0,0 0-66 16,0 0 7-16,0 0-3 16,-46 26 45-16,46-26 21 0,0 0-3 15,-46-4-73-15,46 4 4 16,0 0-49-16,-26-48 19 0,13 0-32 16,19 0 8-16,14 4 8 15,0 0-34-15,-20 44 38 0,52-48-20 16,-6 14-1-16,-46 34 4 0,53-22 6 15,-7 11-24-15,-46 11 34 16,52 4-10-16,-52-4 53 0,46 18 93 16,-46-18 23-16,0 0-36 15,27 52 12-15,-14-8-56 16,-13-44-4-16,-13 52-42 0,-7-15-4 16,20-37-36-16,-66 44 10 15,7-7-19-15,-7-11 6 0,1-4 0 16,-8-7-6-16,8-8 8 0,6-7-19 15,-1-3 20-15,8-5-24 16,19-6 3-16,33 14-33 0,-53-34 1 16,40-3-20-16,0 0 23 15,13 4-8-15,0 33 33 0,20-48-9 16,-14 15 25-16,-6 33-5 16,0 0 12-16,46-37-21 15,-46 37 14-15,0 0-13 0,27 7 24 16,-27-7-20-16,0 0 21 0,33 48 16 15,-27-7 15-15,-6-41 1 16,-13 52-7-16,0-15-9 0,13-37-18 16,-40 37 2-16,-6-8-26 15,7-10 29-15,-7-5-28 0,7-3 30 16,-7-11-22-16,13-3 22 16,33 3-22-16,-53-15 5 0,53 15-11 15,-46-37-23-15,20-4-22 16,19-3-10-16,7-4-3 0,7 7 48 15,6 4-3-15,-13 37 24 16,13-33 0-16,-13 33-8 0,0 0 3 16,0 0-6-16,0 0 65 15,0 0-12-15,0 0 21 0,-33 45-10 16,7-5 2-16,26-40 2 16,-33 48 6-16,7-11-6 0,26-37 9 15,-46 41-2-15,46-41 33 0,-40 29-28 16,40-29 17-16,-39 19-20 15,39-19-9-15,-46 0-19 0,46 0-5 16,-46-19-10-16,46 19-9 16,-39-44 4-16,12 3-10 15,1-7 0-15,6-7-15 0,7-4 7 16,0-8 5-16,0-7-5 16,6 4 5-16,1-4-16 0,6 12 15 15,-7 6-19-15,7 8-23 16,0 7-108-16,0 41-119 0,0 0-210 15,-6-44-262-15,6 44-93 0</inkml:trace>
          <inkml:trace contextRef="#ctx0" brushRef="#br0" timeOffset="-118374">5549 41 1833 0,'46'0'398'15,"-46"0"-93"-15,33 0-50 0,-33 0-111 16,0 0-57-16,32 0-55 16,-32 0-1-16,0 0-31 0,0 0-68 15,0 0-178-15,0 0-250 16,0 0-209-16,0 0-2 0</inkml:trace>
          <inkml:trace contextRef="#ctx0" brushRef="#br0" timeOffset="-117775">4543 651 387 0,'0'0'91'0,"0"0"21"0,0 0 22 16,0 0-29-16,0 0 2 0,0 0 16 16,0 0 61-16,0 0 28 15,0 0-11-15,0 0-72 16,0 0-7-16,0 0-78 0,0 0 38 16,0 0-41-16,0 0 41 15,0 0-13-15,0 0-5 0,-39 11-17 16,39-11 9-16,-53 29 23 15,1-3-4-15,6-4-23 0,6 1-3 16,1-5-14-16,39-18-8 0,-46 19-18 16,46-19 2-16,0 0-14 15,0 0 11-15,0 0-22 0,0 0 27 16,0 0-13-16,0 40 6 16,0-40-13-16,46 30 10 15,0-12 2-15,6 1-5 0,1 3 23 16,-7-7 14-16,0 7 33 15,-46-22-29-15,46 29 6 0,-46-29-10 16,33 34 26-16,-33-34-18 0,0 44-3 16,0-44-21-16,-26 44 0 15,26-44-16-15,-60 37 17 0,1-11-3 16,13-15 6-16,-6-7-13 16,-1-11 20-16,7-5-8 0,-6-2 6 15,52 14-21-15,-66-45 5 16,20 5-14-16,0-8 7 15,26-4-15-15,-6 0 8 0,6-11-20 16,7 4-10-16,13 8-87 16,-7-5-129-16,7 12-140 0,0 44-243 15,7-56-119-15</inkml:trace>
          <inkml:trace contextRef="#ctx0" brushRef="#br0" timeOffset="-114619">6101 1 661 0,'0'0'96'16,"0"0"47"-1,0 0 3-15,0 0-74 0,0 0 67 16,-7 36 43-16,7-36 20 16,7 34-21-16,-7-34-40 0,26 37-27 15,-26-37-28-15,39 33-51 16,-6-11-24-16,-6-14 25 0,-27-8-15 16,46-4-13-16,-14-4 15 15,-32 8-9-15,27-25 10 0,-27 25-2 16,13-34 36-16,0 1 7 15,-13 33-10-15,0-30 52 0,0 30-52 16,0 0-31-16,0 0-7 16,-26-18-8-16,-7 18 6 15,0 7-9-15,0 8-6 0,33-15-102 16,-46 22-197-16,46-22-320 16,-13 34-193-16</inkml:trace>
        </inkml:traceGroup>
        <inkml:traceGroup>
          <inkml:annotationXML>
            <emma:emma xmlns:emma="http://www.w3.org/2003/04/emma" version="1.0">
              <emma:interpretation id="{B19C51FB-0BE5-44F5-A4DA-6525491162E2}" emma:medium="tactile" emma:mode="ink">
                <msink:context xmlns:msink="http://schemas.microsoft.com/ink/2010/main" type="inkWord" rotatedBoundingBox="28671,1425 25916,1338 25938,646 28693,733"/>
              </emma:interpretation>
            </emma:emma>
          </inkml:annotationXML>
          <inkml:trace contextRef="#ctx0" brushRef="#br0" timeOffset="-117263">3203 666 1205 0,'0'0'162'16,"0"0"-4"-16,0 0 15 0,0 0-53 15,0 0-68-15,0 0-2 16,0 0 1-16,0 0 44 0,6-41-57 15,-6 41-15-15,27-55-15 16,-1 6 11-16,0-2-40 0,0 3 29 16,-6 11-23-16,-20 37 27 0,0 0-36 15,0 0 24-15,46-22-3 16,-46 22 8-16,40 18-5 16,-40-18-12-16,39 48 23 0,-19-4-20 15,-1-7 23-15,-19-37-19 16,14 45 16-16,-14-45 13 0,0 40 22 15,0-40 32-15,0 0-22 16,-33 37-2-16,33-37-15 0,-59 30 3 16,6-15-33-16,7-4 21 0,-7-8-35 15,7-3 27-15,-6-7-1 16,6 0 31-16,0-8-31 0,0-7 14 16,6-8-21-16,1-7 9 15,0-11-15-15,-1 0 6 16,7 0 16-16,7 0 27 0,6 0-19 15,7 11 7-15,0 0-36 16,13 37 9-16,-13-44-24 0,13 44 16 16,0 0-35-16,0 0-128 15,0 0-276-15,-13-33-242 0,13 33 2 16</inkml:trace>
          <inkml:trace contextRef="#ctx0" brushRef="#br0" timeOffset="-116754">2375 237 1184 0,'0'0'265'0,"-7"-41"16"0,7 41-58 16,0 0-86-16,0 0-9 15,0 0 74-15,0 0-25 0,46 19-15 16,-6 14-67-16,-1 8-30 15,-6 3-45-15,0 8 4 0,-7-8-24 16,-6 0 14-16,-7-3-7 16,-13-41-7-16,0 44 5 0,0-44 5 15,-26 45-10-15,26-45-11 0,-60 33-16 16,8-18-12-16,-1-8 0 16,1-14-14-16,-1-1 31 0,7-10-17 15,0-8 36-15,7-3-14 16,39 29 22-16,-46-41-15 15,46 41 30-15,-40-33-14 0,40 33 23 16,0 0-26-16,0 0 42 16,0 0 16-16,0 0 43 0,0 0 1 15,0 0 21-15,-46 51 0 16,13-6-19-16,-6-5 6 0,0-3-20 16,-7-3-10-16,-7-5-18 0,-13 1 1 15,1-8-12-15,-14-4-15 16,0-3-23-16,-20-4 11 0,7-11-24 15,-6 0 9-15,-1-7-17 16,7-4 9-16,7-4-8 16,12-4-7-16,14-3-80 0,13-4-73 15,7-3-125-15,39 29-174 16,-26-41-291-16,39 1-109 0</inkml:trace>
          <inkml:trace contextRef="#ctx0" brushRef="#br0" timeOffset="-116598">1284 307 1459 0,'52'0'357'16,"1"-11"-77"-16,13 4-70 0,6-8-115 16,27 0-28-16,6-3-102 15,13-1-306-15,0 1-411 0</inkml:trace>
        </inkml:traceGroup>
        <inkml:traceGroup>
          <inkml:annotationXML>
            <emma:emma xmlns:emma="http://www.w3.org/2003/04/emma" version="1.0">
              <emma:interpretation id="{D5ADC0C5-D7E3-40C7-8500-E571220DA3D5}" emma:medium="tactile" emma:mode="ink">
                <msink:context xmlns:msink="http://schemas.microsoft.com/ink/2010/main" type="inkWord" rotatedBoundingBox="25362,1717 25157,1711 25193,571 25398,577"/>
              </emma:interpretation>
            </emma:emma>
          </inkml:annotationXML>
          <inkml:trace contextRef="#ctx0" brushRef="#br0" timeOffset="-109231">95 377 616 0,'0'0'90'0,"0"0"-22"0,0 0-12 16,0 0-18-16,0 0 4 16,0 0 57-16,0 0-2 0,0 0-25 15,0 0 3-15,6-37-25 16,1 4-55-16,-7 33 30 16,33-40-3-16,-14 6-1 0,-19 34 6 15,27-48 50-15,-14 11 22 16,0 8-33-16,-13-1 27 0,0 30 8 15,0-33-33-15,0 33 11 16,0 0-43-16,0 0-30 0,0 0 21 16,-40-7-12-16,1 18-24 15,39-11 30-15,-39 40 59 16,12 1 8-16,8 0-5 0,-1-1 23 16,13 8-34-16,1-3-5 15,12 3-44-15,1-8-21 0,13 5 11 16,-1-8-8-16,1-1-5 15,6 1 7-15,-6 0-43 0,0-7-128 16,-20-30-120-16,26 41-57 16,-6-4-14-16,-14 7 34 0,-6-4 30 15,-6 9 40-15,-1-1 36 16,-6-4 215-16,6 4-126 0,1-11 48 16,-7 0 42-16,13-37 26 15,-7 40 24-15,7-40 54 16,-13 41 40-16,13-41 28 15,0 0 26-15,0 0 1 0,0 0 26 16,-20 48 20-16,20-48-12 16,0 0-4-16,0 0-41 0,0 0-38 15,0 0-24-15,0 0 22 16,0 0-36-16,0 0 19 0,0 0 0 16,0 0 15-16,0 0 15 15,0 0-7-15,0 0-55 0,0 0-26 16,0 0-16-16,0 0-8 15,0 0-1-15,0 0 1 16,0 0 11-16,-19-37-9 0,19 37-15 16,0 0-5-16,0 0-6 15,0 0 11-15,0 0-22 0,0 0-121 16,0 0-111-16,0 0-74 16,0 0-85-16,-20 45-97 0,20-45 5 15</inkml:trace>
        </inkml:traceGroup>
        <inkml:traceGroup>
          <inkml:annotationXML>
            <emma:emma xmlns:emma="http://www.w3.org/2003/04/emma" version="1.0">
              <emma:interpretation id="{B40DD725-8249-47D2-BD37-994E018C361D}" emma:medium="tactile" emma:mode="ink">
                <msink:context xmlns:msink="http://schemas.microsoft.com/ink/2010/main" type="inkWord" rotatedBoundingBox="21627,1033 19339,960 19355,448 21644,521"/>
              </emma:interpretation>
            </emma:emma>
          </inkml:annotationXML>
          <inkml:trace contextRef="#ctx0" brushRef="#br1" timeOffset="-120947.11">-5826 320 254 0,'0'0'31'15,"39"-3"-22"-15,-39 3-9 0,33-4 12 16,0 0-16-16,0 1 10 16,-7-5-14-16,0 4 11 0,7 1-80 15,-33 3-10-15</inkml:trace>
          <inkml:trace contextRef="#ctx0" brushRef="#br1" timeOffset="-120717.11">-5294 232 367 0,'0'0'52'16,"0"0"36"-16,0 0-38 0,26 25-8 15,-26-25-4-15,0 0 58 16,33 26-48-16,-33-26-31 0,26 15 14 16,-26-15-36-16,40 8 13 15,-40-8-8-15,46 3 0 16,-13-3-125-16,-33 0-27 0,46-3-48 16</inkml:trace>
          <inkml:trace contextRef="#ctx0" brushRef="#br1" timeOffset="-120177.11">-4624-21 574 0,'0'0'130'0,"0"0"-5"15,0 0 8-15,0 0-32 16,0 0-5-16,0 0-44 0,0 0-10 16,0 0 61-16,0 0-20 15,0 0-11-15,46-3-19 0,-6 10-42 16,-40-7 10-16,52 22-21 15,-12 4 32-15,-7 4 36 0,6 3-14 16,-6 4-30 0,-7 0 7-16,0 1-1 0,-6-1-2 15,0-8 27-15,-7 1-15 16,0-1 10-16,-13-29 0 0,0 37-30 16,0-37-8-16,-13 37 0 15,13-37 9-15,-33 34-12 0,0-16-30 16,0-3 15-16,1-8 13 15,-1-7 5-15,33 0-18 0,-40-15 6 16,40 15 27-16,-33-40-36 16,7-5 9-16,13 1-16 0,6-4 16 15,7 7 0-15,0-3-20 16,0 10 3-16,0 34 25 16,7-33 10-16,-7 33-5 0,0 0-22 15,0 0-122-15,0 0-107 16,0 0-100-16,0-34-44 0,0 34 16 15</inkml:trace>
          <inkml:trace contextRef="#ctx0" brushRef="#br1" timeOffset="-119787.13">-4262-28 503 0,'33'0'110'0,"-33"0"51"16,0 0-14-16,32 22-2 15,-32-22-11-15,40 30-29 0,-14 3 15 16,7 0-24-16,-7-3-42 16,1 3-22-16,5 1-11 0,-5 0 86 15,-1-1-8-15,0 4-33 16,1-4 2-16,-1-3 38 0,-6-1-11 15,-20-29-11-15,26 33-16 16,-26-33 2-16,0 0-24 16,20 30 28-16,-20-30 57 0,0 0 10 15,0 0 2-15,0 0-10 16,0 0-52-16,32 0-23 0,-32 0-44 16,40-41 4-16,-7-7-9 15,6-3-19-15,-6-1 14 0,-7 0-4 16,7 3-12-16,-13 8 12 15,0 1-197-15,-20 40-277 0,13-41-289 16</inkml:trace>
        </inkml:traceGroup>
        <inkml:traceGroup>
          <inkml:annotationXML>
            <emma:emma xmlns:emma="http://www.w3.org/2003/04/emma" version="1.0">
              <emma:interpretation id="{5F4A824F-3781-4684-BE79-BC99ED99EE70}" emma:medium="tactile" emma:mode="ink">
                <msink:context xmlns:msink="http://schemas.microsoft.com/ink/2010/main" type="inkWord" rotatedBoundingBox="18925,1207 16396,1127 16427,166 18956,246"/>
              </emma:interpretation>
            </emma:emma>
          </inkml:annotationXML>
          <inkml:trace contextRef="#ctx0" brushRef="#br1" timeOffset="-123337.11">-8639-206 397 0,'0'0'104'0,"0"0"29"0,0 0-4 15,0 0 6-15,0 0-29 16,0 0-19-16,0 0-15 0,0 0-27 15,0 0-16-15,0 0-14 16,0 0 6-16,-19 52 10 0,-1-7-20 16,0 3 38-16,0-4 0 15,1 0-21-15,12 1 2 0,-6-5-15 16,13-40-18-16,0 45 36 16,13-15 18-16,-13-30-13 15,0 0-30-15,40 26 8 0,-8-18-3 16,8-8-24-16,-14-4 29 15,14-7-8-15,-8-4-5 16,1-8-8-16,0-7 16 0,0-3-10 16,0 3 1-16,-7-3-4 15,-26 33-6-15,26-29 120 0,-26 29-58 16,0 0-7-16,0 0 5 16,0 0-14-16,0 0-16 0,0 0-3 15,0 0-11-15,0 0 10 16,-46 29 45-16,14 4 18 0,5 1-3 15,-6 6 26-15,7 2-31 16,0 2-25-16,0 4-27 16,-1-3-10-16,8-1-5 0,-1-3-12 15,7-4 4-15,6-8-4 16,7-29-191-16,0 0-183 0,0 42-129 16,0-42-34-16</inkml:trace>
          <inkml:trace contextRef="#ctx0" brushRef="#br1" timeOffset="-122507.11">-7620-325 317 0,'0'0'121'0,"0"0"-3"15,0 41-16-15,-7 3 4 16,1-3-11-16,-1 8 21 0,-6-5-86 16,6 4 57-16,1-3-47 15,-1-5 42-15,1-3-46 0,6-37 22 16,-13 45-33-16,13-45 6 15,-14 40 20-15,14-40 1 0,0 0-16 16,0 0-18-16,0 0-14 16,0 0-8-16,-46 11 4 0,46-11 6 15,0 0 1 1,-39-33-16-16,39 33 9 0,-39-37 0 16,39 37 3-16,0 0-3 15,-33-37 0-15,33 37-18 0,0 0 3 16,-46 0 27-16,13 11 6 15,33-11 9-15,-40 37 38 0,14 0-4 16,0 0-13-16,13 1-2 16,-7-1-5-16,7 0-7 0,6 0 0 15,1-7-18-15,6-30 14 16,13 40-6-16,-13-40 7 0,26 26-17 16,7-7-11-16,-7-8 4 15,7-8-4-15,-33-3 6 16,40-3-9-16,-14-5-3 0,-26 8-4 15,33-18 3-15,-33 18-175 16,0 0-95-16,19-37-30 0,-19 37-6 16,7-26 10-16,-7 26-5 15</inkml:trace>
          <inkml:trace contextRef="#ctx0" brushRef="#br1" timeOffset="-121347.11">-7016 123 410 0,'0'0'133'16,"0"0"12"-16,-13 45-19 15,0-4-33-15,0 0 33 0,0 3-19 16,0 1 40-16,-7 3-33 15,0-4-68-15,1 0 15 0,-1-3-46 16,20-41-4-16,-20 49-9 16,20-49 1-16,-20 41-3 0,20-41-21 15,0 0 40-15,0 0-34 16,0 0 15-16,0 0-123 0,0 0-59 16,0 0 2-16,0 0 49 15,0 0 13-15,0 0 28 16,-19-41 35-16,6-8 28 15,6 1 7-15,7-4 6 0,0 8 14 16,-7 3 5-16,7 8-8 16,-6 4 9-16,6 29 36 0,0-26 22 15,0 26-22-15,0 0-22 16,0 0-8-16,0 0 97 0,0 0-25 16,0 0 28-16,0 0 41 15,0 0-66-15,26 51 18 0,0-3 19 16,-6-3-41-16,0-5-42 15,6 5-9-15,7-5-32 16,0-2 12-16,-33-38 0 16,46 45-26-16,-46-45 22 0,46 33-26 15,-46-33 9-15,39 22-171 16,-6-15-98-16,-33-7-43 0,40 4-24 16</inkml:trace>
          <inkml:trace contextRef="#ctx0" brushRef="#br1" timeOffset="-121117.11">-6483 390 318 0,'0'0'58'15,"33"0"0"-15,-33 0-25 0,32 8-23 16,1-8 0-16,-6 0 5 16,-1 0-24-16,7 0 4 0,-1-8-51 15,1 1-67-15</inkml:trace>
        </inkml:traceGroup>
        <inkml:traceGroup>
          <inkml:annotationXML>
            <emma:emma xmlns:emma="http://www.w3.org/2003/04/emma" version="1.0">
              <emma:interpretation id="{0E74F761-F94B-488C-BD20-84D38CE2E97C}" emma:medium="tactile" emma:mode="ink">
                <msink:context xmlns:msink="http://schemas.microsoft.com/ink/2010/main" type="inkWord" rotatedBoundingBox="15940,1242 14097,1183 14127,215 15971,274"/>
              </emma:interpretation>
            </emma:emma>
          </inkml:annotationXML>
          <inkml:trace contextRef="#ctx0" brushRef="#br1" timeOffset="-125347.11">-10926 35 298 0,'0'0'99'0,"0"0"11"15,0 0 21-15,0 0-16 16,0 0 17-16,0 0-20 0,0 0-20 15,-26-22 14-15,26 22-25 16,0 0-50-16,0 0-14 0,0 0-4 16,-33 7-26-16,33-7 38 15,-26 30-38-15,6 7 32 16,7-4-19-16,7 0 18 16,-1 5-38-16,7-5 17 0,0 4-2 15,7-4 26-15,6-3-16 16,-13-30-5-16,26 37-3 0,-26-37 23 15,39 26-10-15,-6-15 13 16,7-7 4-16,-1-16-3 0,7-6 23 16,-6-15-38-16,6-4 16 15,0-8 15-15,-7-3 25 0,-13-4-8 16,1 0-30-16,-1 4-12 16,-13 7 2-16,0 1-6 15,-6 6 3-15,-1 9 65 16,-6 2-18-16,0 23-20 0,0 0-32 15,0 0-9-15,0-25 31 16,0 25-19-16,0 0-22 0,0 0 6 16,0 0 4-16,0 0 13 15,0 0-28-15,0 0 7 0,-6 29 93 16,-7 8 11-16,6 4-32 16,-6 10-43-16,-7 5-11 0,7 3 22 15,-7 5-20-15,7-5-9 16,0 0-3-16,-7 0 8 15,7-11-11-15,0-4-5 16,6-10 8-16,7-34 0 0,-6 38 0 16,6-38 14-16,0 29-12 15,0-29 7-15,0 0-28 0,0 0-164 16,0 0-188-16,0 0-97 16,0 0 1-16</inkml:trace>
          <inkml:trace contextRef="#ctx0" brushRef="#br1" timeOffset="-124517.11">-9716-269 427 0,'0'0'83'15,"0"0"-19"-15,0 0 18 16,0 0-36-16,0 0-12 0,0 0 26 16,0 0-32-16,0 0 7 15,-46 4-14-15,13 7-15 0,0 11 23 16,0 7-25-16,33-29-10 15,-39 45 23-15,12-15-17 0,8 3-10 16,19-33 10-16,-14 37 0 16,14-3 28-16,0-34 20 15,27 33 27-15,-27-33-40 0,46 29-18 16,-7-14 8-16,1-4-25 16,-8-7 5-16,-32-4 13 0,46 0-18 15,-46 0 54-15,0 0 49 16,0 0 43-16,0 0-29 0,0 0-54 15,0 0-31-15,0 0-12 16,0 0-20-16,0 0 0 0,-46-15 0 16,0-3 12-16,7-1-16 15,-7-3-10-15,7-4 24 16,6 4-32-16,0 4 30 0,33 18-24 16,-40-23 13-16,40 23-13 15,0 0 10-15,-32-18 6 0,32 18 5 16,0 0 0-16,0 0-11 15,-20 41 24-15,13 3 11 0,1 4 10 16,6 4-10-16,6-1 2 16,1 10 166-16,-1 1-79 0,8-2-57 15,-8 2-28-15,7 1-4 16,-6-4-11-16,6-6-6 0,7-9 1 16,-7-3-5-16,0-8 6 15,-13-33-14-15,13 30-3 16,-13-30 0-16,0 0 8 15,0 0 9-15,0 0-27 0,0 0-120 16,0 0-212-16,20-34-172 16,-7 1-51-16</inkml:trace>
          <inkml:trace contextRef="#ctx0" brushRef="#br1" timeOffset="-123967.11">-9217-58 683 0,'0'0'124'0,"0"0"18"15,7 45-43-15,-7-45 21 16,-7 51 55-16,0-6-16 0,-6 7-25 15,0 0-7-15,-7 7 25 16,7-7-74-16,-6 4-50 0,5-8 11 16,-5 3-35-16,-1-6 13 15,0-4-2-15,20-41 7 16,-19 41-17-16,19-41 3 16,0 0-21-16,0 0 13 0,0 0-12 15,0 0-22-15,0 0-78 16,0 0-6-16,0 0 2 0,0 0 17 15,-27-48 16-15,14-1 40 16,7-10-24-16,6 0 32 0,6 0 25 16,-6-1 10-16,0 12-14 15,0 7 6-15,0 4 14 0,0 37 8 16,0 0-23-16,0-37 21 16,0 37-7-16,0 0 17 15,0 0 86-15,0 0-44 0,0 0 11 16,-6 55 6-16,6 2-27 15,0-9-15-15,6 3-10 0,1 1 3 16,-1-8-8-16,7 1-10 16,7-5-17-16,-20-40-2 0,33 41-9 15,-33-41 39-15,39 34-18 16,-39-34-71-16,46 19-225 0,-46-19-153 16,46 0-30-16</inkml:trace>
        </inkml:traceGroup>
      </inkml:traceGroup>
    </inkml:traceGroup>
  </inkml:traceGroup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42:36.78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15097E3-1978-4ADA-96F9-A78EB5EB7339}" emma:medium="tactile" emma:mode="ink">
          <msink:context xmlns:msink="http://schemas.microsoft.com/ink/2010/main" type="writingRegion" rotatedBoundingBox="19264,5363 16179,5172 16249,4039 19334,4229"/>
        </emma:interpretation>
      </emma:emma>
    </inkml:annotationXML>
    <inkml:traceGroup>
      <inkml:annotationXML>
        <emma:emma xmlns:emma="http://www.w3.org/2003/04/emma" version="1.0">
          <emma:interpretation id="{02912705-C916-4CF2-80C6-025EA95F7CAE}" emma:medium="tactile" emma:mode="ink">
            <msink:context xmlns:msink="http://schemas.microsoft.com/ink/2010/main" type="paragraph" rotatedBoundingBox="19264,5363 16179,5172 16249,4039 19334,42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033804-79C4-4540-BF7C-ABF38CA156F6}" emma:medium="tactile" emma:mode="ink">
              <msink:context xmlns:msink="http://schemas.microsoft.com/ink/2010/main" type="line" rotatedBoundingBox="19264,5363 16179,5172 16249,4039 19334,4229"/>
            </emma:interpretation>
          </emma:emma>
        </inkml:annotationXML>
        <inkml:traceGroup>
          <inkml:annotationXML>
            <emma:emma xmlns:emma="http://www.w3.org/2003/04/emma" version="1.0">
              <emma:interpretation id="{852DDE4A-D9AB-4B23-BCEB-E439F985DD08}" emma:medium="tactile" emma:mode="ink">
                <msink:context xmlns:msink="http://schemas.microsoft.com/ink/2010/main" type="inkWord" rotatedBoundingBox="19264,5363 16179,5172 16249,4039 19334,4229"/>
              </emma:interpretation>
            </emma:emma>
          </inkml:annotationXML>
          <inkml:trace contextRef="#ctx0" brushRef="#br0">2773 488 504 0,'0'0'59'0,"0"0"1"16,0 0 36-16,0 0 22 16,0 0-12-16,0 0 10 15,0 0 29-15,26 37-25 0,-26-37-36 16,40 48-22-16,-1-8-31 15,-39-40-28-15,39 48 26 0,-39-48-10 16,33 37-4-16,-33-37-25 16,0 0-1-16,0 0 14 15,0 0 9-15,0 0 17 0,0 0-15 16,0 0-14-16,0 0-7 16,0 0 7-16,0 0 12 15,-39 0-9-15,-7 0 1 16,6-3 2-16,40 3-33 0,-46 3 14 15,1 8 34-15,5 8 61 16,1 3-35-16,-1 11 36 16,1 4-24-16,-1 0-19 0,8 8-31 15,-8-1 18-15,14-11-27 16,26-33 19-16,-40 44-1 0,40-44-3 16,-52 41-24-16,52-41-129 15,-46 26-194-15,46-26-127 16,-46 0-72-16</inkml:trace>
          <inkml:trace contextRef="#ctx0" brushRef="#br0" timeOffset="202">2996 953 1231 0,'0'0'149'0,"40"0"-63"16,-40 0-4-16,33 0-53 16,-33 0-24-16,0 0 5 15,0 0-164-15,0 0-199 16,0 0-56-16</inkml:trace>
          <inkml:trace contextRef="#ctx0" brushRef="#br0" timeOffset="473">2438 706 712 0,'0'0'115'16,"0"0"40"-16,0 0-1 15,0 0-66-15,0 0-5 0,0 0 29 16,0 0-39-16,0 0-3 16,-46 51-46-16,0-10-3 15,6-4-36-15,-6-4 44 0,46-33-177 16,-65 41-122-16,12-11-68 16,1-12-78-16</inkml:trace>
          <inkml:trace contextRef="#ctx0" brushRef="#br0" timeOffset="1008">2103 432 636 0,'0'0'133'0,"0"0"29"15,39 45-51-15,-39-45-52 16,26 48-29-16,-26-48-10 16,0 0 29-16,0 48 6 15,0-48-15-15,0 0-8 0,0 0-19 16,-26 48-13-16,26-48-14 16,0 0-1-16,0 0 0 15,-59 22 39-15,59-22-19 0,-59-4 5 16,59 4-29-16,-53-7 34 15,53 7-21-15,0 0-16 0,-52-8 61 16,52 8-49-16,-46 23 7 16,46-23 14-16,0 0-36 15,-40 59 27-15,14-11 49 0,26-48 33 16,-20 59-1-16,20-59-59 16,-13 52 51-16,13-52-5 15,-6 40 13-15,6-40-32 16,0 0-27-16,0 0-15 0,0 0 22 15,-40 30-42-15,40-30 68 16,-46-4-30-16,46 4-3 16,-39-33-30-16,6-8 26 0,7-3-10 15,6 0 6-15,13-4-21 16,1 7 17-16,12 8-32 0,-6 33 34 16,13-41-20-16,-13 41-8 15,0 0-131-15,0 0-216 16,53-44-94-16,-20 21-35 15</inkml:trace>
          <inkml:trace contextRef="#ctx0" brushRef="#br0" timeOffset="1476">1432 259 969 0,'0'0'177'15,"0"0"-9"-15,0 0-27 0,0 0 14 16,0 0-38-16,-32 55-3 16,-8-14-48-16,1-4-14 15,-1 0-32-15,-6 0-6 16,-6-8-23-16,-1 4 33 0,-6-3-29 15,0-4 5-15,0-4-3 16,0-4 17-16,-1-6-9 0,14-5-5 16,0-11-4-16,46 4-14 15,-46-18 32-15,46 18-22 16,0 0 14-16,-13-33-30 16,13 33 37-16,0 0-30 0,0 0 33 15,46-19-29-15,0 19 32 16,-13 15-19-16,-33-15 9 15,40 48 5-15,-21-4-14 0,-12 1 27 16,-14-1-32-16,-12-3 14 16,-21 3-15-16,1-4 32 0,-14-3-26 15,1-3-10-15,-1-8 12 16,0-12-89-16,14-10-204 16,39-4-100-16,-53-26-24 0</inkml:trace>
          <inkml:trace contextRef="#ctx0" brushRef="#br0" timeOffset="1721">775 81 927 0,'40'-37'91'0,"-40"37"12"16,0 0-4-16,46-29 16 15,-46 29 26-15,46-11-17 0,-46 11-23 16,39 7-23-16,-39-7-32 16,0 0-12-16,33 41-21 15,-33-41 1-15,7 55-5 16,-14-7-1-16,7-48-234 0,-33 59-183 16,0-7-90-16</inkml:trace>
          <inkml:trace contextRef="#ctx0" brushRef="#br0" timeOffset="1988">302 314 1078 0,'0'0'132'16,"-13"41"-1"-16,20-1 7 15,6 5-4-15,0-1 29 0,7 0-3 16,-1-3 18-16,-6 3-23 16,-6 1-47-16,-14 3-52 0,-12 0-24 15,-8 4-10-15,-12-1-19 16,-14 5 2-16,7-8-9 16,-6-4-154-16,-1-3-140 0,7-15-120 15,7-12-80-15</inkml:trace>
          <inkml:trace contextRef="#ctx0" brushRef="#br0" timeOffset="2621">0 506 487 0,'0'0'136'0,"0"0"44"15,0 0-23-15,0 0-25 0,0 0-54 16,0 0 20-16,0 0-11 16,0 0 4-16,0 0-49 0,0 0-30 15,0 0 6-15,39 45 36 16,-39-45 24-16,40 37-49 0,-40-37-4 16,0 0-5-16,0 0 37 15,33 25 48-15,-33-25 17 16,0 0 4-16,0 0-79 15,0 0-6-15,0 0-19 0,0 0 38 16,0 0-26-16,-14-37-12 16,14 37-1-16,0 0-3 15,0 0 2-15,0 0-18 0,0 0-7 16,0 0-14-16,0 0 19 16,0 0-12-16,0 0 16 0,0 0-157 15,0 0-243-15,0 0-176 16</inkml:trace>
        </inkml:traceGroup>
      </inkml:traceGroup>
    </inkml:traceGroup>
  </inkml:traceGroup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</inkml:channelProperties>
      </inkml:inkSource>
      <inkml:timestamp xml:id="ts0" timeString="2023-03-07T13:37:51.73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1612CC0-D52C-408D-8BB8-A75494226785}" emma:medium="tactile" emma:mode="ink">
          <msink:context xmlns:msink="http://schemas.microsoft.com/ink/2010/main" type="writingRegion" rotatedBoundingBox="20917,4102 21860,4102 21860,5687 20917,5687">
            <msink:destinationLink direction="with" ref="{C48971F9-07CB-4F04-8454-21B8B8B3BBE2}"/>
          </msink:context>
        </emma:interpretation>
      </emma:emma>
    </inkml:annotationXML>
    <inkml:traceGroup>
      <inkml:annotationXML>
        <emma:emma xmlns:emma="http://www.w3.org/2003/04/emma" version="1.0">
          <emma:interpretation id="{68938914-6876-4585-BA47-A09AA7CE6187}" emma:medium="tactile" emma:mode="ink">
            <msink:context xmlns:msink="http://schemas.microsoft.com/ink/2010/main" type="paragraph" rotatedBoundingBox="20917,4102 21860,4102 21860,5687 20917,56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F77757-02B1-4105-A953-08730036E5C9}" emma:medium="tactile" emma:mode="ink">
              <msink:context xmlns:msink="http://schemas.microsoft.com/ink/2010/main" type="line" rotatedBoundingBox="20917,4102 21860,4102 21860,5687 20917,5687"/>
            </emma:interpretation>
          </emma:emma>
        </inkml:annotationXML>
        <inkml:traceGroup>
          <inkml:annotationXML>
            <emma:emma xmlns:emma="http://www.w3.org/2003/04/emma" version="1.0">
              <emma:interpretation id="{B446E48F-19EE-472B-8779-83DBEB1B2DEE}" emma:medium="tactile" emma:mode="ink">
                <msink:context xmlns:msink="http://schemas.microsoft.com/ink/2010/main" type="inkWord" rotatedBoundingBox="20917,4102 21860,4102 21860,5687 20917,5687"/>
              </emma:interpretation>
            </emma:emma>
          </inkml:annotationXML>
          <inkml:trace contextRef="#ctx0" brushRef="#br0">432-5 1446,'0'0'285,"33"-4"28,-33 4-52,0 0-65,0 61-69,-11 0-42,-11-1-25,-5 1-16,-6-8-16,-10 0-8,0-8-7,-6-5-7,0-11-2,0-17-16,6-8 25,5-12-5,38 8-21,-32-32 13,15-17-16,7 0 3,15 0 13,6 4 0,0 5 7,-11 40-4,16-33-14,-16 33 51,0 0 44,0 0 38,22 73-23,-17 5 22,-5 11 11,0 9-1,-11 11-11,0 5 1,1 0-8,4 0-35,1-9-21,-6-3-34,5-9 2,6-7-22,-5-9 3,5-12-135,0-16-190,-5-4-193,5-45-402</inkml:trace>
          <inkml:trace contextRef="#ctx0" brushRef="#br0" timeOffset="-479.87">-419 210 799,'0'0'209,"0"0"116,0 0-33,0 0-60,0 0-71,0 0-68,0 0-17,0 0 117,0 0 44,0 0-14,-10 73-47,-1 13-49,0 11-8,5 13-18,1 0-20,0-1-22,-1-3-17,6-9-23,-5-7-1,5-9-21,0-12 3,0-12 2,0-12 2,0-9-61,0-36-222,0 0-431,0 0-359</inkml:trace>
        </inkml:traceGroup>
      </inkml:traceGroup>
    </inkml:traceGroup>
  </inkml:traceGroup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07T13:40:26.66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0 635,'42'0,"1"0,-43 42,42 0,-42 1,42-43,1 0,-43 42,42-42,0 0,1 0,-1 0,-42-42,42 42,1-43,-1 1,0 42,1 0,-1-42,0-1,-42 1,0 0,0-43,-42 43,42-43,-85 43,85-1,-42 1,0 0,-1-1,43 1,-42 42,0 0,42-42,-43 42,1 0,0 0,42 42,-43 0,43 1,0-1,0 0,0 1,0-1,0 0,0 1,0-1,43 0,-1 1,-42-1,42-42,-42 42,43-42,-1 43,43 41,-43-41,-42-1,42 0,1-42,-1 0,0 0,1 0,-1 0,-42-42,42 0,-42-1,0-41,43 41,-1 1,-42 0,42 42,-42-43,0 1,0 0,43-1,-43 1,0 0,0-43,0 43,0-1,-43 43,1 0,0 0,-1 0,-41 0,41 0,-41 0,41 0,1 0,0 0,-1 0,43 85,0-43,0 1,0-1,0 0,85-42,-85 43,42-1,-42 0,43-42,-1 85,43-43,-85 1,42-1,0-42,1 42,-43 1,0-86,0 1,-43 0,43-1,0 1,0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07T13:40:28.03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7:27.11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3385 83 0,'0'0'36'0,"0"0"-13"15,0 0 5-15,7-29-1 16,-7 29 8-16,0-37 21 16,0 7-38-16,0 30 8 0,0-40-19 15,6 3 7-15,-6 37-5 16,7-48 38-16,-7 11-18 16,13 0-9-16,-13 37 7 0,26-48-22 15,-6 3 15-15,-7 8 25 16,7 0 2-16,-20 37-32 0,26-51 5 15,-6 10-7-15,-7 0-4 16,7 8 11-16,-7-4-28 16,-13 37 20-16,26-48-7 0,-6 8 11 15,6-5-27-15,-6 5 15 16,6 3-7-16,-6 0 6 0,-20 37-6 16,52-52 8-16,-6 8-15 15,0 3 18-15,0 4-22 0,-6 0 14 16,6 4 8-16,0-4-8 15,0 0 5-15,0 0 7 0,0 0-12 16,6 0-3 0,1 0 7-16,-1 0-26 0,8-3 16 15,-1-1 19-15,6 0-17 16,-6-3 12-16,7 3-13 0,6-3 1 16,-6 3 9-16,0-7-10 15,0 4 1-15,6 0 8 0,-6-1-13 16,-1 1 14-16,8 3-11 15,-1-3 6-15,0 3 9 0,0-3-15 16,14 3 1-16,-7-3 16 16,13 0-15-16,0-1-39 0,6 1 67 15,7-4-20-15,7 4 14 16,0 3-18-16,0 0-6 16,12 5 2-16,-5 6 13 0,6-3-20 15,-1-1 21-15,-5 1-18 16,-1 0 8-16,0 7 13 0,-13-3-23 15,1-1 10-15,-1 8 10 16,-13 0-17-16,6-1 7 0,-6 5 2 16,7 3-9-16,-1 0 7 15,1 1 11-15,6-1-15 0,0 4 12 16,14 0-15-16,5-4 7 16,14 0 8-16,0 0-11 15,14 1 8-15,-8-1-5 16,7-7-5-16,-6 0-3 0,-7 3 18 15,6 4-18-15,-6 0 8 16,7 4 0-16,0-3 10 0,-1 6-1 16,14-3-17-16,0-4 11 15,12 4-1-15,8-3-13 0,-1-1 22 16,1 0-3-16,6 0-18 16,-7 0 17-16,-6 4-23 0,6 0 72 15,1-4 11-15,-7 8-16 16,-1-4-44-16,-5 4 15 15,6-1-22-15,-7 1-5 0,7-4 15 16,0 3-5-16,-7 1-19 16,0-4 27-16,-6 3-13 0,-7 1 0 15,-6 3 0-15,-1 4 0 16,-6 0-12-16,-6 4 28 0,-1-4-16 16,0 4-3-16,-6-1 12 15,0 1-13-15,0 0 20 0,0 3-16 16,-7 4-14-16,0-3 16 15,-6 7 15-15,-7-4-31 0,-6 0 25 16,-7 0-9-16,-7 7-17 16,7-3 20-16,-6 3 4 0,-7 5-18 15,6-1 0-15,0 0 20 16,-6 8 5-16,7-5-8 16,-1 1-14-16,7-4 3 15,0 4 21-15,-6-4-18 0,6 8-11 16,-7-4 23-16,0 0-17 15,-6 0 0-15,7-1 0 0,-7 5 5 16,-7-4 23-16,7-4-27 16,0 4 13-16,-1 0-14 0,1-4-11 15,7 4 34-15,-1-4-12 16,0 0 1-16,-6 4 112 0,7-4-54 16,-14 0-44-16,7 0 18 15,-13 4-30-15,-1-3-24 16,1 2 30-16,-7 1-15 0,-6-4-30 15,-1 8 49-15,1-4-25 16,-7 7 21-16,0-3 0 0,0 3-11 16,0 0 11-16,-7 0-21 15,14 4 16-15,-14 4-13 0,7 0 8 16,0 3 21-16,-6-3-14 16,6-1-36-16,-7-3 58 15,1 0-17-15,-1-4-40 0,0 1 49 16,-39-34-18-16,53 44-6 15,-14-3 7-15,-39-41-16 0,53 48 3 16,-14-11 17-16,-6-12-28 16,-33-25 30-16,46 34 6 15,-46-34-48-15,46 33 32 0,-46-33 2 16,46 33-15-16,-6-11 85 16,-40-22 2-16,46 30-30 0,-7-8-16 15,-39-22-20-15,40 30-6 16,-40-30-7-16,46 33 5 0,-46-33 19 15,46 33 2-15,-46-33-15 16,39 30 4-16,-39-30-7 0,0 0-8 16,39 29 3-16,-39-29-3 15,0 0-5-15,0 0 26 16,40 19-2-16,-40-19-2 0,0 0-17 16,0 0 0-16,0 0-3 15,0 0 17-15,0 0-11 0,0 0-6 16,0 0 94-16,0 0 10 15,0 0-15-15,0 0-40 0,0 0-39 16,0 0 6-16,0 0-11 16,0 0 3-16,13-41-10 0,-13 8 9 15,-13-4 2-15,6 4-17 16,-6 3 17-16,0 1-14 0,13 29 8 16,-20-41-6-1,7 15 16-15,13 26-10 0,-13-30 8 16,13 30-17-16,0 0 2 15,-13-29 7-15,13 29 8 0,0 0-21 16,0 0 30-16,-20-26-15 16,20 26-9-16,0 0 16 0,0 0-9 15,0 0 10-15,0 0-10 16,0 0 0-16,0 0-3 0,0 0 3 16,0 0-9-16,0 0-3 15,0 0-1-15,0 0 13 0,0 0-5 16,0 0 8-16,0 0 2 15,26 30-5-15,1-1 6 16,-1 1-15-16,-26-30 22 0,46 48-11 16,-13-8 0-16,-33-40-10 15,39 48 4-15,1-11 11 0,-40-37-4 16,33 37-3-16,-33-37-5 16,32 37 19-16,-32-37-3 0,0 0-7 15,0 0 13-15,33 37 8 16,-33-37-5-16,0 0 2 0,0 0-22 15,0 0 19-15,0 0-8 16,0 0 29-16,0 0 18 0,0 0-10 16,0 0 13-16,0 0-14 15,0 0 0-15,0 0-19 0,0 0-22 16,0 0 4-16,0 0 5 16,0 0-8-16,0 0-7 15,0 0 11-15,0 0-1 0,-39-11-5 16,6 4-5-16,0 3-3 15,0-3 5-15,0 7-8 0,33 0 9 16,-59 0 4-16,13 7-4 16,7 0-3-16,-1-3 0 0,40-4 0 15,-46 15 7-15,7-4-2 16,39-11-13-16,-39 11 8 0,39-11 0 16,0 0 3-16,0 0 6 15,-40 15 4-15,40-15-7 0,0 0 12 16,0 0-22-1,0 0 1-15,0 0-5 0,0 0 2 16,0 0-1-16,0 0-89 16,0 0-86-16,0 0-115 0,0 0-58 15,0 0-60-15,0 0 13 16,0 0 1-16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7:31.03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1810 29 992 0,'0'0'195'15,"0"0"-1"-15,0 0-74 16,0 0-76-16,0 0-40 0,0 0 17 16,0 0 12-16,0 0-46 15,0 0-3-15,0 0-191 16,0 0-136-16,0 0-79 15</inkml:trace>
  <inkml:trace contextRef="#ctx0" brushRef="#br0" timeOffset="-224">1816 417 734 0,'0'0'172'0,"0"0"-7"16,0 0-10-16,0 0-33 15,14 26 87-15,-14-26-14 16,0 0-27-16,0 0-61 0,0 0-5 16,0 0-35-16,0 0-33 15,-33 15 6-15,33-15-30 0,-33 0-1 16,33 0 3-16,0 0-16 16,-33-26-9-16,33 26 18 0,-13-41-15 15,13 12-8-15,0 29 30 16,13-34-16-16,-13 34-9 0,26-25 17 15,-26 25 4-15,40-23-21 16,-40 23 13-16,33-3 9 0,-33 3-2 16,32 14 16-16,-32-14 33 15,20 37-11-15,-13 4-14 16,-7-4 18-16,-7-4-23 0,1 8 11 16,-14-4-20-16,7-4-22 15,-14 0 17-15,27-33-17 16,-46 37-144-16,7-7-110 0,0-8-125 15,6-7-46-15,33-15 12 16,-40 3-34-16</inkml:trace>
  <inkml:trace contextRef="#ctx0" brushRef="#br0" timeOffset="303">1586 421 645 0,'0'0'238'16,"0"0"-18"-16,0 0-37 15,0 0-8-15,0 0 49 0,0 0-42 16,0 0-42-16,0 0-12 16,0 0-9-16,-13 40-38 0,0-6-10 15,-7-1-32-15,-12 4-23 16,-8 0 0-16,-6 0-10 15,7-4-12-15,-7 4-81 0,0-4-64 16,6-7-91-16,1 0-49 16,39-26-21-16,-40 18-52 0,40-18-65 15</inkml:trace>
  <inkml:trace contextRef="#ctx0" brushRef="#br0" timeOffset="1592">1475 225 223 0,'0'0'61'0,"0"0"11"0,0 0 4 16,0 0 6-16,0 0 5 16,0 0-33-16,0 0-1 15,0 0-7-15,0 0-39 0,0 0 21 16,0 0 11-16,0 0-31 15,0 0 17-15,0 0-10 0,26 4 9 16,-26-4 8-16,0 0 27 16,0 0-3-16,0 0 34 0,0 0-45 15,33-11-13-15,-33 11-8 16,0 0-4-16,0 0-18 0,0 0 18 16,20-30 21-16,-20 30-21 15,0 0 11-15,0 0 41 16,0 0 13-16,0 0-21 15,0 0-19-15,0 0-16 0,0 0-13 16,0 0-31-16,0 0 26 16,0 0-6-16,0 0 8 0,0 0-34 15,0 0 33-15,0 0-12 16,0 0-15-16,0 0 31 0,0 0 5 16,0 0-41-16,26 15 13 15,-26-15 23-15,0 0-11 0,33-8-5 16,-33 8 13-16,0 0 6 15,0 0-31-15,19-33 15 0,-19 33-7 16,-6-29 1-16,6 29-2 16,0 0 5-16,0 0-13 15,-33-11 13-15,0 11 11 0,33 0-27 16,-39 14 27-16,39-14 6 16,-33 22-24-16,33-22 12 0,0 0-2 15,0 0-8-15,-20 30 8 16,20-30 13-16,0 0-5 15,0 0-23-15,0 0 22 0,0 0-3 16,33 15-3-16,-7-12 9 16,-26-3-13-16,40-14-5 0,-40 14 19 15,26-30 18-15,-26 30-59 16,20-37 23-16,-7 8 10 16,-13 29-18-16,0 0 28 0,-7-30 8 15,7 30 9-15,0 0-10 16,0 0-15-16,-33 4-5 0,33-4 4 15,-32 22-2-15,32-22-21 16,0 0 35-16,-27 33-34 0,27-33 2 16,0 0 32-16,0 0-19 15,0 0-10-15,0 0 7 0,40 26 20 16,-7-19-40-16,-33-7 37 16,39-14-21-16,-39 14-6 15,33-26 37-15,-33 26-34 0,20-33 22 16,-20 33-1-16,13-30-27 15,-13 30 16-15,0 0 30 16,0 0-7-16,-46-7-23 0,13 10 17 16,-7 5-7-16,40-8-16 15,-32 22 6-15,32-22 5 0,0 0-48 16,0 0-113-16,-27 29-130 16,27-29-121-16,0 0-57 0</inkml:trace>
  <inkml:trace contextRef="#ctx0" brushRef="#br0" timeOffset="2008">1205 388 406 0,'33'7'82'0,"-33"-7"15"0,33 11 11 15,-33-11-8 1,33 7 5-16,-33-7-13 0,0 0 26 16,0 0 39-16,0 0 20 15,0 0-14-15,0 0 12 0,0 0-9 16,0 0-81-16,0 0-56 15,0 0 10-15,0 0 45 0,0 0-14 16,0 0 17-16,-40-18-1 16,1 11-23-16,6 7-8 0,-6 3-24 15,-1 12-27-15,1 3 14 16,-7 8-4-16,0 4-6 0,6 3-8 16,-6 4-13-16,14 4 13 15,-8-1 14-15,1 1-130 16,6-4-239-16,33-37-235 0,-40 41 12 15</inkml:trace>
  <inkml:trace contextRef="#ctx0" brushRef="#br0" timeOffset="2193">778 997 637 0,'40'22'97'0,"-8"-3"-11"16,8-12-44-16,6-3-5 16,0-4-25-16,6-4-10 15,1 0-10-15,0-7-106 0,-14 0-150 16</inkml:trace>
  <inkml:trace contextRef="#ctx0" brushRef="#br0" timeOffset="2472">680 3 520 0,'0'0'173'15,"0"0"-20"-15,0 0-2 16,-7 45 2-16,0-5-69 0,7 8 0 16,7-3-59-16,-7-1 12 15,7 0-20-15,-7 4 1 0,6-3-14 16,-6 6-9-16,0-3-223 16,0 0-90-16,-6 0-115 0</inkml:trace>
  <inkml:trace contextRef="#ctx0" brushRef="#br0" timeOffset="2792">555 661 480 0,'0'0'95'0,"-40"-7"-30"0,40 7 20 16,-39-12 14-16,39 12 12 15,0 0 28-15,-33-22-56 16,33 22-24-16,0 0-16 16,-13-33-19-16,13 33-38 0,0 0 33 15,0 0-29-15,46-30 22 16,-7 19-6-16,-39 11 22 0,40 15-14 16,-40-15 64-16,0 0 9 15,39 37 23-15,-13-7 19 0,-19-1-24 16,-14 4-7-16,7-33-50 15,-32 45-34-15,-1-8-27 0,-7-4-148 16,1 0-219-16,-1-11-92 16,40-22-2-16</inkml:trace>
  <inkml:trace contextRef="#ctx0" brushRef="#br0" timeOffset="3160">174 0 624 0,'0'0'93'16,"0"37"59"-16,6 11-27 0,1 7 28 16,12 15 27-16,1 4 15 15,-7 4 16-15,7-1-53 16,6 5 11-16,-6-9-12 0,0 1-8 15,-7-7-20-15,7-8-21 16,-14-11-24-16,1-7-16 0,-14-4-13 16,-6-8-18-16,13-29-23 15,0 0-9-15,-59 30 1 0,13-16 8 16,6-6 3-16,-6-16-10 16,7-10-13-16,6-12-13 0,0-7 16 15,14 1 6-15,-1-5-3 16,7 0-8-16,13-3-10 0,0 3-6 15,13 1-86-15,7-1-158 16,6 0-177-16,7 4-197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18:57.66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2462 203 331 0,'0'0'80'16,"33"-19"-1"-16,-33 19 44 0,0 0-49 16,0 0 81-16,0 0 51 0,0 0-33 15,0 0-75-15,0 0-27 16,0 0-22-16,0 0-49 0,0 0-9 15,0 0 44-15,0 0 20 16,26 15 5-16,-26-15-9 0,33 37-23 16,-13-7 2-16,-20-30 2 0,26 44 15 15,-26-44-8-15,33 40-3 16,-7-10-17-16,-26-30-9 0,14 26 0 16,-14-26 18-16,0 0 24 0,0 0 7 15,0 0-9-15,0 0-20 16,0 0-23-16,-40 18 8 15,1-7-5-15,-1-7-2 0,1-8-20 16,-1 4 8-16,1 0-11 16,6 4 23-16,7 0-18 0,26-4 14 15,-40 15 13-15,14-1 30 0,0 9 22 16,26-23 19-16,-33 33-3 16,7-4 7-16,-1 5 6 0,8-5-34 15,-1 8-16-15,7-7-10 0,0-1-16 16,0 1 26-16,-1-8-14 15,14-22-11-15,-19 26-9 16,19-26-2-16,0 0 22 0,0 0-13 16,-20 18 9-16,20-18-25 0,-33 11-5 15,33-11 9-15,0 0-7 16,-26-22 4-16,26 22-16 0,-26-40 13 16,6-1-14-16,0 0 7 0,14-3 8 15,6 0-7-15,0-8-3 16,6 0-9-16,7-3-5 0,7-1-10 15,13 8 23-15,-7 4-29 0,14 3-22 16,6 12-88-16,-7 3-92 16,7 11-142-16,0 8-110 15,0 3-33-15</inkml:trace>
  <inkml:trace contextRef="#ctx0" brushRef="#br0" timeOffset="318">2397 1008 593 0,'39'-11'78'16,"-6"-4"42"-16,6 0 58 0,1 4 15 15,-1 4-14-15,14 0-41 16,-7 10-12-16,0 1-20 0,0 11 24 16,-7 0 8-16,-13 3-30 0,-26-18 6 15,13 30-19-15,-6-5-31 16,-14-2-33-16,1 2-4 0,-14-2-10 16,20-23-20-16,-39 26-52 0,-1-12-222 15,1-6-181-15,-7-5-72 16,-7-6 3-16</inkml:trace>
  <inkml:trace contextRef="#ctx0" brushRef="#br0" timeOffset="705">1404 203 421 0,'0'0'96'16,"0"0"10"-16,-13-37-3 0,13 37 17 16,0 0 5-16,0 0-16 15,0 0 9-15,0 0 11 0,0 0-4 16,0 0-27-16,0 0-17 0,0 0 173 15,0 0 1-15,0 0-67 16,0 0-26-16,20 48-40 0,0-4 6 16,-7-7-29-16,0 4-22 0,-7-8-12 15,8 0 2-15,-14-33-25 16,0 37-14-16,-7-7-1 0,7-30-20 16,0 0-2-16,-46 29 4 0,0-10-43 15,7-8-119-15,-1-7-165 16,40-4-197-16,-59-4-115 15,6-11 1-15</inkml:trace>
  <inkml:trace contextRef="#ctx0" brushRef="#br0" timeOffset="913">1102 399 745 0,'0'0'235'0,"0"0"111"0,0 0-10 15,0 0-53-15,0 0-65 16,-39 25-24-16,-7 5-37 16,-7 3-51-16,-6 0-38 0,-7-3-32 15,-6 0-14-15,6-1-22 0,0-7-48 16,1-3-199-16,6-4-242 16,6-8-109-16,14-7-41 0</inkml:trace>
  <inkml:trace contextRef="#ctx0" brushRef="#br0" timeOffset="1348">681 0 855 0,'0'0'165'16,"0"0"92"-16,0 0 43 0,0 0-62 15,0 0-73-15,0 0-25 0,0 0-4 16,0 0-21-16,-46 14-5 0,7 8 0 16,0 8 19-16,-7 3 6 15,-7 12-45-15,0 3-25 0,7 0-15 16,-6 3-17-16,12 5-6 0,1-1-9 16,13-3-14-16,-1-4 0 15,8-7 0-15,-1-1-4 16,7-3 0-16,6-4 10 0,7-33 7 15,-13 30-2-15,13-30 16 0,0 0 9 16,0 0-9-16,0 0-18 16,0 0-9-16,-33 4 0 0,33-4-1 15,0 0-3-15,-33-41-5 0,14 4 5 16,6-4-4-16,6-3 4 16,14-4-11-16,6-4 11 0,0 4-12 15,7-3-1-15,6 6 13 0,7 5-29 16,-7 10-91-16,13-3-83 15,1 7-103-15,-40 26-122 16,59-26-136-16,-13 11 11 0</inkml:trace>
  <inkml:trace contextRef="#ctx0" brushRef="#br0" timeOffset="1661">603 1078 877 0,'52'-18'238'0,"7"-8"-26"0,0-4 1 16,7 5 23-16,-7-1-13 15,-6 7-24-15,-7 4 11 0,-7 4-52 16,-12 4-4-16,-27 7 7 0,32 7-9 15,-32-7-34-15,0 0-28 16,0 41-42-16,-13-4-29 0,-6-4-10 16,-8-3-3-16,8 3-6 0,-1-3-71 15,20-30-147-15,-20 40-116 16,20-40-136-16,0 0-53 0,-13 33-7 16,13-33-11-16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7:38.49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39 15 607 0,'0'0'72'16,"0"0"-21"-16,0 0-13 15,0 0 6-15,0 0 6 0,0 0 66 16,0 0 64-16,0 0-13 16,0 0-43-16,-14 37 11 15,14-37-20-15,-13 51-50 0,7-10-20 16,6-4 1-16,0-4 1 15,0-33-9-15,19 33-10 0,-19-33 9 16,46 30-1 0,-13-19-11-16,7-7-5 0,-1-4-8 15,1-8-16-15,0-6-2 16,-7-5 21-16,0 1-5 16,-7-8-1-16,0-4 6 0,1 1-24 15,-27 29 9-15,26-34-18 16,-26 34 30-16,26-29 10 0,-26 29 18 15,0 0-8-15,0 0 27 16,0 0 12-16,0 0 7 16,0 0-9-16,0 0-29 0,-20 33 15 15,-6 4 6-15,-7 0-4 16,0 4 0-16,1-1-14 16,5 8-16-16,-7 0 1 15,8 0-16-15,0-7-9 0,6 3-6 16,0 1 3-16,1-5 16 15,-1 1-4-15,7-4-8 0,0-8-4 16,13-29-8-16,-7 34 8 16,7-34 8-16,0 0-14 0,0 0-99 15,0 0-168-15,0 0-195 16,0 0-197-16,0 0 19 16</inkml:trace>
  <inkml:trace contextRef="#ctx0" brushRef="#br0" timeOffset="820">967 0 383 0,'0'0'109'0,"0"0"24"15,0 0 0-15,0 0 26 16,0 0 18-16,0 0 50 16,0 0-41-16,0 0-54 15,0 0-64-15,0 0-54 0,0 0-4 16,0 0 4-16,0 0-4 16,0 0 12-16,-39 18-22 0,39-18 10 15,-46 48 12-15,13-7-34 16,13-4 17-16,7 0 36 15,0 0 4-15,6 0-17 0,7-37-1 16,13 48-1-16,1-11 14 16,-14-37-16-16,46 33-8 0,-46-33 2 15,46 22-10-15,0-7-8 16,-46-15 2-16,39 4 20 0,-39-4 14 16,0 0-1-16,33-8 18 15,-33 8-11-15,0 0-30 0,0 0-2 16,0 0-10-1,0 0 17-15,0 0-25 0,-46-29 13 16,-7 14 8-16,7 8-19 16,7-1 1-16,-7 4 25 0,-1 4-20 15,14-3 0-15,-6-1 8 16,39 4 28-16,-33-4-2 0,33 4 15 16,0 0-8-16,0 0-8 15,0 0-19-15,0 0-3 16,0 0 3-16,0 0-1 0,0 0-32 15,0 0 8-15,0 0 23 16,0 0 43-16,0 0 5 16,0 0 7-16,0 37-2 0,6-3 0 15,7-1-12-15,1 0 1 16,-8 0 20-16,14 8 5 0,-7-4-39 16,0 4 3-16,7-1-29 15,-7-3 11-15,1 0-21 16,-1-7 2-16,-13-30 1 0,20 37-22 15,-20-37-149-15,0 0-335 16,20 40-466-16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7:41.50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1160 965 501 0,'0'0'96'0,"0"0"4"16,-28-30 1-16,0-3 0 15,10-13 20-15,-1-6-29 16,1-5-23-16,0-10-17 0,-2-5-14 16,12-2 1-16,-2-5 36 15,-9 3-40-15,11 5-42 16,-2 3 23-16,0 16-16 0,2-1 15 16,-2 12-33-16,10 41 27 15,-9-41 6-15,9 41-33 0,0 0-5 16,0 0 55-16,0 0-21 15,0 0 7-15,-56 41 40 16,10 11-18-16,1 12-61 0,-2 8 38 16,-9 3 7-16,1 4-29 15,-11-1 5-15,-9-6 30 0,2-8-36 16,-10 0 11-16,8-8 2 16,1-15-14-16,9-3 27 15,10-12-24-15,55-26-10 16,-47 27 43-16,47-27 114 0,0 0-5 15,0 0-71-15,0 0-22 16,0 0-25-16,57-8-20 0,16-11 6 16,10 0 6-16,10 1-23 15,9-1-10-15,0-4 40 0,1 5-14 16,-2-1-30-16,-18 0 22 16,0 0 14-16,-8 1-11 15,-10-2-19-15,-19 6 22 16,1-9 8-16,-47 23-23 0,46-30 12 15,-27 4 4-15,-19 26-18 16,8-31 14-16,-8 31 4 0,10-33-1 16,-10 33-19-16,0 0 13 15,0 0 25-15,-10-30-35 16,10 30 15-16,0 0-7 0,0 0 13 16,-46-26-28-16,46 26 36 15,-55-23-5-15,-10 4-23 0,0-3 12 16,-10-5 17-16,2-2-17 15,-1-6-3-15,0 2 3 0,-1-9 26 16,-8 4-39 0,-1 2 13-16,1-6 18 0,9 4-24 15,9 5-17-15,10 6 31 16,55 27-8-16,-47-26 7 0,47 26-16 16,0 0 18-16,0 0 3 15,0 0 10-15,0 0 14 16,0 0 21-16,0 0-10 0,0 0 3 15,0 0-4-15,0 0-24 16,0 0-13-16,0 0 9 0,65 53-3 16,-10-1-25-16,10 12 18 15,0 0 13-15,0 11-8 16,-9 7-18-16,9 5 10 16,-1 3 6-16,-8 1-11 0,9-2-6 15,-8 2 17-15,-2-5-4 16,-9-10-7-16,9-12 6 0,-17-16-18 15,-11-7 28-15,1-10-27 16,-28-31 17-16,0 0 8 0,0 0-7 16,0 0 6-16,0 0-28 15,0 0 22-15,0 0-5 0,0 0-44 16,0 0-136-16,10-31-244 16,-10 31-178-16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7:43.83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0 183 0,'0'0'5'0,"0"0"12"15,0 0 17-15,0 0 1 16,0 0-16-16,0 0 5 16,0 0-1-16,0 0-23 0,0 0 3 15,0 0 7-15,0 0-7 16,0 0-3-16,0 0 0 0,0 0 9 15,0 0-17-15,0 0 3 16,0 0 16-16,0 0-16 0,0 0-63 16,0 0-54-16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7:47.07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21 625 852 0,'0'0'116'15,"0"0"-11"-15,0 0-4 0,-32-4-26 16,32 4-28-16,0 0-10 15,0 0 63-15,0 0 45 0,0 0 9 16,39-8-40-16,0 1-25 16,1 3-38-16,6-3-8 0,0 3-15 15,0-3-28-15,0 3 12 0,0-3-12 16,0-1 0-16,-7 1 0 16,-6 7 9-16,-33 0-21 0,40 0 17 15,-40 0-5-15,26 0 0 16,-26 0 2-16,0 0-131 0,0 0-135 15,0 0-58-15,0 0 7 16,-33 33 30-16,-6-3 15 0,6 3 42 16</inkml:trace>
  <inkml:trace contextRef="#ctx0" brushRef="#br0" timeOffset="204">81 831 540 0,'0'0'111'16,"0"0"10"-16,0 0-15 15,0 0-43-15,0 0 48 0,0 0 14 16,0 0-8-16,0 0 7 16,0 0-8-16,0 0 7 0,39 8-61 15,7-8-4-15,0-8-40 16,7-10 0-16,-1-4-28 0,7-4 18 16,-6 4-3-16,-1-4-209 0,-12 7-129 15,-7 5-24-15,-33 14-41 16</inkml:trace>
  <inkml:trace contextRef="#ctx0" brushRef="#br0" timeOffset="684">810 70 713 0,'0'0'164'0,"0"0"-5"16,0 0-25-16,0 0-60 0,0 0-27 15,0 0-6-15,0 0 53 16,0 0 29-16,-13 30-18 0,0 18-3 16,0 0 14-16,-1-7-76 15,8 7 9-15,6-4-36 0,0-7 7 16,6-4 3-16,-6-33-15 15,20 30 3-15,-20-30-1 0,40 22 8 16,-8-18-29-16,-5-8 17 0,6-11 2 16,-1-7-4-16,-5-4 8 15,6-3-15-15,-14-8-15 0,8-4 29 16,-8-7-14-16,1 4 3 16,-7 10 0-16,0 1-9 0,-13 33 49 15,0 0-2-15,0 0 26 0,0 0 0 16,0 0-3-16,0 0 5 15,-26 44 0-15,0 8 38 16,-7 11 1-16,0 3-47 0,-6 1-9 0,6 3-23 16,0-3-20-16,7-5 4 15,-7 5-10-15,13-12 4 16,7-7-196-16,-7-7-194 0,14-8-141 16,6-33 0-16,0 37-1 15</inkml:trace>
  <inkml:trace contextRef="#ctx0" brushRef="#br0" timeOffset="1388">1809 0 663 0,'0'0'115'0,"0"0"-23"15,0 0 4-15,0 0 22 0,0 0 11 16,0 0-37-16,0 0-27 0,0 0-40 16,0 0-8-16,0 0-17 15,-46 4 40-15,46-4-22 0,-46 22 22 16,46-22-19-16,0 0-21 0,-46 52 15 16,20-15 2-16,-1 3-27 15,14-6 19-15,7 6 14 0,6-7-15 16,6-3-11-16,7 3 25 0,-13-33-22 15,27 34 14 1,-27-34-4-16,39 29-30 0,-6-14 20 16,-33-15-15-16,33 7 36 0,-33-7-18 15,33-3-9-15,-33 3 68 16,0 0 19-16,0 0-53 0,0 0-16 16,13-26 5-16,-13 26-6 0,-7-30-11 15,7 30-8-15,0 0 20 16,-33-29-9-16,33 29-21 0,-33-15 35 15,1 11-2-15,32 4-8 0,-40 11 2 16,40-11 16-16,-33 19-14 16,33-19 2-16,-26 33 27 0,26-33-21 15,-13 44 19-15,13-10 31 16,0-1 41-16,13 4-31 16,-6 0-27-16,12 0 16 0,-6 3-18 15,1-7 40-15,-1 8-45 0,6 0-9 16,-12-8-33-16,6 0 16 15,-13-33-24-15,7 37-11 0,-7-37 32 16,0 0-16-16,0 0-124 0,6 30-130 16,-6-30-244-16,0 0-103 15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7:45.51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0 942 429 0,'0'0'144'0,"27"-22"8"15,-27 22 0-15,0 0 0 16,0 0-2-16,33-14-18 0,-33 14-14 16,0 0-6-16,0 0-35 15,0 0-4-15,0 0-9 0,0 0-3 16,0 0-5-16,0 0 1 0,32-23-2 15,-12-6-8-15,0-2-42 16,0-2 19-16,-1 0-24 16,-6-8-5-16,1-3-1 0,5-4 24 15,-6-12-22-15,1-11 9 16,-8 1-2-16,7-5-19 0,-6 9 21 16,6 3-18-16,0 8 10 15,-6 6 8-15,-1 8 9 0,1 8-36 16,-7 33 24-16,0-41 13 0,0 41 5 15,0 0-39-15,0 0 22 16,0 0 23-16,0 0 5 0,6 41-10 16,1 10 20-16,0 6-2 15,-7 6 0-15,6 7 0 0,1-4 17 16,-1 17 0-16,1-6-11 16,6-7-6-16,7-9-24 0,-1 1 4 15,1-10-16-15,0-8 7 16,6-6-14-16,0-8-1 0,-26-30 15 15,33 37-21-15,0-11 22 16,-33-26-9-16,0 0-6 0,0 0 8 16,33 22-12-16,-33-22 15 0,0 0-13 15,0 0 6-15,0 0-5 16,0 0-88-16,0 0-67 0,0 0-110 16,0 0-128-16,0 0-70 15,0 0-42-15</inkml:trace>
  <inkml:trace contextRef="#ctx0" brushRef="#br0" timeOffset="431">1302 226 728 0,'0'0'128'0,"0"0"19"15,0 0-1-15,0 0 21 0,0 0-2 16,0 0-46-16,-20 45 59 0,-6 10-5 16,-7 9 13-16,-7 6-34 15,-6 4-32-15,0 16-30 16,0-2-29-16,-6-6-12 0,12-4-40 16,-6 0 14-16,13-12-23 0,1-9 9 15,5-9-2-15,14-15-7 16,13-33-16-16,-20 33 18 0,20-33-128 15,0 0-116-15,0 0-109 16,0 0-93-16,14-48 6 0,12 0 23 16</inkml:trace>
  <inkml:trace contextRef="#ctx0" brushRef="#br0" timeOffset="708">894 438 636 0,'0'0'134'0,"0"0"-17"16,0-33-35-16,0 33 0 0,0 0-23 15,0 0-20-15,0 0-9 16,0 0-22-16,0 0 165 0,0 0-28 16,0 0-6-16,40 40-44 0,-14 1 35 15,-6 0 10-15,6 14-17 16,-6 2-53-16,-1 5-36 0,1 5-16 15,0 0 2-15,-1-4-20 16,1-7 14-16,-7 6-14 0,-6-14-10 16,6-6-140-16,-13-42-178 15,13 41-130-15,-13-41-24 0</inkml:trace>
  <inkml:trace contextRef="#ctx0" brushRef="#br0" timeOffset="1184">1525 883 609 0,'0'0'69'16,"0"0"7"-16,0 0 0 15,0 0-7-15,0 0-9 0,0 0 19 16,0 0 19-16,0 0-60 0,0 0-5 16,0 0-9-16,0-48-24 15,7-4 13-15,-1-4-28 0,-6-7 5 16,7-3 14-16,-1-9 14 0,1-3-28 16,-1 1 10-1,1 9-14-15,0 17 34 0,-1 14 41 0,-6 37 3 16,0 0-29-16,0 0-31 15,0 0-4-15,0 0 12 16,0 0 22-16,0 0 34 0,0 0 5 16,0 0 63-16,26 59-50 0,-6 0 39 15,0 1 28-15,6 3-50 16,-6 0-16-16,6 3-23 0,-6-2 8 16,6-1-36-16,-13-4-4 15,7-4-16-15,0 2-13 0,-1-17-7 16,-5 1 19-16,-8-8-13 0,-6-33-2 15,0 0-149-15,20 41-88 16,-20-41-145-16,0 0-68 16,0 0-43-16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7:51.87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414 0 597 0,'0'0'119'0,"0"0"-1"16,0 0-3-16,0 0-22 16,0 0 33-16,0 0 23 0,0 0-33 15,0 0-13-15,0 0-14 16,0 0-47-16,0 0 22 15,0 0 47-15,0 0-27 0,-20 37-23 16,1 0 8-16,-1 4 7 16,0 3-3-16,1 8 4 15,-14 7-14-15,0 4-21 16,0 7 11-16,-6-7-8 0,-1 0-18 16,1-4-19-16,6-8-8 15,7-6-9-15,6-8 23 0,20-37-1 16,-20 37-1-16,20-37-8 15,0 0-20-15,0 0 16 16,0 0 0-16,0 0 7 0,0 0-68 16,0 0-118-16,0 0-103 15,0 0-81-15,0 0-6 0,0 0-24 16,0 0 97 0,0 0 9-16</inkml:trace>
  <inkml:trace contextRef="#ctx0" brushRef="#br0" timeOffset="487">132 59 622 0,'0'0'68'15,"0"0"-16"-15,0 0 21 16,0 0-18-16,0 0-11 15,0 0-11-15,0 0 17 0,0 0-17 16,0 0 66-16,0 0-4 16,0 0 1-16,0 0-19 0,0 0 32 15,0 0-28-15,0 0 9 16,39 37 13-16,-6-3 36 16,-7-5-51-16,-26-29 31 0,40 45 5 15,-7-5-15-15,-7 1 24 16,0-4-41-16,-6 0-42 0,6-4 2 15,-6 0-17-15,6 0-5 16,0 1-7-16,1-5-2 16,-27-29 25-16,26 37-10 15,-26-37-23-15,46 30 16 0,-20-8-2 16,-26-22 0-16,33 15-11 16,-33-15-16-16,0 0 20 0,0 0-24 15,26 14 14-15,-26-14-18 16,0 0 17-16,0 0-13 0,0 0 11 15,0 0 0-15,0 0-15 16,0 0 16-16,0 0-16 16,0 0 15-16,0 0-7 0,0 0-116 15,0 0-197-15,0 0-373 16,27-18-139-16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7:53.75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1868 214 643 0,'0'0'113'0,"0"0"15"0,0 0-35 16,0 0-51-16,0 0-11 16,-40-19 27-16,7 8-15 0,33 11 7 15,-32-14-40-15,32 14 23 16,-40-19-5-16,40 19 11 15,0 0-31-15,-26-29-11 0,26 29-5 16,-7-30 14-16,7 30-28 16,13-33 40-16,-13 33-24 0,0 0 13 15,40-22-19-15,-40 22 8 16,33-12 4-16,-33 12-9 0,33 4 9 16,-33-4 11-16,32 19-15 15,-32-19 35-15,27 33-11 16,-14 4 83-16,-7 0-10 0,-19 3-12 15,0 5-14-15,-20 3-29 16,0 4-1-16,-6-4-29 16,-7 0 0-16,7-4 6 0,-1-3-17 15,1-5 8-15,6-6 9 16,33-30-43-16,-33 30-254 0,33-30-107 16,-39 14-75-16</inkml:trace>
  <inkml:trace contextRef="#ctx0" brushRef="#br0" timeOffset="244">1408 203 665 0,'0'0'179'16,"19"37"6"-16,-19-4-17 15,0 8-16-15,0-4 33 0,-13 3-5 16,7-3-77-16,-14-4-45 16,0 1-20-16,-6-5-11 0,26-29-16 15,-33 37 1-15,33-37-48 16,0 0-217-16,-39 41-135 0,39-41-16 16</inkml:trace>
  <inkml:trace contextRef="#ctx0" brushRef="#br0" timeOffset="485">1296 37 768 0,'0'0'110'0,"0"0"2"15,0 0-77-15,0 0-20 16,0 0 37-16,0 0-33 16,0 0 3-16,0 0 0 0,0 0-30 15,33 14 19-15,-33-14-187 16,0 0-122-16</inkml:trace>
  <inkml:trace contextRef="#ctx0" brushRef="#br0" timeOffset="784">1276 288 497 0,'0'0'125'0,"-33"-15"-11"0,33 15-7 16,0 0 38-16,0 0-48 15,-39-11 6-15,39 11-23 0,-39 22-44 16,39-22 90-16,-53 56-34 16,14-1-41-16,-1-3-2 0,7 3-29 15,0-3 4-15,1 0-22 16,-1-1 23-16,0-6-16 0,0-8-4 16,33-37-2-16,-46 48-8 15,46-48-166-15,-39 40-141 0,39-40-23 16,0 0-5-16</inkml:trace>
  <inkml:trace contextRef="#ctx0" brushRef="#br0" timeOffset="973">1079 905 625 0,'0'0'88'0,"59"-8"-63"0,-13-3-1 16,7 4-6-16,-7-8-18 15,0 4-59-15,0-7-109 0</inkml:trace>
  <inkml:trace contextRef="#ctx0" brushRef="#br0" timeOffset="1284">613 103 519 0,'0'0'118'0,"26"26"-2"16,-26-26-35-16,33 48 53 0,-14-4 2 15,1-3-16-15,-13-4 23 16,-1 7-59-16,-6-3-19 16,-13-1-19-16,0-3-20 0,-13 0-13 15,26-37-80-15,-53 48-144 16,14-18-120-16,-7-4-13 15</inkml:trace>
  <inkml:trace contextRef="#ctx0" brushRef="#br0" timeOffset="1724">402 251 395 0,'33'0'81'0,"-33"0"3"0,0 0-36 16,0 0 9-16,0 0 33 16,0 0-33-16,0 0-14 0,0 0-10 15,0 0-20-15,0 0 6 16,0 0-2-16,0 0-29 0,0 0 22 15,0 0 9-15,0 0-26 16,0 0 16-16,0 0-9 16,-13-33-16-16,13 33 29 0,0 0 0 15,7-30-29-15,-7 30 21 16,0 0 30-16,0 0-10 16,39-4-4-16,-39 4 10 0,26 15-4 15,-26-15 67-15,0 0-21 16,20 33 23-16,-20-33-21 0,-7 52-35 15,-12-11-23-15,-8-1-6 16,-5-6-1-16,32-34-41 0,-60 44-125 16,8-11-56-16,12-11-36 15,1-3 6-15,0-4-53 0</inkml:trace>
  <inkml:trace contextRef="#ctx0" brushRef="#br0" timeOffset="2116">277 0 235 0,'0'0'72'15,"0"0"7"-15,0 0-14 16,0 0 33-16,0 0 28 0,0 0-2 15,0 0 0-15,0 0-37 16,0 0-32-16,0 0 51 0,0 0-16 16,0 0-44-16,0 0 7 15,-26 22-47-15,26-22 8 16,-39 15 41-16,6-4-45 0,0 3-6 16,33-14 1-16,-39 37 16 15,12 8 52-15,1 3 3 0,6 3-21 16,7 5 41-16,0-1-20 15,6 1-6-15,7 3-15 0,7-7-8 16,0-4-26-16,6 0 10 16,6 0-11-16,1-4-7 0,6-3-6 15,1-4-11-15,-27-37-202 16,46 48-228-16,-7-15-116 16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7:58.92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630 0 335 0,'0'0'91'0,"0"0"24"0,0 0-4 16,0 0 18-16,0 0-27 16,0 0 11-16,0 0-66 15,0 0 28-15,0 0-39 16,0 0 28-16,0 0-35 0,0 0-18 16,-26 51 18-16,-7 1-29 15,-6 4 35-15,-1 3-18 16,1 4-4-16,-7-4-6 0,0 3-3 15,7 1-9-15,-7-7 17 16,6-1 6-16,1-3-18 0,-1-8 14 16,14 0-5-16,0-10-24 15,-1 3 35-15,8-8-25 16,19-29 16-16,-20 37-14 0,20-37-32 16,-20 41-61-16,20-41-35 15,-19 29-6-15,19-29-6 16,0 0-15-16,0 0-33 15,0 0-55-15</inkml:trace>
  <inkml:trace contextRef="#ctx0" brushRef="#br0" timeOffset="404">124 11 372 0,'0'0'99'16,"0"0"-28"-16,0 0-38 0,0 0 5 15,0 0-25-15,0 0 82 16,0 0 1-16,0 0 41 0,0 0-45 16,27 52 29-16,-8-1-16 15,8 12-39-15,-8 0 83 16,14 11-53-16,-6 0-30 16,12 3-56-16,0 1 22 0,1-4-32 15,6-4 25-15,0 0-14 16,6-3-20-16,-6-5 37 0,0-2-11 15,-6-12-26-15,-7-8 26 16,-33-40-319-16,33 41-127 0,-14-8-71 16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8:01.56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131 0 684 0,'0'0'123'0,"0"0"13"16,0 0-45-16,0 0 26 15,0 0 36-15,0 0 13 0,0 0-23 16,0 0-63-16,0 0-8 16,0 0-31-16,0 0-1 15,0 0 3-15,0 0 27 0,-33 59-86 16,0-7 19-16,20 0-12 15,7-8 12-15,-1 0 16 0,7-44-7 16,13 45-7-16,-13-45-14 16,33 37 11-16,-33-37-15 15,53 22 13-15,-14-15 17 0,-39-7 7 16,53-11-30 0,-14-4-8-16,-39 15 9 0,53-29 16 15,-20-1 1-15,-33 30-3 16,32-44-9-16,-32 44-20 0,20-41 15 15,-20 41 5-15,0 0 40 16,0 0 17-16,0 0 5 16,0 0-34-16,0 0 18 0,0 0-17 15,-13 37-29-15,-13 4 30 16,-1 0-26-16,-5-1 9 0,5 4-4 16,-6 1 7-16,7-1-10 15,0 0 11-15,0 5-26 16,-1-1-125-16,-6 0-95 15,7 3-119-15,0 1-4 16,0 0 0-16,-7 3 24 0</inkml:trace>
  <inkml:trace contextRef="#ctx0" brushRef="#br0" timeOffset="657">841 189 574 0,'0'0'100'16,"0"0"-23"-16,26-34-56 0,-26 34 63 16,0 0 23-16,0 0 38 15,0 0-11-15,26 48-20 16,-19-3-14-16,6-5-16 0,-13-40-8 15,7 45-46-15,-1-5 22 16,-6-40-26-16,7 34-22 0,-7-34 19 16,0 0-30-16,0 0 31 15,0 0-16-15,0 0-11 16,0 0 13-16,0 0-19 0,0 0 19 16,0 0-2-16,0 0-26 15,-46 22 33-15,46-22-18 16,-46 7-4-16,6 4 21 0,1-3-41 15,0 10 29-15,-1 1 17 16,1 3-33-16,39-22 9 16,-53 40 25-16,53-40-17 0,-39 48 13 15,39-48 48-15,-20 48-4 16,20-48 30-16,26 45-13 0,7-16-37 16,13-10-2-16,7-8 16 15,6 0-27-15,0-4-10 16,7-3 9-16,-1 0-17 0,-12-4 16 15,0 0-20-15,-7 3 3 16,-7 1-14-16,-6 0-14 0,-33-4 17 16,0 0-223-1,0 0-199-15,0 0-96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8:06.22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283 0 595 0,'0'0'99'0,"-46"37"3"15,26-4-38-15,-6 1-29 16,6 3 49-16,0-8-18 0,1 4-18 16,19-33-4-16,-13 37-11 15,13-37-13-15,-7 34 14 0,7-34 6 16,0 0-7-16,33 25-10 16,6-13-12-16,1-9-15 15,-1-6 8-15,1-5 17 0,-1-10-26 16,0-1-13-16,-6-7 18 15,0-3 0-15,-7-1 16 16,-26 30-16-16,20-33 0 16,-7 3 95-16,-13 30-26 0,7-29-4 15,-7 29-30-15,0 0-28 16,0 0 22-16,-33 26-3 0,7 11 79 16,-14 3-34-16,7 8 15 15,-13 8-1-15,7-1-14 0,0 4-32 16,-1 0-15-16,-6 1-24 15,7-5 26-15,12-7-22 16,-12-4-4-16,19-10 0 16,20-34-190-16,-26 44-184 0,26-44-68 15,-20 33-31-15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19:07.70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33 640 0,'0'0'117'0,"0"0"66"0,0 0 2 15,0 0-24-15,0 0-1 16,26-4-43-16,-26 4-2 15,0 0-2-15,0 0-54 0,20-3-3 16,-20 3-29-16,0 0-15 0,19-5 37 16,-19 5 19-16,33 5 0 15,0-2-29-15,0-3-12 0,-7 0-9 16,7-3-5-16,0 3 14 16,0-5-19-16,0 1 20 0,-1 1-7 15,1-1 4-15,0 4 1 0,-7-5-19 16,7 2-2-16,-6 3 9 15,5 0-6-15,-5 0-2 0,6 0 9 16,-7 0-15-16,-26 0-5 16,33 0 1-16,-33 0 15 0,0 0-4 15,26 0-15-15,-26 0-2 16,0 0-78-16,0 0-85 16,0 0-160-16,0 0-112 0,0 0-92 15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8:09.22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269 0 446 0,'0'0'20'15,"0"0"21"-15,0 0 16 0,0 0 7 16,0 0 26-16,0 0-12 15,0 0 1-15,0 0-36 0,0 0-46 16,0 0 15-16,0 0 33 16,0 0-13-16,7 37 13 15,-7-4-49-15,0-33 24 0,-20 41-17 16,7-11 8-16,13-30-11 16,-33 33 13-16,-6-7-9 15,12-4-19-15,27-22 19 0,-46 15-4 16,46-15 0-16,-26 3 18 15,26-3-18-15,0 0 15 0,0 0-19 16,0 0-19-16,-26-33 37 16,13 4-34-16,13 29 23 0,-7-34-9 15,-6 8 6-15,13 26 0 16,0 0 0-16,0 0 22 16,0 0-13-16,0 0-6 15,0 0 21-15,0 0-20 0,-13-29 31 16,13 29 4-16,0 0-11 15,0 0 17-15,0 0-32 0,0 0 43 16,0 0 55-16,0 0-34 16,0 0 28-16,0 0-10 0,0 0-13 15,13 37-17-15,7-4 23 16,-14 4-11-16,1-4 1 0,-1 8 8 16,1 0-16-16,0-1 23 15,-7 1-22-15,6-4-7 16,1 0-24-16,-1 0-11 15,-6-8-10-15,0-29-8 0,13 37-4 16,-13-11-1-16,0-26-1 16,0 0-9-16,0 26 8 0,0-26-4 15,0 0 0-15,0 0 0 16,0 0 0-16,0 0 0 0,0 0-4 16,14 22 7-16,-14-22 3 15,0 0-6-15,0 0-5 0,0 0 0 16,0 0 12-16,0 0-3 15,0 0-4-15,0 0-4 0,0 0-6 16,0 0 6-16,0 0-201 16,0 0-150-16,0 0-157 15,0 0 5-15,0 0 9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8:04.02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1689 639 310 0,'0'0'74'0,"0"0"-7"15,0 0 2-15,0 0-41 16,0 0-1-16,0 0-9 0,0 0-15 16,0 0 12-16,0 0-8 15,0 0 5-15,0 0-4 0,0-30-19 16,0 30 13-16,0-26 1 15,0 26 4-15,6-40-10 0,1 10 3 16,6 1-7-16,-13 29 10 16,26-37 0-16,-26 37 3 0,0 0-17 15,0 0 7-15,33-23-2 16,-33 23 15-16,0 0-9 16,27 12 0-16,-27-12 26 0,0 0 36 15,32 40 12-15,-18-3 21 16,-1 0 11-16,-13-4 3 0,-7 1 0 15,1 3-9-15,-1-4-13 16,7-33-63-16,-39 44 16 0,19-7-37 16,-6-7 9-16,26-30 3 15,-40 37-27-15,14-12 27 0,26-25-25 16,-46 23 18-16,20-12-151 16,26-11-66-16,-40 7-16 0,40-7-32 15,-33 4-31-15</inkml:trace>
  <inkml:trace contextRef="#ctx0" brushRef="#br0" timeOffset="394">1472 491 312 0,'0'0'34'0,"0"0"35"16,0 0 30-16,0 0 15 16,0 33 5-16,0 0-7 0,-13 1-6 15,-7 3-27-15,0 0-42 16,1 0-12-16,-1-4-16 16,0 0 2-16,1 0 5 0,19-33-27 15,-40 41 32-15,40-41-48 16,-26 33-205-16,26-33-133 0</inkml:trace>
  <inkml:trace contextRef="#ctx0" brushRef="#br0" timeOffset="641">1327 317 572 0,'0'0'89'16,"0"0"-16"-16,0 0-42 0,0 0-14 16,0 0-6-16,0 0-2 15,0 0-15-15,0 0 3 0,0 0-146 16,0 0-157-16</inkml:trace>
  <inkml:trace contextRef="#ctx0" brushRef="#br0" timeOffset="996">1058 509 527 0,'0'-29'153'0,"0"29"-37"0,-7-30-9 16,7 30-34 0,0 0 32-16,-32-22-26 0,32 22-21 15,-46 0-34-15,0 19-19 16,6 6 41-16,-12 16 66 0,-1 3-32 15,0 8 10-15,7 4-12 0,-6-5-22 16,6-3-3-16,-7 0-10 16,7-3-18-16,0-5-6 0,7-6-4 15,-1-5-3-15,40-29-12 16,-52 33-7-16,52-33 10 0,-40 30-126 16,40-30-181-16,-39 18-141 15,39-18-41-15</inkml:trace>
  <inkml:trace contextRef="#ctx0" brushRef="#br0" timeOffset="1241">605 1344 754 0,'32'-7'79'0,"8"3"-25"15,-1-3-8-15,1-4-38 16,-1 3 6-16,7-3-23 0,0 0-34 16,7-4-123-16,-20 8-137 15</inkml:trace>
  <inkml:trace contextRef="#ctx0" brushRef="#br0" timeOffset="8453">539 118 360 0,'0'0'57'16,"0"0"-22"-16,0 0-13 15,0 0-22-15,0 0 62 0,0 0-1 16,0 0-17-16,0 0-15 15,-7 33-5-15,7-33-22 0,-19 41 19 16,5-12-13-16,14-29-5 16,-26 33 8-16,26-33-14 15,0 0-8-15,-33 30 25 0,33-30-21 16,0 0-2-16,0 0 19 16,-39 22-7-16,39-22-12 15,0 0 26-15,0 0-10 0,0 0-19 16,0 0 9-16,0 0-5 15,0 0 2-15,0 0 13 0,0 0-15 16,0 0 14-16,0 0-3 16,0 0-3-16,0 0-20 0,0 0 27 15,0 0 1-15,0 0-22 16,0 0 8-16,0 0 19 0,0 0-9 16,0 0 14-16,-7 37 1 15,7-37-23-15,-19 33 4 16,19-33 9-16,-20 34-14 0,20-34 13 15,0 0-11-15,-26 26 5 16,26-26-5-16,0 0 8 0,-33 29-8 16,33-29-7-16,0 0 26 15,-33 26-22-15,33-26 19 0,-33 26-10 16,33-26-18-16,-33 18 15 16,33-18 0-16,0 0 0 15,-33 15 0-15,33-15 17 0,0 0-22 16,0 0 11-16,0 0-9 15,0 0-5-15,0 0 3 0,0 0 16 16,0 0-20-16,0 0 2 16,-26-29 16-16,26 29-19 15,-20-34 20-15,14 5-20 0,6 29-4 16,0 0 23-16,0-34-18 16,0 34 9-16,0 0 10 0,6-29-16 15,-6 29 1-15,0 0 13 16,0 0-11-16,33-19-2 0,-33 19-2 15,26-3 18-15,-26 3-24 16,0 0 10-16,33 15 22 0,-33-15-34 16,0 0 15-16,20 33 21 15,-20-33-32-15,20 40 28 0,-20-40-6 16,6 37 3-16,-6-37 31 16,-6 41-10-16,6-41-10 15,-20 37-4-15,7-4-16 16,13-33-1-16,-33 33 21 0,33-33-37 15,-39 34 30-15,12-12-18 16,27-22-13-16,-39 18 31 0,39-18-10 16,-33 11-26-16,33-11-80 15,-33 8-72-15,33-8-49 0</inkml:trace>
  <inkml:trace contextRef="#ctx0" brushRef="#br0" timeOffset="8797">329 0 173 0,'0'0'4'16,"0"0"68"-16,0 0-29 0,0 0 6 16,0 0-7-16,0 0-7 15,0 0 9-15,26 3-12 0,-26-3-28 16,0 0-2-16,0 0 14 15,0 0-20-15,26 8-3 0,-26-8-17 16,0 0-116-16</inkml:trace>
  <inkml:trace contextRef="#ctx0" brushRef="#br0" timeOffset="9520">171 221 213 0,'0'0'65'0,"0"0"-9"16,0 0-21-16,0 0 7 15,0 0-22-15,0 0-9 16,0 0 6-16,0 0 25 0,0 0-23 16,0 0-22-16,0 0 14 15,0 0-1-15,0 0-13 0,0 0 10 16,0 0-3-16,0 0-14 16,0 0 18-16,0 0 6 0,0 0-20 15,0 0 11-15,0 0-1 16,0 0-8-16,0 0 16 0,0 0-12 15,0 0-7-15,0 0-13 16,0 0 34-16,0 0-14 16,0 0-9-16,0 0 20 0,0 0-11 15,0 0 0-15,0 0-3 16,0 0 15-16,0 0-6 0,0 0-22 16,0 0 26-16,0 0-4 15,0 0-15-15,-13-26 9 0,13 26 5 16,0 0-5-16,0 0 0 15,0 0 7-15,0 0-14 0,0 0 30 16,0 0-3-16,0 0-15 16,0 0-5-16,0 0 5 0,0 0-15 15,0 0 0 1,-33-11 16-16,33 11 4 0,0 0-17 0,-33 8 19 16,33-8-25-1,0 0 26-15,0 0 10 0,-33 14 1 16,33-14-17-16,0 0 8 15,0 0-4-15,0 0-1 0,-33 30 17 16,33-30 1-16,-19 37 31 16,19-37 8-16,-7 41-48 0,7-4 54 15,0 0-13-15,7-8-38 16,-1 8-2-16,1-4 0 0,6 1-20 16,0-5 9-16,-6 4-18 15,-7-33 17-15,13 37 8 0,-13-37-182 16,6 34-86-16,-6-34-93 15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8:15.02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835 727 343 0,'6'-33'54'0,"7"-4"-19"0,1 0-11 16,5-7 7-16,8 3 8 16,-1 1-7-16,13 3-2 15,-39 37 7-15,46-37-12 0,-6 11-22 16,-40 26-1-16,39-18 2 16,-39 18 10-16,0 0-19 0,40-8-1 15,-40 8 1-15,0 0 0 16,0 0 8-16,0 0 4 15,0 0 34-15,0 0 29 0,13 48 30 16,-26 0-34 0,-1 8-15-16,-12 10-3 0,-7 4 3 15,7 4-26-15,-7 4-39 16,0-1 23-16,0-6 7 0,7-9-20 16,6-6 12-16,1-16 14 15,19-40-7-15,-20 37-32 16,20-37 5-16,0 0 34 0,0 0-15 15,0 0 69-15,0 0-26 16,0 0 2-16,0 0-24 16,0 0-45-16,0 0 8 0,-20-59 23 15,7 0 2-15,7 0-23 16,-1 4-4-16,0-5 5 16,-6 5 11-16,7 7-12 0,-7-4 24 15,-1 4-3-15,-5 8-32 16,19 40 22-16,-20-63 19 15,0 15-18-15,7 0 61 16,0 3-23-16,6-3-33 0,1 0 4 16,12 4-23-16,1 0 3 15,6-1-5-15,-13 45 22 0,33-59-18 16,6 11 17-16,-39 48-6 16,46-48-103-16,-46 48-146 15,53-22-73-15,-14 15-36 0</inkml:trace>
  <inkml:trace contextRef="#ctx0" brushRef="#br0" timeOffset="257">1314 665 769 0,'0'0'112'16,"46"18"9"-16,-46-18-22 16,46 22 5-16,-46-22 48 15,46 30-32-15,-46-30-10 16,0 0-28-16,33 44-34 0,-26-11-32 16,-7-33-27-16,-26 48-87 15,-7-7-161-15,-13-11-117 0,-7-4-42 16</inkml:trace>
  <inkml:trace contextRef="#ctx0" brushRef="#br0" timeOffset="504">421 702 615 0,'0'0'87'0,"0"0"7"16,0 0-2-16,0 0 5 15,-27 74-14-15,1-4 38 0,0-11-51 16,-7 0-5-16,0-7-44 16,0-4-21-16,0-4 11 0,33-44-188 15,-46 48-110 1,46-48-75-16</inkml:trace>
  <inkml:trace contextRef="#ctx0" brushRef="#br0" timeOffset="868">184 609 544 0,'0'0'62'0,"0"0"-16"0,0 0-10 16,0 0-31-16,0 0 29 15,0 0 71-15,0 0 17 0,0 0-57 16,0 0-35-16,0 0-3 16,0 0-11-16,0 0-3 15,0 0 4-15,-46-26 13 0,46 26-20 16,0 0 17-16,-46-3 48 15,46 3 25-15,0 0-57 16,0 0 97-16,-39 44 26 0,12 4-28 16,8 4-32-16,12 3-51 15,7 1-31-15,7 3-24 0,-1 0-19 16,14-4 9-16,0-3 0 16,13-4-282-16,-33-48-178 15,72 52-92-15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8:17.44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943 126 595 0,'0'0'57'16,"0"0"19"-16,0 0-19 15,0 0-4-15,-7 48 18 16,7-48 1-16,-13 63-8 15,-7-19-10-15,20-44-32 0,-20 44-22 16,20-44 28-16,0 0-25 16,0 0 20-16,-46 45-34 15,46-45 15-15,0 0-4 0,-52 22 16 16,52-22-2-16,-59-7-55 16,59 7 31-16,-66-19 7 15,66 19 25-15,-72-18-22 0,13 10 3 16,59 8-38-16,-60 19 14 15,60-19 59-15,-59 29-10 16,59-29-37-16,0 0 9 16,0 0-7-16,-26 48-5 0,26-48 30 15,0 0 0-15,0 0-37 16,0 0 19-16,72 30 0 16,-26-19 0-16,-46-11 29 0,0 0-45 15,53 0 47-15,-53 0-6 16,0 0 11-16,0 0 10 0,0 0-9 15,0 0-37-15,0 0-16 16,0 0 4-16,0 0 12 16,-59 41 56-16,6-5-18 0,53-36-3 15,-59 52 1-15,13-15-4 16,46-37-13-16,-39 44-13 16,39-44 26-16,0 0-38 15,-27 52 2-15,27-52 14 0,0 0 16 16,0 45-4-16,0-45-3 15,0 0-7-15,0 0 3 16,0 0-15-16,0 0-31 0,0 0 25 16,40 33 14-16,-40-33 13 15,0 0-6-15,0 0-26 0,0 0 4 16,0 0 10-16,46 0-22 16,-46 0 54-16,0 0-35 15,0 0-20-15,0 0 24 0,0 0-7 16,0 0 3-1,0 0 8-15,0 0 10 0,0 0-34 16,0 0 13-16,0 0-7 16,0 0-21-16,0 0 58 0,0 0-7 15,46 7-20-15,-46-7 0 16,0 0-21-16,0 0 30 16,46 19 4-16,-46-19 0 0,0 0-25 15,0 0 3-15,0 0-2 16,0 0-6-16,0 0-6 0,0 0-5 15,0 0-56-15,0 0 55 16,-66 26-31-16,13-12 13 16,1-10-16-16,52-4 44 15,-53-4-2-15,53 4 21 16,-52-22-23-16,52 22 0 0,0 0 29 16,0 0 10-16,0 0-20 15,0 0-22-15,0 0 8 0,0 0 21 16,0 0 23-16,0 0-20 15,0 0-19-15,0 0 35 16,0 0 47-16,0 0 19 0,0 0-27 16,-13 44-35-16,13-44 7 15,-27 45 34-15,27-45-18 16,-33 48-8-16,33-48-25 16,0 0-16-16,-39 48-7 0,39-48-7 15,-33 59 28-15,13-11 7 16,20-48-5-16,-6 59-10 15,12-7-18-15,-6-52-106 0,33 48-224 16,7-22-230-16</inkml:trace>
  <inkml:trace contextRef="#ctx0" brushRef="#br0" timeOffset="245">883 1046 1496 0,'-6'-52'68'0,"6"52"-13"16,0 0-31-16,13-44 34 0,-13 44 99 16,0 0-22-16,33 4-50 15,-33-4-17-15,0 0-36 16,26 40-4-16,-26-40-39 0,-13 48-238 15,-7-11-263-15,20-37-81 16</inkml:trace>
  <inkml:trace contextRef="#ctx0" brushRef="#br0" timeOffset="474">246 0 1441 0,'0'0'205'0,"0"0"-41"16,0 0-46-16,0 0-49 16,0 0-35-16,0 0-22 15,0 0-16-15,0 0-293 16,0 0-199-16,59 45-78 0</inkml:trace>
  <inkml:trace contextRef="#ctx0" brushRef="#br0" timeOffset="669">910 1401 1900 0,'0'0'52'0,"0"0"-29"15,0 0-18-15,0 0-404 0,0 0-153 16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8:21.66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1342 391 685 0,'0'0'185'16,"0"0"-8"-16,0 0-67 0,0 0-17 16,0 0 14-16,0 0 53 15,0 0-11-15,0 0-63 16,0 0 5-16,0 0-15 0,60 56-25 15,-21-19-24-15,-39-37 1 16,0 0-9-16,0 0-8 0,46 48-11 16,-46-48 12-16,0 0-12 15,0 0-13-15,0 0-7 16,0 0 13-16,0 0-19 0,0 0 12 16,0 0-29-16,0 0-26 15,-46-45 10-15,20-3-18 16,19-4 0-16,1 1 44 15,6 51 33-15,0-48 33 0,0 48-1 16,0 0 17-16,0 0-10 16,0 0-24-16,-53 18 24 0,0 27-4 15,1 3-28-15,12 3-1 16,1-3 7-16,13-3-13 0,26-45 14 16,-20 44-14-16,20-44 10 15,0 0 3-15,0 0-13 16,26 44-7-16,-26-44 17 15,46 23-15-15,0-12 1 0,-46-11 18 16,53 14-10-16,-53-14 15 16,0 0 28-16,0 0-23 15,13 52 0-15,-26-15-12 0,13-37-12 16,-59 44 9-16,-7-10-6 16,7-12-12-16,0-7 3 0,0-8 2 15,6-7-13-15,7-7 31 16,46 7-22-16,-39-34-15 15,39 34-19-15,-33-62-37 0,20 6-3 16,13 1 12-16,0 55 54 16,19-59 2-16,-19 59 6 15,0 0-12-15,33-48 13 16,-33 48-15-16,0 0 41 0,0 0-19 16,0 0-7-16,0 0 7 15,7 59 0-15,-20-8 35 0,13-51-42 16,-40 52 22-16,40-52 5 15,-46 48 9-15,46-48-19 16,-66 33 8-16,20-10-12 0,46-23-6 16,-59 11-11-16,59-11 17 15,-52-11 0-15,52 11-26 16,-59-23 31-16,59 23-16 0,-46-22 33 16,46 22 2-16,0 0 1 15,0 0-31-15,0 0 7 16,-46 30 4-16,46-30-5 0,-33 51 7 15,13-6 1-15,20-45 1 16,-13 55-24-16,13-55 9 0,0 48 7 16,0-48-7-16,0 0-11 15,0 0 11-15,0 0 0 16,0 0 11-16,0 0-7 0,0 0 27 16,0 0-12-16,0 0-4 15,0 0-25-15,0 0 6 0,0 0-2 16,0 0-8-16,0 0 28 15,-46-37 14-15,46 37 2 16,-53 0-18-16,1 22 26 16,6 15 47-16,13 15-11 0,-7 15 8 15,14-1-26-15,6 8-30 16,14-4-19-16,6-3-7 16,20-12 4-16,6-7-13 0,13-11-43 15,20-18-165-15,1-16-222 16,-1-17-69-16,13-16-29 0</inkml:trace>
  <inkml:trace contextRef="#ctx0" brushRef="#br0" timeOffset="208">712 0 1793 0,'0'0'69'0,"0"0"-50"16,0 0-8-16,0 0 9 15,0 0-8-15,0 0-6 0,0 0-250 16,0 0-175-16,0 0-22 16</inkml:trace>
  <inkml:trace contextRef="#ctx0" brushRef="#br0" timeOffset="372">146 469 1373 0,'0'0'91'16,"0"0"-4"-16,0 0-46 15,86 22-25-15,-1-22-141 16,1-7-221-16,12-8-134 15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8:23.41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1315 457 891 0,'0'0'156'0,"0"0"2"15,0 0-20-15,0 0 1 16,0 0-75-16,0 0-45 0,0 0 10 16,0 0-29-16,0 0 9 15,0 0 120-15,0 0-53 16,33 55-48-16,-13-11-18 0,-20-44 18 16,13 56-9-16,-13-56-10 15,0 48-12-15,0-48 10 0,0 0-24 16,0 0 27-16,-33 44 3 15,33-44-20-15,0 0 3 16,0 0-70-16,0 0-16 16,0 0-23-16,0 0-58 0,0 0-48 15,-39-55 54-15,19 7 48 16,7 3 78-16,13 45 30 16,0 0 19-16,0 0 20 0,-66-29 54 15,7 32 19-15,0 20-47 16,13 3-24-16,46-26-29 15,-59 51-3-15,59-51 13 0,-40 48 2 16,40-48-7-16,0 0 10 16,0 0-15-16,0 0-19 0,46 34 37 15,7-23-21 1,-1-11 15-16,1-8-20 0,-7 5-27 16,0-1 25-16,-46 4 18 0,0 0 5 15,46 0-11 1,-46 0 12-16,0 0-31 0,0 0 51 15,0 0-40-15,-46 40 47 16,-7-10-35-16,-6-8-19 0,0-3 7 16,-13-1-20-16,0 1 35 15,-1 0 1-15,1-8-26 16,0 8 33-16,6-8-8 0,7 0-16 16,0-8 4-16,13 1 11 15,0-8-32-15,46 4 13 16,-53-14 19-16,53 14 5 0,-52-37 12 15,52 37-54-15,-46-53 36 16,46 53-29-16,-27-52 11 16,27 52 18-16,0 0 4 15,0 0-34-15,0 0 5 0,0 0-14 16,0 0 26-16,0 0 40 16,0 0-11-16,0 0 0 15,-26 56 8-15,6-7-4 0,7-5 17 16,0-3-38-16,6-1-6 15,7-40 0-15,0 48 9 0,0-48 8 16,7 41 16-16,-7-41-29 16,0 0 3-16,0 0-13 15,0 0 18-15,39 30-7 16,-39-30-2-16,0 0 11 16,0 0-17-16,0 0 18 0,0 0-2 15,0 0-19-15,7-41-12 16,-7 41-2-16,-20-41 37 0,20 41-3 15,0 0-12-15,-52 8-13 16,6 21 50-16,6 12 32 16,7 11-8-16,7 10-9 0,13 5-29 15,6 7-16-15,21 1 19 16,-1-9-22-16,20-7 7 16,-1-7-9-16,14-11-4 15,7-12-55-15,0-7-202 0,6-18-143 16,6-15-33-16,-5-19 11 15</inkml:trace>
  <inkml:trace contextRef="#ctx0" brushRef="#br0" timeOffset="236">763 75 1312 0,'0'0'68'0,"0"-44"-10"16,0 44-54-16,0 0-7 0,46-30-4 15,-46 30-1-15,53 4 33 16,-53-4 7-16,0 0-47 16,26 59 17-16,-19-11-53 0,-7-48-177 15,-27 70-103-15,-5-11-82 16</inkml:trace>
  <inkml:trace contextRef="#ctx0" brushRef="#br0" timeOffset="385">218 567 1568 0,'0'0'36'15,"0"0"-14"-15,0 0 24 0,46-37-53 16,13 1-257-16,0 2-71 15,7 1-114-15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8:26.71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276 0 806 0,'0'0'99'0,"0"0"25"0,0 0 152 15,0 0 7-15,0 0-23 16,-19 63-59-16,5 7-60 16,-12-7-24-16,6 3-45 0,-6-3-38 15,6 0-9-15,-6-8-25 16,0 1-5-16,26-56 8 15,-26 62-10-15,26-62-172 0,0 0-132 16,-27 52-57-16,27-52 7 16,0 0 7-16,0 0 32 15</inkml:trace>
  <inkml:trace contextRef="#ctx0" brushRef="#br0" timeOffset="196">0 111 843 0,'0'0'51'16,"0"0"141"-16,0 0 31 0,0 0-2 16,0 0-7-16,27 51-32 15,-8 5-19-15,8-1-34 16,-8-3-36-16,14 3-52 16,-33-55-31-16,53 74-10 0,-7-11-8 15,6-11-207-15,7-8-321 16,0-11-144-16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8:25.76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105 0 780 0,'0'0'151'0,"0"0"31"0,0 0 15 16,0 0-59-16,0 0 19 16,0 0-27-16,0 0-31 15,0 0-30-15,0 0 16 0,-46 44-27 16,46-44-22-16,-33 63-3 16,13-15-5-16,20-48-11 0,-6 52 19 15,6-52 9-15,6 48-12 16,-6-48-10-16,0 0-13 15,46 37-5-15,-46-37 7 16,60 11-1-16,-14-11 4 0,0-8-22 16,0-7-8-16,-7-3 15 15,0-8 9-15,-39 26-9 16,46-48 10-16,-13 15-4 0,-33 33 14 16,0 0 57-16,27-37 13 15,-27 37-21-15,0 0 2 16,0 0-35-16,0 0-20 0,0 0-3 15,-46 59-10-15,13-7-3 16,6-4 9-16,-5-4 9 0,5 4-15 16,8 0-3-1,-1 0-14-15,0 0 7 0,-6 4 16 16,6-4-23-16,20-48-179 16,-33 55-183-16,33-55-169 0,-19 48-30 15</inkml:trace>
  <inkml:trace contextRef="#ctx0" brushRef="#br0" timeOffset="309">742 162 1096 0,'0'0'190'16,"0"0"-35"-16,0 0-61 0,0 0-44 15,0 0 154-15,0 0 26 16,0 0-26-16,0 0-27 0,0 0-46 16,33 63-43-16,-20-11-24 15,-6-4-11-15,-7-4-10 16,0-44-24-16,0 63-11 15,0-8-8-15,0-55-19 0,0 56-202 16,0-56-317-16,7 51-246 16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8:19.39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2407 363 725 0,'0'0'167'15,"0"0"76"-15,0 37-48 16,-13-7-90-16,-7 3-57 0,0 0 5 15,-13 1-20-15,0-1-19 16,1-7-12-16,-8 3 3 16,1-3 2-16,-1-4-10 15,7-7 21-15,33-15-24 0,-39 11 6 16,39-11-30-16,0 0-80 16,-33-15 40-16,33 15 4 15,-6-37 32-15,-1 8 27 0,7 29-7 16,0-37 19-16,0 37-24 15,0 0 9-15,0 0 10 0,0 0 4 16,0 0 26-16,0 0-22 16,0 0 29-16,-26 30-4 0,26-30 7 15,-33 36-37-15,33-36 21 16,0 0-40-16,-26 34 27 16,26-34-1-16,-34 15 24 15,34-15-42-15,0 0-2 0,-40 3 39 16,40-3-42-16,0 0-3 15,-26-18 29-15,26 18-22 16,-20-30-1-16,20 30 18 0,0 0-23 16,0 0 25-16,0 0-36 15,0 0 22-15,0 0 4 0,-39 4 20 16,39-4-12-16,-40 26 13 16,8 0-27-16,32-26 12 0,-40 37 16 15,-6-12-22-15,13-2 27 16,-6-5-16-16,6-11-2 15,0 5-21-15,-6-9-10 16,12-3 51-16,27 0-23 0,-39-11 17 16,39 11-38-16,0 0 9 15,-39-33 6-15,39 33 0 0,-46-41 26 16,46 41-40-16,-27-40 0 16,27 40 2-16,-39-11 5 15,-1 22 29-15,8 14-32 0,-8 5 51 16,1 14-56-16,6 1 33 15,13 3 29-15,-6-8-33 0,13 1 27 16,6-11-32 0,7-30 16-16,-13 29-9 0,13-29 10 15,0 0-11-15,0 0 3 16,0 0 14-16,0 0-29 0,0 0 43 16,0 0-37-16,0 0 9 15,0 0-24-15,0 0 14 0,0-33-12 16,0 3 7-16,0 30 17 15,0 0-20-15,0 0 35 16,0 0 19-16,-26 34 1 0,-7 14-12 16,13 7-19-16,0 12 13 15,14 3-37-15,12 0 5 0,8 0-10 16,12-11 2-16,13-3-2 16,14-16-221-16,13-6-153 15,6-12-35-15,13-11-21 16</inkml:trace>
  <inkml:trace contextRef="#ctx0" brushRef="#br0" timeOffset="280">1947 175 682 0,'-7'-30'20'0,"7"30"-17"0,0-29-1 16,0 29-2-16,7-33 5 15,-7 33-5-15,39-37-5 0,-39 37 8 16,33-30 45-16,-33 30-9 16,39-18-11-16,-39 18-20 0,27 7 2 15,-27-7-10-15,19 41 20 16,-12 3-12-16,-14 0-20 0,-12 1-149 15,-8 3-136-15</inkml:trace>
  <inkml:trace contextRef="#ctx0" brushRef="#br0" timeOffset="534">1348 123 1300 0,'-33'-37'107'0,"33"37"-33"15,0 0-40-15,0 0-28 16,0 0 27-16,39-18-48 16,1 14 23-16,-1 12-13 0,7 6 5 15,-6 12 26-15,-14 7-39 16,7 15 21-16,-14 12-20 0,-19 10 17 15,-6 0-210-15,-7 0-166 16</inkml:trace>
  <inkml:trace contextRef="#ctx0" brushRef="#br0" timeOffset="749">1505 1309 1417 0,'0'0'102'0,"0"0"-48"16,0 0-43-16,0 0-1 16,0 0 5-16,20 33-271 0,-20-33-74 15,33 19-79-15</inkml:trace>
  <inkml:trace contextRef="#ctx0" brushRef="#br0" timeOffset="9890">387 2159 944 0,'0'0'137'15,"0"0"-11"-15,0 0 58 16,0 0 21-16,-13 52 15 0,-20 7-5 15,7 4-59-15,-13 3-84 16,12 4-32-16,-12-7-1 0,6 0-24 16,7-8-15-1,-1-3 7-15,-5-8-7 0,12-3-26 16,20-41-184-16,-33 44-48 16,33-44-51-16,0 0 39 0,0 0 35 15,0 0-34-15,0 0 11 16,0 0 34-16</inkml:trace>
  <inkml:trace contextRef="#ctx0" brushRef="#br0" timeOffset="10069">0 2296 676 0,'0'-37'59'0,"0"37"94"16,0 0 29-16,0 0 31 15,0 0-63-15,26 55 10 16,0 1-6-16,0-8-35 0,7 3-22 15,0 1-40-15,7 0-38 16,6-12-16-16,0-6 13 0,-7 3-38 16,7-12-326-16,0-2-189 15</inkml:trace>
  <inkml:trace contextRef="#ctx0" brushRef="#br0" timeOffset="10644">1591 1982 915 0,'0'0'95'0,"0"0"-16"16,0 0 11-16,0 0 90 0,0 0 27 16,20 33-68-16,6 4 24 15,7 3-30-15,0 12-16 16,13-4-22-16,-7 8-52 16,-6-5 4-16,0 5-41 0,0-12 28 15,-14 4 30-15,-6 0 9 16,-6 0-13-16,-14-11-39 0,-12 4 9 15,-14-4-18-15,-7 0 3 16,-6-8-15-16,-6-7 13 0,-1-7-22 16,-6-7 20-16,26-12-25 15,-13-11 28-15,46 15-28 0,-46-44 19 16,13-4-12-16,14-8 7 16,6-7-13-16,13 1-71 15,13-1-32-15,6 0-122 16,14 8-122-16,7-1-152 0,12 5-71 15</inkml:trace>
  <inkml:trace contextRef="#ctx0" brushRef="#br0" timeOffset="11061">2275 2122 753 0,'0'0'76'0,"0"0"-1"0,0 0 30 15,0 0-38-15,0 0-6 16,-33-18 53-16,33 18-28 16,-26-41-6-16,6 4 29 0,14 7-55 15,6 30-18-15,0-29-11 16,0 29-16-16,0 0 3 15,0 0-12-15,0 0-8 0,33-26-6 16,0 15 30-16,-33 11-29 16,32-7 130-16,1 3-24 0,-33 4 43 15,40 11-15-15,-14 0 22 16,-26-11 52-16,26 37-37 16,-6 0-34-16,-13 11-31 0,-1 4-37 15,-6-1-30-15,-6 5-6 16,6 3-8-16,0-7-20 0,6-4 11 15,7 3 1-15,0-3-13 16,1-7-107-16,-14-41-194 0,39 48-217 16,7-15-122-16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8:27.59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93 0 634 0,'0'0'119'16,"0"0"-7"-16,0 0 9 16,0 0 22-16,0 0 39 15,0 0-40-15,0 0-19 0,0 0-15 16,-40 52-11-16,40-52 8 15,-26 59-40-15,6-11-15 16,20-48 8-16,-6 56-10 0,6-56-7 16,0 55-3-16,0-55 4 15,13 44-24-15,-13-44 6 0,0 0-18 16,46 34 14-16,-46-34-6 16,59 7-14-16,-13-11-14 15,-46 4 10-15,0 0 4 16,53-33 21-16,-53 33-8 0,33-44-17 15,-13 3-5-15,-20 41-2 16,13-55 17-16,-13 55 10 16,7-48-10-16,-7 48-2 0,0 0-4 15,0 0-17-15,0 0 17 16,0 0 25-16,0 0 8 16,0 0 32-16,-20 55 34 0,7 4-14 15,0 0-42-15,0 0-21 16,-1 4 11-16,1 0-15 0,0 0-15 15,7 0 8 1,-9-4-23-16,2-4 12 0,-6-3-227 16,19-52-201-16,-14 66-240 15,1-18 33-15</inkml:trace>
  <inkml:trace contextRef="#ctx0" brushRef="#br0" timeOffset="785">587 684 351 0,'0'0'79'0,"0"0"30"16,0 0-1-16,0 0 3 0,0 0-7 15,0 0 68-15,0 0-26 16,0 0 39-16,-32 55-37 15,32-55-22-15,0 0-25 16,-8 52-63-16,8-52 5 16,0 0-18-16,0 0-15 0,0 0-1 15,60 41-12-15,-60-41 28 16,53 11-10-16,-53-11-22 0,0 0 7 16,0 0-9-16,46-26 16 15,-46 26 16-15,0 0-13 16,19-48-7-16,-19 48-18 0,7-44 93 15,-7 44-26-15,0 0 13 16,0 0-23-16,-53-19-22 16,53 19-13-16,-59 19 0 0,59-19-7 15,-59 40 18-15,59-40-15 16,-40 52-135-16,40-52-394 0,-7 48-202 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19:12.95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1420 217 2006 0,'0'0'288'0,"0"0"-62"0,0 0-100 15,0 0-92-15,0 0-19 16,0 0-118-16,0 0-132 16,0 0-185-16,0 0-85 0,0 0-21 15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8:33.05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75 262 1054 0,'0'0'7'16,"0"0"134"-16,0 0-24 0,0 0-31 16,0 0 92-16,0 0 41 15,59 59-36-15,-20-7-50 16,1-4-16-16,-1 1 14 0,-6-5-29 16,0 4-45-16,-7 0-1 15,0-3-10-15,-26-45-14 16,13 55 2-16,-5-11-5 15,-16-3-8-15,8-41-10 0,-32 41-1 16,32-41-10-16,-46 33 3 16,6-18 1-16,40-15-4 15,-52-15 4-15,6-11-16 0,13-15 12 16,0-7-22-16,7-11 12 16,-1 4 20-16,8-1-3 0,5 12 0 15,1 7-16-15,13 37-20 16,0-33-96-16,0 33-192 15,20-45-182-15,19 11-137 16</inkml:trace>
  <inkml:trace contextRef="#ctx0" brushRef="#br0" timeOffset="336">890 192 2007 0,'0'0'282'15,"33"37"-115"-15,-33-37-83 0,40 66-36 16,-7-10-25-16,-7-8 14 16,0-3 28-16,-6 3-20 15,6-7-26-15,-26-41-14 0,26 48 6 16,-26-48 14-16,0 0 23 15,0 0 1-15,0 0 0 0,0 0-3 16,0 0-9-16,0 0-6 16,47-8-12-16,-7-21-4 15,-1-19-11-15,1-16-17 0,6-14-100 16,0-7-88-16,6 4-48 16,-12 4-98-16,-1 14-237 15,-13 15-159-15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8:32.27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295 0 1387 0,'0'0'66'16,"0"0"37"-16,0 0 66 0,0 0 45 15,0 0-10-15,-6 71 20 16,-7-1-58-16,-20 0-63 16,0 0-69-16,0-3-4 15,0-4-30-15,0-4 16 0,7-8-23 16,0-3-28-16,6-11-248 16,20-37-166-16,-20 37-60 0,20-37 10 15,0 0 139-15</inkml:trace>
  <inkml:trace contextRef="#ctx0" brushRef="#br0" timeOffset="224">0 111 1436 0,'0'0'108'0,"0"0"-76"0,0 0 14 15,0 0 15-15,0 0-9 16,0 0 41-16,46 48-57 0,0-7-12 16,0 0-15-16,6-8 7 15,1 0-16-15,-7 0 5 16,13-7-319-16,-7-4-238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8:31.42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22 660 0,'0'0'180'0,"0"0"6"16,0 0 59-16,0 0-53 0,52 15 36 15,1 11 21-15,-7 3-36 16,-46-29-17-16,65 70-84 16,-12-10-6-16,0-1 3 0,-7-4-32 15,-7-3-28-15,-6-4-11 16,0-4-4-16,-14-3 10 16,1-4 15-16,-13 0-9 15,-7 0-15-15,-13-4-14 0,-14 0-8 16,27-33-3-16,-46 37-10 15,0-11 0-15,7-8 8 16,-1-10-15-16,1-8 16 0,6-8-26 16,0-10 21-16,0-15-10 15,7-8 9-15,6-18-9 0,1 4 9 16,12-8-14-16,7 0 17 16,7 0-16-16,-1 0 10 15,14 12-103-15,6-1-78 16,-6 15-146-16,-20 37-152 0,46-44-137 15,-7 10 0-15</inkml:trace>
  <inkml:trace contextRef="#ctx0" brushRef="#br0" timeOffset="515">979 0 911 0,'0'0'82'0,"0"0"-8"0,0 0-47 16,0 0-24-16,0 0 404 16,0 0-90-16,26 55-42 15,-6 1-65-15,-14-1-33 0,1-3-83 16,-7 7-31-16,0 0-31 15,-7-4-5-15,7 1-21 0,-6-8 11 16,-1-7-25-16,1-4 24 16,6-37-4-16,-7 29 35 15,7-29-12-15,0 0 6 16,0 0-17-16,0 0 26 0,0 0-25 16,0 0-6-16,0 0-16 15,0 0-3-15,-26-37 0 16,6-7-3-16,0-12 3 0,14-14-4 15,-7 0 6-15,13 11 2 16,0 7-4-16,0 8 0 16,6 14 0-16,-6 30-8 0,0 0 2 15,0 0-2-15,0 0 19 16,46 11-16-16,-6 15 10 0,-40-26-11 16,46 56 6-1,-7-12 6-15,-6 0-4 0,-7-7-6 16,7 0 13-16,0-4-21 15,-7 1-84-15,-26-34-284 0,46 37-279 16,-6-8-88-16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8:37.97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0 105 910 0,'0'0'6'0,"0"0"38"16,0 0-27-16,0 0-17 16,0 0-7-16,0 0 15 0,0 0 145 15,0 0-12-15,32 7-36 16,1-7-10-16,7-3 15 0,-1-1-16 15,7-7-22-15,13 0-5 16,7-4-14-16,0 4-23 0,6-5 8 16,0 5-45-16,-6 0 27 15,-7 4-20-15,-6 3-3 0,-14 0 13 16,-6 0-24-16,-13 4 34 16,-20 0 11-16,0 0-16 15,0 0 17-15,0 0-29 0,26-3-11 16,-26 3 27-16,0 0-23 15,0 0-4-15,0 0-3 0,0 0-53 16,0 0-49-16,0 0-67 16,0 0-84-16,0 0-13 0,-33 26 14 15,7-4-5-15,0-3-30 0</inkml:trace>
  <inkml:trace contextRef="#ctx0" brushRef="#br0" timeOffset="464">210 400 406 0,'0'0'93'0,"0"0"-7"16,0 0 17-16,-33 15 30 0,33-15-1 15,0 0 25-15,0 0-3 16,0 0-20-16,0 0-1 0,0 0 0 15,0 0-31-15,0 0-29 16,0 0-34-16,0 0 7 16,0 0-6-16,0 0 9 0,0 0 45 15,0 0-14-15,33-15-14 16,6 0 16-16,-6 0-26 0,7-1-2 16,6 2-2-16,0 3-3 0,-7-8 19 15,7 4 3-15,7 1-19 16,-7-9-15-16,6 8-8 0,1-4-15 15,-1 4 10-15,1-3 2 16,-14 7-14-16,1-4-12 0,-7 8-7 16,-33 7 7-16,32-9-9 15,-32 9 17-15,0 0 4 0,0 0-12 16,27-3-3-16,-27 3 3 16,0 0 0-16,0 0 13 0,0 0-10 15,0 0-3-15,0 0-26 16,0 0 8-16,0 0-40 0,0 0-81 15,0 0-134-15,0 0-122 16,0 0-57-16,0 0-51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8:40.80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68 728 558 0,'0'0'109'0,"0"0"-4"15,0 0 13-15,0 0-16 0,0 0 7 16,0 0 17-16,0 0-22 16,0 0-39-16,0 0 24 0,0 0-30 15,0 0-7-15,0 0 25 16,0 0-22-16,-6 48-12 0,-14-4-27 16,7 1-23-16,6-5 34 15,-6-3-34-15,6 0 19 16,7-11-20-16,0 0 38 0,0-26 12 15,7 26 1-15,-7-26-20 16,26 15 12-16,7-4-15 16,0-11-6-16,0-8 1 0,0-6-19 15,6-1 4-15,-6-11 14 16,6 4-18-16,-12-8 4 0,-1 1 14 16,-6-5-14-16,-20 34 10 15,26-40 0-15,-26 40-13 0,0 0 9 16,13-33 16-16,-13 33 0 15,0 0-5-15,0 0-10 0,0 0 27 16,0 0 16-16,0 0-32 16,-13 40-15-16,-7 1 18 15,1 11-16-15,-1-4 23 0,0 7-12 16,0 0-9-16,1-3 14 16,6 0-24-16,-1-4-8 0,1-4 11 15,0-7 0-15,7-7-82 16,6-30-158-16,-14 37-139 0,8-8-56 15,-7-3 43-15,6 0 10 16</inkml:trace>
  <inkml:trace contextRef="#ctx0" brushRef="#br0" timeOffset="912">870 654 111 0,'0'0'10'16,"0"0"-10"-16,0 0-4 15,0 0 14-15,0 0 12 0,0 0 17 16,0 0 9-16,0 0 12 15,0 0-9-15,0 0 2 0,0 0 2 16,0 0-30-16,0 0 10 16,0 0-13-16,0 0 15 15,0 0-19-15,0 0 19 0,0 0 3 16,0 0 20-16,0 0 19 0,0 0-17 16,0 0 31-16,0 0-18 15,0 0-13-15,0 0-13 0,0 0 1 16,0 0 40-16,0 0-24 15,0 0-17-15,0 0 10 0,0 0-26 16,0 0 13-16,0 0-21 16,0 0-17-16,0 0-25 0,-53 59 11 15,14-7 14-15,13 0 2 0,12-12 6 16,14-40-19-16,0 52 21 16,0-52-6-16,14 52 7 15,-14-52 4-15,0 0 6 0,46 37-21 16,-46-37 6-16,52 15-28 15,-52-15 25-15,53 0 1 0,-53 0-2 16,46-4 6-16,-46 4-7 16,0 0 8-16,0 0 25 0,0 0 17 15,0 0 25-15,0 0-50 0,0 0-19 16,0 0-5-16,0 0-17 16,-46-7 3-16,46 7-12 0,-59 3 20 15,6 5 11-15,53-8-2 16,-53-4-13-16,53 4-6 0,-46 0 20 15,46 0 8-15,0 0-6 16,0 0-10-16,0 0-6 16,0 0-12-16,0 0 1 0,0 0 19 15,0 0-12-15,0 0-1 0,0 0 14 16,0 0-9-16,0 0 0 16,0 0-20-16,0 0 31 0,0 0 30 15,-6 41 26-15,6-41-7 16,6 44-23-16,1-7-31 0,-7-37-6 15,13 52 0-15,-6-8 27 0,6-7-20 16,-13-37-21-16,20 48-10 16,-1-11-233-16,-19-37-286 0,33 40-137 15</inkml:trace>
  <inkml:trace contextRef="#ctx0" brushRef="#br0" timeOffset="1752">1448 924 411 0,'33'-26'88'0,"-33"26"1"15,0 0-10-15,0 0-5 16,0 0 13-16,0 0 153 0,0 0 24 15,7 37-44-15,-7 7 5 16,-7 8-3-16,0 0-70 0,-12 11-20 16,-1-1-44-1,0-2-43-15,1 2-3 0,-8-6-28 16,1-5-11-16,6-6 6 16,1-12-3-16,12-7-22 0,7-26 13 15,-13 26 9-15,13-26-117 16,0 0-45-16,0 0-71 0,0 0-8 15,0 0 28-15,0 0-88 16,0 0-7-16,-7-37 88 0,1-4 61 16,6-3 39-16,-7 0 50 15,1-5 42-15,-1 5 8 0,7 0 48 16,-13 11 46-16,13 33 38 16,-7-37 2-16,7 37-19 15,0 0 26-15,0 0-5 16,0 0-18-16,0 0 32 0,0 0-32 15,0 0-33-15,0 0 30 16,0 0-41-16,0 0-53 0,0 0 13 16,0 0-5-16,0 0 151 15,0 0-23-15,0 0-40 0,0 0-45 16,40 44 13-16,-7-3-8 16,-14-1-40-16,8-3-8 0,-1 0 1 15,-6 0-27-15,6-4 20 16,0 1 0-16,0-5-15 15,-26-29-228-15,40 37-235 0,-7-7-101 16</inkml:trace>
  <inkml:trace contextRef="#ctx0" brushRef="#br0" timeOffset="2328">2072 662 812 0,'0'0'67'16,"0"0"-21"-16,0 0 17 0,0 0 104 15,0 0-31-15,-19 48-11 16,-1-4 38-16,13 0-61 0,1-3-42 16,6 0-16-16,0-8 3 15,0-33 18-15,13 40-30 16,-13-40-15-16,0 0-11 0,33 37 34 15,-33-37-34-15,46 23-21 16,-13-20 25-16,-33-3-13 0,46-11-6 16,-46 11 24-16,52-40-4 15,-19-1-11-15,-7 0-18 0,1-3 40 16,-14 3-25-16,0 4-9 16,-13 37 41-16,0 0 12 0,13-33-20 15,-13 33-7-15,0 0 23 16,0 0-26-16,0 0 28 0,-20 52 2 15,-6 0-4-15,6 7 33 16,-6-4-32-16,0 1-4 16,6-1-21-16,-6 0-12 0,0 4-12 15,6-3 18-15,-6-1-6 16,12-3-17-16,-5-8-140 0,12-3-181 16,-6-4-153-16,13-8-33 15</inkml:trace>
  <inkml:trace contextRef="#ctx0" brushRef="#br0" timeOffset="2852">3025 558 1044 0,'0'0'33'0,"0"0"-19"16,0 0 170-16,0 0 24 0,0 0-84 15,0 0 60-15,53 59-12 16,-27-14-35-16,-13 3-11 0,-13-48-45 16,0 55-27-16,0-55 9 15,-13 55-37-15,13-55-10 16,-26 52-5-16,26-52-14 0,-26 41 11 15,26-41-11-15,0 0-5 16,0 0 24-16,-40 18-16 0,40-18-14 16,-39 4 6-16,39-4-10 0,0 0-32 15,-53-30 42-15,53 30-2 16,-46-36 2-16,46 36 21 0,0 0-28 16,0 0 10-16,-46-23 20 15,46 23-19-15,-46 30 4 0,13 3 0 16,7 8-11-16,6 3 28 15,7-3-26-15,7 3 32 16,6-11-10-16,0 1 4 0,6-5 7 16,-6-29-21-16,0 0 24 15,0 0-10-15,40 33-6 0,-40-33-1 16,46 11-29-16,0-7 26 16,-7-19-88-16,-39 15-129 0,46-22-92 15,-46 22-107-15,53-26-50 16,-14 8-26-16</inkml:trace>
  <inkml:trace contextRef="#ctx0" brushRef="#br0" timeOffset="3224">4017 857 1845 0,'0'0'226'16,"0"0"-79"-16,0 0-63 16,0 0-39-16,0 0-16 15,0 0 78-15,0 0 70 0,0 0-50 16,-45 67-25-16,5-1-11 15,1 1-27-15,-1 3-18 0,1-3-34 16,-1-1-3-16,8-7 4 16,-1-3-20-16,0-8 13 0,13-8-11 15,-6-6 1-15,26-34-84 0,0 0-76 16,-20 29-52-16,20-29-63 16,0 0-84-16,0 0-45 0,0 0-6 15,-20-33 12-15,14-11 73 16</inkml:trace>
  <inkml:trace contextRef="#ctx0" brushRef="#br0" timeOffset="3406">3544 1016 755 0,'0'0'124'0,"0"0"-68"16,0 0-7-16,0 0 186 0,0 0 10 16,0 0 10-16,0 0-35 15,27 41-73-15,-1 3 34 0,0-7-88 16,1 0-33-16,-1-4-26 15,7 1-24-15,6-1-5 0,-6-4 4 16,6 1-23-16,7-4-165 16,7-4-240-16,-7-3-192 15</inkml:trace>
  <inkml:trace contextRef="#ctx0" brushRef="#br0" timeOffset="4048">4550 540 1275 0,'0'0'100'0,"0"0"-2"0,0 0-86 16,0 0 18-16,0 0-30 16,0 0 164-16,0 0 54 15,-7 40-90-15,1 5-33 16,6-1-12-16,0 4-16 0,13 0-13 16,0-7-17-16,0-1 2 15,7-6-6-15,-20-34-23 0,39 33 4 16,1-15-17-16,-14-10-7 15,-26-8 31-15,46-8-25 0,-7-18 11 16,-39 26 1-16,46-55-8 16,0 0 21-16,-19-1-26 15,5 4 8-15,-12 8 2 16,-20 44-9-16,13-40 14 0,-13 40-10 16,0 0 21-16,0 0 2 15,0 0 45-15,-13 40-27 16,-13 12-28-16,6 7 18 0,-6 4-26 15,0 3-11-15,-1 1 18 16,8-8-20-16,-1 4-6 0,0-8-14 16,7-3-265-16,-7-12-171 15,7-3-132-15,0-7-23 16</inkml:trace>
  <inkml:trace contextRef="#ctx0" brushRef="#br0" timeOffset="4432">5489 440 606 0,'0'0'3'16,"0"0"47"-16,0 0-24 15,0 0 10-15,0 0 35 16,0 0 85-16,0 0 84 0,0 0-9 16,0 0-145-16,0 0-18 15,0 0-37-15,0 0 18 0,-59 7 0 16,13 12-32-16,46-19-3 16,-52 37-2-16,52-37 1 0,-53 63 69 15,20-8 2-15,7 0 4 16,6-3 7-16,14 0-21 15,-1-4-21-15,14 0 1 0,-1-7-28 16,14-1-12-16,0 1-10 16,-20-41-18-16,52 48-90 15,-6-11-128-15,0-8-158 0,0-3-75 16,0 0-22-16</inkml:trace>
  <inkml:trace contextRef="#ctx0" brushRef="#br0" timeOffset="4856">5995 965 835 0,'0'0'18'15,"0"0"6"-15,0 0-35 0,0 0 16 16,0 0-15-16,0 0 25 15,0 0-7-15,0 0-4 16,0 0 30-16,0 0-17 16,0 0 73-16,0 0-16 0,0 0-26 15,40-8-10-15,-40 8-48 16,52-15 33-16,-6 8-18 0,-6 3-15 16,6-3 17-16,-13 3-27 15,6-3 37-15,-39 7-141 0,53-8-105 16,-20 5-75-16</inkml:trace>
  <inkml:trace contextRef="#ctx0" brushRef="#br0" timeOffset="5065">6488 905 591 0,'0'0'6'0,"40"8"-13"16,-40-8 17-16,0 0-10 16,39 4-5-16,1-8 16 0,-40 4-22 15,46-8-36-15,-14 5-26 16,8-5-55-16,-7 1-31 16</inkml:trace>
  <inkml:trace contextRef="#ctx0" brushRef="#br0" timeOffset="5216">6968 846 480 0,'39'8'32'0,"-39"-8"-26"16,33 0 0-16,-33 0-3 0,46-8-96 15,-6 1-86-15</inkml:trace>
  <inkml:trace contextRef="#ctx0" brushRef="#br0" timeOffset="5396">7579 843 509 0,'0'0'65'0,"0"0"-19"0,53-8-28 15,-53 8 5-15,39-7-27 16,-39 7 8-16,46-15-64 0,-46 15-121 16</inkml:trace>
  <inkml:trace contextRef="#ctx0" brushRef="#br0" timeOffset="5821">8696 514 938 0,'0'0'126'0,"0"0"-36"16,0 0-24-16,0 0 17 16,-33 52 79-16,-6-1 13 0,6 1-13 15,0 3-10-15,-6 1 10 16,-1-1-52-16,-6 4-52 0,14 0-21 15,-8-3-28-15,7-8-5 16,0-4-9-16,7-10-1 16,26-34-29-16,-20 36-170 15,20-36-110-15,0 0-46 0,0 0 88 16,0 0 14-16,0 0 46 16,0 0-33-16</inkml:trace>
  <inkml:trace contextRef="#ctx0" brushRef="#br0" timeOffset="6021">8230 699 813 0,'0'-37'62'16,"0"37"-29"-16,0 0-12 16,0 0-10-16,0 0 83 0,0 0-44 15,46 37 75-15,-7 0-14 16,1 3-91-16,-1 1 23 0,7 3-58 15,0-3 47-15,7-8-41 16,6 4 11-16,0-7-204 0,-7-1-140 16</inkml:trace>
  <inkml:trace contextRef="#ctx0" brushRef="#br0" timeOffset="6540">9307 418 1379 0,'0'0'134'16,"0"0"-63"-16,0 0-47 0,0 0 3 16,0 0-36-16,33 7 14 15,-33-7 20-15,53 33 61 16,-7 8 31-16,-7 3-20 0,1 4 19 15,-7 0-49-15,6 0-6 16,-19 4-37-16,6-7 44 16,-6-5-9-16,-20-40-3 0,0 56-5 15,-20-16-44-15,-13-3 13 16,-13-4-18-16,0-7-2 0,-13-4 0 16,0-7 0-16,13-7 2 15,-7-8-10-15,14-8 17 0,6-10-20 16,7-8 11-16,13-15-20 15,6-7 8-15,14-7 0 0,6-4-39 16,0 0-22-16,26 3-34 16,-6 1-113-16,13 7-173 0,-6 7-121 15</inkml:trace>
  <inkml:trace contextRef="#ctx0" brushRef="#br0" timeOffset="6912">9833 281 1488 0,'33'-7'218'0,"-33"7"-22"0,46 33-8 16,-7 0-62-16,-6 8-16 15,0 3 36-15,0 0-3 0,-7-7-16 16,1 4-35-16,-27-41-9 16,26 44 6-16,-26-44-27 15,26 37-18-15,-26-37-19 0,0 0-14 16,0 0-3-16,0 0 5 16,0 0-5-16,0 0 40 15,0 0-13-15,40 0-10 0,-40 0-25 16,46-62 8-16,-7-12-8 15,7-15 0-15,-7-3 0 0,21-1-11 16,-21 12-30-16,0 18-78 16,-19 15-164-16,-20 48-347 0,26-26-208 15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8:49.20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59 55 394 0,'0'0'96'0,"0"0"10"0,0 0 16 16,-33-29 52-16,33 29-9 15,0 0 13-15,0 0-30 0,0 0 3 16,0 0-12-16,0 0-66 0,0 0 5 15,-26-8 5-15,26 8-10 16,0 0 97-16,0 0-20 16,46 0-66-16,8 4-16 0,5-4-16 15,8-4-16-15,5 4-36 0,-5-3 16 16,-2-1-1-16,-11 0-18 16,5 4-1-16,-19-3 11 0,-7-1 0 15,-33 4-23-15,33 0 10 0,-33 0 6 16,0 0-100-16,0 0-75 15,0 0-62-15,0 0-57 0,0 0 34 16,0 0-53-16,-13 41 1 0,-13-8 16 16,-1 1 47-16</inkml:trace>
  <inkml:trace contextRef="#ctx0" brushRef="#br0" timeOffset="280">100 349 324 0,'0'0'129'16,"0"0"-19"-16,0 0 2 16,0 0 21-16,0 0 1 0,0 0-22 15,0 0 22-15,0 0 2 0,0 0-51 16,0 0-10-16,0 0-2 16,0 0 101-16,0 0 49 15,33-7-41-15,-1-1-61 0,9 1-67 16,-2 0-18-16,1-1-10 0,7 5-20 15,-8-1 1-15,1 0 5 16,-1 0-16-16,-12 1-3 0,-27 3 4 16,0 0 5-16,33 0-71 0,-33 0-171 15,0 0-117-15,0 0-8 0,0 0-9 16,0 0-3-16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8:51.58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2701 1641 1062 0,'33'-30'156'0,"-33"30"-10"0,0 0-30 16,0 0-10-16,0 0 4 16,0 0 49-16,0 0 82 15,6 33-49-15,-19 12-32 0,-7 7-20 16,-6 3-29-16,-7 8-7 0,-6 3 2 16,-7 9-16-16,6-5-34 15,-6 4-29-15,7-4-11 0,6-3-5 16,0-4-8-16,0-4-1 0,6-11-2 15,7-15-35-15,20-33-97 16,0 0-47-16,-26 42-16 0,26-42 11 16,0 0 13-16,0 0-102 0,0 0-1 15,0 0 49-15,7-38-4 16,-7-3 37-16,6-14 20 0,7-8 61 16,-6-11 54-16,-7-4 25 15,0-3 26-15,6-4 6 0,-6 10 74 16,0 13 54-16,0 10 38 15,-6 11 63-15,6 41-28 0,0 0-74 16,-7-33-34-16,7 33-39 16,0 0 15-16,0 0 19 0,0 0-7 15,0 0 32-15,0 0 122 0,0 0-58 16,13 33-31-16,-6 8-35 16,7 11-44-16,12-1-23 0,1 2-19 15,-1 2-12-15,7 4-8 0,6 1-5 16,7 2 6-16,0-2-6 15,13-1 5-15,7-4-8 16,0 0-95-16,-7-5-186 0,-7-10-117 16,-6-7-79-16,0-3-7 0,0-12 19 15</inkml:trace>
  <inkml:trace contextRef="#ctx0" brushRef="#br0" timeOffset="308">3602 1574 713 0,'0'0'67'15,"0"-29"-15"-15,0 29-6 0,0 0-17 16,0 0-29-16,0 0 9 15,0 0 53-15,0 0 206 0,0 0 40 16,20 40-43-16,-7 5-66 0,0 3-76 16,0 3-58-16,0 5-29 15,7-1-21-15,0 1-4 0,-1-4-5 16,14 4-16-16,0-4 10 0,6-1-158 16,-6-6-176-16,7-8-78 15,-40-37 8-15,46 40 3 16</inkml:trace>
  <inkml:trace contextRef="#ctx0" brushRef="#br0" timeOffset="648">4181 2026 1135 0,'0'0'37'16,"0"0"-8"-16,0 0-23 15,0 0 10-15,0 0-11 0,0 0-3 16,0 0 6-16,0 0-3 16,0 0-21-16,40 33 25 0,-40-33-3 15,0 0 12-15,0 0 81 16,0 0 10-16,0 0-4 0,0 0-15 16,0 0-23-16,39-3-41 0,-39 3-2 15,0 0-8-15,20-45-23 16,-20 45 11-16,13-33 104 0,-13 33 21 15,0 0 13-15,0 0-40 16,0 0-54-16,-33-4-20 0,33 4-15 16,-39 15-23-16,39-15-116 0,0 0-145 15,0 0-135-15,-40 37-42 16,40-37-19-16</inkml:trace>
  <inkml:trace contextRef="#ctx0" brushRef="#br0" timeOffset="1208">4805 560 784 0,'0'0'62'15,"0"0"26"-15,0 0 44 0,0 0-33 16,0 0-24-16,0 0 77 16,-26 48 5-16,13-11-24 0,-7 4-27 15,1-1 7-15,5 5-24 0,1 3 20 16,-6 4-5-16,5 4-49 16,1-5-25-16,0 1-12 0,7-4-10 15,-1-7 2-15,-6-1-10 0,6-6 3 16,7-34-3-16,-6 29 6 15,6-29 2-15,0 0-11 16,0 0 26-16,0 0 66 0,0 0 7 16,0 0-10-16,0 0-50 0,0 0-20 15,0 0-6-15,13-40 1 16,7-8-5-16,-7-4-6 0,0-11 0 16,7-7 0-16,-7-4 5 15,6-8-1-15,-5 8-4 0,5 11-3 16,-6 11-3-16,1 12 6 0,-14 40-8 15,0 0 8-15,0 0 7 16,0 0 1-16,0 0 9 0,19 51-12 16,-6 5-5-16,1-1-5 15,-1-3 5-15,6 0 0 0,1 0 2 16,13-7-5-16,13-1 3 16,7-3 0-16,6-4 0 0,7 0 7 15,0-4-10-15,6 0-68 0,-6 4-218 16,0-4-155-16,-7 4-108 15,-6 4-35-15</inkml:trace>
  <inkml:trace contextRef="#ctx0" brushRef="#br0" timeOffset="-1464">63 1523 557 0,'-27'-30'143'16,"27"30"36"-16,0 0 45 0,0 0-39 16,0 0-57-16,0 0-68 15,0 0-18-15,0 0 109 0,0 0 75 16,-19 48-68-16,5 4-72 16,14 3-27-16,0 8-22 0,14 3 5 15,-8 5 89-15,7-1-25 0,0 1-20 16,7-8-9-16,-7 3-24 15,0-7-30-15,7-3 11 16,-7-8-17-16,0-11-17 0,-6-4 14 16,-7-33-20-16,0 0 9 0,13 30-6 15,-13-30 3-15,0 0-307 16,0 0-145-16,0 0-51 0,0 0 14 16,0 0 27-16</inkml:trace>
  <inkml:trace contextRef="#ctx0" brushRef="#br0" timeOffset="-1136">471 2133 518 0,'0'0'131'0,"0"0"-11"15,0 0 7-15,0 0 25 0,0 0-7 16,0 0 12-16,0 0 6 16,0 0 92-16,0 0-22 0,13 44-47 15,-19 1-36-15,-9-5-12 0,2 8-30 16,0-3-64-16,-7 7-4 16,7-1-26-16,-6 2 1 15,-1 2-5-15,0 16 4 0,0-1-5 16,1-4-6-16,-1-7-19 0,7-7 8 15,-7-4-64-15,7-7-168 16,13-41-130-16,0 0-90 0,0 0 95 16,0 0-35-16</inkml:trace>
  <inkml:trace contextRef="#ctx0" brushRef="#br0" timeOffset="-572">1431 1445 693 0,'0'0'107'0,"0"0"51"15,0 0-17-15,0 0-6 0,0 0 6 16,0 0 33-16,0 0-32 15,0 0-88-15,0 0-17 0,-39 7-20 16,-8 12 1-16,8 7-2 0,-1 0-33 16,1 7 12-16,6 7 7 15,7 1 4-15,6 0 7 16,7-1-16-16,13-6 3 0,13-5-4 16,-13-29 16-16,26 41-4 15,0-15 9-15,7-8-11 0,0-7-9 16,-33-11-16-16,33 8 22 0,-33-8 18 15,33 7-12-15,-33-7 4 16,0 0 9-16,0 0 26 0,0 0-2 16,0 0-21-16,0 0-12 0,6-30 4 15,-6 30-17-15,-13-40-5 16,-13 7-9-16,-7 7 17 0,-6 7-3 16,-1 8 6-16,1 7-1 15,13 1 2-15,-7 10-3 0,6 8-4 16,1 3 10-16,6 12 23 15,7-1 2-15,7 12-11 0,6-4-17 16,6 5 15-16,7-5 7 0,1 3-9 16,12-3-5-16,0 0-15 15,0-7 4-15,7-1 9 0,0 5-4 16,13-5-1-16,0-3-21 0,0 4-216 16,0-12-182-16,1 4-81 15,-7-7-18-15</inkml:trace>
  <inkml:trace contextRef="#ctx0" brushRef="#br0" timeOffset="2860">109 582 367 0,'0'0'111'0,"0"0"-17"0,0 0-13 0,0 0-23 15,0 0 40-15,0 0 35 16,0 0-27-16,59-26-43 15,26 4-22-15,33 0-9 0,28 0-17 16,31-4-15-16,27-4 6 0,20 4 6 16,19 1-18-16,14 2 28 15,19 1-14-15,7-4-17 0,13 1 3 16,-7 1 6-16,-6 10 15 0,-19-5 1 16,-8-7-29-16,-19 4 13 15,-7-4 9-15,-19 8 0 0,-14 3 9 16,-20 0-4-16,-12 4 56 0,-14 4-7 15,-20 3-41-15,-5 0-11 16,-21 1-2-16,-19-1 9 16,-14 4-18-16,-19 0-5 0,-53 0 12 15,52-4 10-15,-52 4-14 0,0 0-3 16,0 0-12-16,0 0 12 16,46 0 0-16,-46 0 16 0,0 0-20 15,0 0-2-15,0 0-15 0,0 0 27 16,0 0 15-16,0 0-12 15,0 0-26-15,0 0-1 0,0 0 18 16,0 0 0-16,0 0 28 16,0 0-44-16,0 0 30 0,0 0 2 15,0 0-4-15,33 52-3 16,-7-11-14-16,1 3 1 0,-1 8 11 16,13 15 4-16,1 7 0 15,-1 7-6-15,14 12 49 0,-7 6 20 16,6 12-19-16,2 5-25 0,-2-2-21 15,1 8-6-15,0 0-3 16,-1-4 15-16,-6-2-7 0,-6-5-15 16,-14-4-1-16,0-7 5 0,-6-1 19 15,-7-5-4-15,-6-6-12 16,-7-10-5-16,0-11-10 0,-7-12 19 16,7-3-4-16,0-8 0 15,0-44 15-15,0 52-13 0,0-52-25 16,0 56 23-16,0-56 0 15,7 56 6-15,-7-56 13 0,6 55-30 16,1-7 20-16,-7-48-12 0,13 55 3 16,0-6 0-16,-13-49 9 15,13 59-13-15,-26-15 4 0,13-44-3 16,-7 48-8-16,7-48 27 0,-6 44-16 16,6-44 7-16,-20 37-23 15,20-37 24-15,-39 41 1 0,-7-11-4 16,0-11-11-16,-7 3-3 0,1-7 19 15,-14-4-13-15,0 7-12 16,-7 1 22-16,-13-1-4 16,-6-3-17-16,-6 4 10 0,-14 3 16 15,-13-4 0-15,-13 1-23 0,-13 3 8 16,-8-7 13-16,-11 11-10 16,-8-12 4-16,-6 12-8 0,-13 4 4 15,-21-1-7-15,-5 5 14 0,-20-1-14 16,-14 0-10-16,7 4 20 15,0 1 83-15,13-8 27 0,21-5-6 16,24-2-41-16,28-9-29 16,26-3-29-16,19-3-8 15,14-8 13-15,20 7-23 0,6-7 15 16,7 8 1-16,6-8-1 0,6 3 2 16,7-3-22-16,7 4 18 15,-6-4 8-15,-1 0-26 0,14 0 20 16,6 0-5-16,33 0 7 0,-40 0-11 15,8 0-15-15,32 0 27 16,-40 0-12-16,7 0 0 0,0 4 10 16,1 3-18-16,32-7 17 0,-60 15-20 15,8-8 23-15,6 12-8 16,-13-5-3-16,6 1-7 0,-6 0 24 16,13-4-17-16,-8-4 15 15,15 1-20-15,-7-1 21 0,46-7-22 16,-39 0 9-16,39 0-4 15,0 0-120-15,0 0-52 0,-40 0-104 16,40 0-64-16,0 0-30 0,0 0-33 16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8:59.85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4812 1263 321 0,'0'0'72'16,"0"0"25"-16,0 0 28 16,0 0-8-16,0 0 34 15,0 0 1-15,0 0 1 0,0 0-41 0,0 0-51 16,0 0-9-16,6-33-28 16,-6 4-31-16,7-8 14 15,-7-8-14-15,6-6 14 0,1-1 8 16,0-3-24-16,6 3 9 15,6 11-9-15,-5 4 15 0,-14 37-24 16,13-33 14-16,-13 33-7 0,0 0 11 16,46-15 3-16,-13 15 9 15,-33 0 1-15,39 30-18 0,-13 7 13 16,-6-4-16-16,0 0 12 16,-7 0 18-16,-7 1 15 0,1-1-15 15,-14-4-12-15,1 8 13 16,-14-3-23-16,0-8 8 0,-6 7 1 15,26-33 11-15,-33 37-9 16,0-11-23-16,1-15 17 0,32-11-5 16,-33 0 8-16,0-11-12 15,33 11 4-15,-46-37-12 0,13-8 5 16,0-3 15-16,7-7-17 0,6-8-1 16,0 15 23-16,7-4-6 15,-6 4-7-15,5 8-10 0,14 3 10 16,0 37-12-16,-6-26 12 15,6 26 9-15,0 0-2 0,0 0-7 16,0 0 3-16,0 0 7 16,6 18 24-16,14 19 5 0,-20 8 13 15,13 10 2-15,0 0-25 16,1 5-9-16,-1-1 4 0,0 0 12 16,7 4-26-16,-14-8 1 0,7 0-15 15,0-3 15-15,-6 0-16 16,0 0 5-16,-1-4 21 0,-6-8-21 15,0 8 14-15,0-7-9 16,-13 3 11-16,0 1 2 0,-7-1 6 16,-6-3-40-16,-7-1 19 0,33-40 4 15,-53 45-3-15,7-16 2 16,46-29 12-16,-52 15-26 16,12-4 5-16,1-18-7 0,6-12 10 15,7-7 11-15,6-14-11 0,0-8-12 16,14-8-6-16,-1 1 23 15,14-1-15-15,-1 1 3 0,8-1 18 16,5 1-11-16,8-4-116 16,5 11-102-16,-5-8-64 0,12 5-23 15,-6-1 36-15,0 4-16 0</inkml:trace>
  <inkml:trace contextRef="#ctx0" brushRef="#br0" timeOffset="284">5173 0 446 0,'0'0'52'15,"0"0"-9"-15,0 0 4 0,0 0 41 16,0 0 46-16,0 0 82 0,0 0-60 15,-6 41-12-15,-1 7-6 16,-13 3-74-16,1 8-20 16,-14 8-9-16,6 3-17 0,-5 0-18 15,-1-3 0-15,0-1-7 16,0-7 7-16,7 1 4 0,-1-16-241 16,1 0-57-16,6 4-33 0,-6 0-47 15</inkml:trace>
  <inkml:trace contextRef="#ctx0" brushRef="#br0" timeOffset="936">4043 1374 329 0,'0'0'26'0,"-33"-18"-2"15,33 18-14-15,-26-37-10 0,13 11 13 16,0-7 4-16,6-4 9 0,0 4 2 15,7-4 2-15,0 0-11 16,7 3-15-16,-7 5-2 0,13 3-5 16,0 4 16-16,-13 22-1 15,40-15-15-15,-7 8 27 0,6 7-17 16,0 0-4-16,1 3-6 0,-1 1 9 16,-6-4-6-16,0 7-5 15,-7-7 12-15,0 8-7 0,-26-8 18 16,27 4 0-16,-27-4 10 15,0 0-5-15,0 0-11 0,0 0 25 16,0 0-10-16,0 0 14 16,0 0 39-16,0 0-24 0,0 0-27 15,-27 36-16-15,-12 5-3 16,0-8 3-16,-1-3-29 0,-6-4 32 16,7 0-6-16,-7-8 64 0,13 1-16 15,-6-12 32-15,39-7-54 16,-33 4 40-16,33-4-23 0,-40-4-22 15,40 4-13-15,-26-30-3 16,6-10-36-16,13 7 31 16,0-8 2-16,7-7-18 0,7-8 11 15,-7 8-13-15,7 0 8 0,0 0 19 16,-1 0-16-16,1 8 0 16,0 3 4-16,-7 37-18 0,0-33-14 15,0 3-150-15,0 30-18 0,0 0-45 16,0 0 19-16,0 0-64 15</inkml:trace>
  <inkml:trace contextRef="#ctx0" brushRef="#br0" timeOffset="1152">4174 451 525 0,'0'0'99'15,"33"3"5"-15,-33-3-14 16,26 8 9-16,-26-8 5 0,0 0-41 16,33 15-31-16,-33-15-9 0,0 0-6 15,0 0-23-15,0 0 21 16,0 0-23-16,0 0-138 0,0 0-71 16,0 0-39-16</inkml:trace>
  <inkml:trace contextRef="#ctx0" brushRef="#br0" timeOffset="1588">3727 979 500 0,'-14'-30'46'0,"14"30"-7"0,0 0 101 16,0 0-55-16,0 0 6 16,14 34-43-16,5-1 6 0,-12-4 8 15,6 8-11-15,-6-3-28 16,-7-34-4-16,6 37-14 16,-6-37 8-16,0 29-13 0,0-29 53 15,0 0 34-15,0 0-10 0,0 0-24 16,0 0-32-16,-46 33-15 15,46-33-11-15,-52 15 11 0,6-15-9 16,6-7 10-16,1-1-7 0,-1-6 8 16,40 14 40-16,-46-19 25 15,7 8-17-15,39 11-40 0,0 0-1 16,-33 4 3-16,33-4-18 16,-20 48 0-16,7 0 13 15,7-8 1-15,-1-3-10 0,7 4-9 16,7-8 7-16,-7-33 0 0,0 48-12 15,0-48-182-15,0 0-129 16,6 26 16-16,-6-26-32 0</inkml:trace>
  <inkml:trace contextRef="#ctx0" brushRef="#br0" timeOffset="1869">3398 539 493 0,'0'0'130'15,"0"0"-41"-15,0 0-2 0,0 0 8 16,0 0-44-16,26 30 18 16,-26-30-1-16,0 0-20 0,33 22 7 15,-33-22-32-15,0 0 14 16,0 0 9-16,0 0 25 0,0 0-26 15,0 0-7-15,0 0-15 0,0 0-23 16,0 0-4-16,0 0-53 16,0 0-107-16,0 0-66 15,0 0-50-15,0 0-28 0</inkml:trace>
  <inkml:trace contextRef="#ctx0" brushRef="#br0" timeOffset="3328">3155 1123 387 0,'0'0'73'0,"-26"0"-18"0,26 0-25 16,-20 4-16-16,20-4 12 15,0 0 30-15,0 0-4 0,0 0-19 16,-26 37-27-16,26-37 0 16,0 0 6-16,-20 33-12 0,20-33 13 15,0 0-2-15,6 26-4 0,-6-26-7 16,0 0 11-16,33 18-11 16,-6-14 0-16,-27-4 2 0,39-7-2 15,-39 7-13-15,33-23 24 16,-33 23-2-16,20-33-9 0,-7 11 10 15,-13 22-10-15,6-33-15 16,-6 33 5-16,7-41 17 0,-7 41-3 16,-13-26 68-16,13 26-20 15,0 0-26-15,0 0-9 0,-40-29-12 16,40 29-12-16,-39-8 18 16,39 8-11-16,-40 0 14 0,40 0-9 15,-26 8-3-15,26-8-13 0,0 0 11 16,0 0-64-16,-33 3-42 15,33-3-82-15,0 0-48 0</inkml:trace>
  <inkml:trace contextRef="#ctx0" brushRef="#br0" timeOffset="3604">3069 938 443 0,'0'0'80'0,"-19"-29"-21"0,19 29 22 16,-27-30-12-16,27 30-17 0,-26-37-3 16,6 0 7-16,1 4-24 15,6-4-4-15,-7-7-24 0,7-1 0 16,0-3 4-16,-1-3-8 16,1-5-12-16,0 1 17 15,0-4-18-15,6 0 13 0,7 11 0 16,7 7 7-16,0 4-12 0,-1 7 5 15,-6 30 0-15,0 0-13 16,40-18 3-16,-8 11-133 0,1 7-33 16,-33 0-36-16</inkml:trace>
  <inkml:trace contextRef="#ctx0" brushRef="#br0" timeOffset="4188">2879 1071 382 0,'0'0'89'15,"0"0"0"-15,0 0-5 16,0 0 8-16,0 0-35 0,0 0-18 16,-26 15-31-16,26-15-2 15,-40 22-6-15,40-22 3 0,-39 26-12 16,6 4 12-16,33-30 5 16,-40 40 5-16,1 1-13 0,13 0 7 15,-1-8-10-15,8 8 3 16,-1-5 0-16,20-36 3 0,-20 41-10 15,20-41 7-15,-6 37 10 16,6-37-16-16,0 0 9 0,0 0 1 16,39 22 2-16,-13-7-2 0,-26-15-11 15,40 11 11-15,-40-11-4 16,33 0 10-16,-33 0-6 0,0 0 41 16,0 0 28-16,0 0 19 0,0 0 25 15,0 0-67-15,0 0-8 16,-13 30-32-16,13-30 1 15,-40 37 0-15,-6-19-4 0,0 1-27 16,7-8 47-16,-1 0-8 16,1-11 16-16,-1 0-20 0,8-8-18 15,-1-6 14-15,33 14-11 0,-40-49 22 16,14 5-17-16,13 4-5 16,0-9-12-16,19 1 7 0,7 0 5 15,7-3-3-15,0 6 3 0,0 5-152 16,6 3-89-16,-6 15-75 15</inkml:trace>
  <inkml:trace contextRef="#ctx0" brushRef="#br0" timeOffset="5036">1735 1045 360 0,'0'0'83'16,"0"0"24"-16,0 0-15 0,0 0-3 16,0 0-24-16,0 0-1 0,0 0-12 15,0 0 27-15,0 0 43 16,0 0-23-16,0 0-56 0,0 34-13 15,-13-5-12-15,13-29 1 0,-13 45-5 16,-7-8-12-16,-6-8 16 16,26-29-24-16,-26 41 32 0,26-41-35 15,-40 33 9-15,1-15 13 16,39-18-7-16,0 0-9 0,0 0 6 16,0 0-13-16,-33 8 16 15,33-8-21-15,0 0 15 0,0 0 2 16,-33-33-12-16,20 3 1 15,13 30 4-15,0 0-3 0,0 0 15 16,0 0-13-16,0 0 16 0,0 0-2 16,-33 0-8-16,33 0-20 15,-26 30 20-15,-7-5 8 0,33-25-8 16,-39 45 0-16,39-45 13 16,-46 40-13-16,46-40 10 0,-47 34-24 15,47-34 8-15,0 0 20 0,0 0-9 16,-40 22-10-16,40-22-15 15,0 0-11-15,0 0-5 16,0 0 6-16,-26-37 9 0,13 7 3 16,6 1 14-16,7 29-8 0,0 0 28 15,-6-30-6-15,6 30-23 16,0 0 20-16,0 0-14 0,0 0 4 16,-40 22 10-16,-6 12 4 15,0-1-22-15,-6 0 30 0,-1-3-26 16,7-4 21-16,0 3-11 0,7-10-3 15,39-19-5-15,-53 18 12 16,53-18-22-16,-33 4 31 0,33-4-30 16,0 0 24-16,0 0-24 15,-19-45-1-15,19 5 19 0,6-1-10 16,7 1 6-16,7-1-5 16,-20 41 13-16,33-48-8 0,-33 48-7 15,39-41-11-15,-39 41 36 16,0 0-18-16,40-15-9 0,-40 15 5 15,0 0 16-15,0 0-12 0,6 48-4 16,-12 8 20-16,-14-8-22 16,-13 7 17-16,0-3-24 0,0 0 29 15,-6 0-8-15,0-8-8 0,-1-3-11 16,7-8 11-16,33-33 15 16,-46 48-175-16,13-8-88 15,33-40-81-15</inkml:trace>
  <inkml:trace contextRef="#ctx0" brushRef="#br0" timeOffset="5328">1117 717 524 0,'19'-26'104'0,"-19"26"-34"16,0 0-19-16,0 0 59 0,33-30-43 15,-33 30-13-15,40-26-28 16,-7 12 5-16,-33 14 8 0,32-8-36 16,-32 8 14-16,34 4 21 0,-34-4-9 15,33 26-24-15,-20 7 3 16,-13 8-14-16,-6-1-79 0,-14 16-100 15,-6-1-53-15,-15 1-58 0</inkml:trace>
  <inkml:trace contextRef="#ctx0" brushRef="#br0" timeOffset="5576">624 561 390 0,'0'0'80'15,"0"0"33"-15,0 0 18 0,20 30-31 16,-7 22 5-16,-7 11 15 0,1 10 7 16,-7 9-32-16,6-1-49 15,-12 0-7-15,6-3-36 16,0-4-3-16,-7 0 20 0,7-12-111 15,-13 9-156-15,0-5-91 16</inkml:trace>
  <inkml:trace contextRef="#ctx0" brushRef="#br0" timeOffset="6104">381 916 270 0,'0'0'63'16,"0"0"-10"-16,-27 11 9 16,27-11-7-16,-39 37-7 0,13-4 7 15,-7 4 7-15,7-3-12 16,-7-8-13-16,13 7-21 0,-6-7 11 15,26-26-19-15,-20 22-4 0,20-22-4 16,0 0 13-16,0 0-13 16,0 0-7-16,-7 37 7 0,7-37-6 15,0 0 6-15,40 18 0 16,-7-10 5-16,0-5-1 0,-7-3-9 16,-26 0 11-16,39 4 2 15,-39-4-4-15,0 0 3 0,0 0-7 16,27 7 54-16,-27-7-1 0,6 34-20 15,-19-1-25-15,0 4 2 16,-13 3-4-16,-1 8 5 0,-6 1-15 16,1 2 10-16,-8 5-6 15,7-1 9-15,-6 1-9 0,13-8 0 16,-1-4 13-16,14-7-7 0,13-37 52 16,0 40-17-16,0-40-16 15,0 0 7-15,46 26 11 16,0-26-43-16,0-7 17 0,0-12-15 15,0 1 9-15,0-12-11 0,7-3 0 16,-7-4-5-16,-7 0-92 16,-6 0-138-16,-7-3-79 0</inkml:trace>
  <inkml:trace contextRef="#ctx0" brushRef="#br0" timeOffset="6592">13 484 391 0,'0'0'60'0,"0"0"20"15,0 0-15-15,0 0-9 16,0 0-6-16,0 0 2 0,0 0-5 16,0 0 12-16,0 0-15 0,0 0 6 15,0 0-26-15,0 0 16 16,0 0 5-16,0 0 6 0,0 0-5 15,0 0-8-15,33-33-14 16,-14-4-19-16,-6 7 46 0,-13 30 37 16,14-40-43-16,-14 40-15 0,0-45-3 15,0 8 93-15,0 37-32 16,0-26-26-16,0 26-3 16,0 0 8-16,0 0-15 0,0 0-24 15,-33 41-21-15,13-4-2 0,7 4-8 16,0-8-11-16,6 7 3 15,1-10-70-15,6-30-84 0,0 33-144 16,0-33-27-16,0 0-55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9:16.30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1334 262 300 0,'0'0'15'16,"0"0"-9"-16,0 0-2 0,0 0-9 16,-46 22 14-16,46-22 64 15,0 0-8-15,-40 11-7 0,40-11 9 16,0 0-29-16,0 0-9 16,0 0-18-16,0 0-11 15,-6-44 14-15,6 7-14 0,0 37-20 16,26-33 30-16,-26 33 9 15,0 0 9-15,39-22 12 16,-39 22 4-16,0 0 35 16,0 0 44-16,0 0-31 0,27 51 15 15,-14-2-8-15,-13-5-19 16,-13 0 13-16,-14 4 10 16,14-3-17-16,-13-1 3 0,0-3-46 15,-14-1-38-15,40-40 2 16,-52 48 10-16,12-15-23 15,-6-7-188-15,46-26-161 0,-46 15-128 16</inkml:trace>
  <inkml:trace contextRef="#ctx0" brushRef="#br0" timeOffset="520">1012 292 643 0,'0'0'49'15,"0"0"-22"-15,0 0-1 0,0 0 12 16,0 0 54-16,0 0 8 16,0 0 17-16,0 0 8 15,0 0 35-15,0 0-63 16,0 0-25-16,-40 48-10 0,40-48-1 16,-52 52-6-16,12-8-46 15,40-44-17-15,-46 52 15 16,46-52 7-16,-46 44-14 0,46-44 26 15,-46 37-39-15,46-37-136 16,0 0-174-16,-33 29-39 0,33-29-64 16</inkml:trace>
  <inkml:trace contextRef="#ctx0" brushRef="#br0" timeOffset="749">913 0 812 0,'0'0'92'16,"0"0"7"-16,0 0-54 15,0 0-41-15,0 0 9 0,0 0-17 16,0 0 4-16,0 0-58 15,0 0-150-15,0 0-88 0</inkml:trace>
  <inkml:trace contextRef="#ctx0" brushRef="#br0" timeOffset="1052">736 244 456 0,'0'0'118'0,"-33"-45"45"0,33 45-16 15,0 0 37-15,0 0 57 16,0 0 10-16,0 0-120 16,-53-22-59-16,7 22-19 15,0 19 36-15,0 18-11 0,0 11-7 16,-6 11-24-16,-1 7-12 15,1 4-17-15,-1 1-8 16,7-1-8-16,0 0 12 0,7-11-8 16,-1 0-33-16,7-7-243 15,7-11-175-15,26-41-8 0,-26 29-28 16</inkml:trace>
  <inkml:trace contextRef="#ctx0" brushRef="#br0" timeOffset="1233">249 1086 1370 0,'46'7'271'0,"0"-7"-69"16,0-7-98-16,14-4-51 16,-1-4-43-16,0-3 8 0,7-4-5 15,-1 3-28-15,1-3-211 16,-13 0-175-16,-1 0-80 15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45:48.33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2060 598 237 0,'0'-33'102'0,"0"33"-6"16,0 0-9-16,-6-41-42 0,6 41 2 15,-14-37-2-15,14 37 32 16,-13-37-8-16,13 37-11 16,0 0-29-16,-19-40 32 0,19 40 3 15,-20-37-19-15,20 37 7 16,-13-37-17-16,13 37-3 15,-20-37-1-15,7 11-11 0,13 26 5 16,-26-37-12-16,26 37 1 16,-33-33 12-16,33 33-46 15,-40-30 14-15,7 12 9 16,1 3 1-16,32 15-18 0,-46-18 14 16,13 3 23-16,-7 4 38 15,1 0 27-15,-1 0-23 0,1 0-2 16,-7-1-29-16,0 1 6 15,-7 0 3-15,1 4-23 0,-1-4 26 16,7 3-56-16,0 8 24 16,0-3 11-16,0 3-21 15,0 3 4-15,-6 1-3 0,6 0 7 16,0 3 26-16,0 1-48 16,6-1 20-16,-6 4-19 15,7-4 14-15,-1 8 23 0,-6-4-36 16,7 0 32-16,0 4-37 15,-1 4 38-15,-6-5-20 0,7 5 19 16,39-19-9-16,-53 33 0 16,7-3 7-16,46-30-25 15,-59 44 28-15,13-7 1 0,46-37-10 16,-53 55 14-16,14-3-26 16,39-52 37-16,-46 63-6 0,13-8-24 15,7-7 13-15,6 0 27 16,7-3-24-16,0-1 12 15,13-44-14-15,-7 63-13 0,1-11 12 16,6-52-30-16,6 59 15 16,1-11 6-16,-7-48-25 0,13 55 30 15,-13-55-27-15,20 63 21 16,-7-19-19-16,-13-44 22 16,26 52-24-16,-26-52-5 0,13 55 26 15,-13-55-23-15,20 52 21 16,-20-52-9-16,13 52-20 0,-13-52 26 15,26 55-9-15,-26-55 14 16,27 52-14-16,-27-52 3 16,33 55-1-16,-33-55 1 0,26 56-12 15,-26-56 15-15,33 52 5 16,-33-52-28-16,39 51 25 16,-13-10-18-16,-26-41 21 0,40 41-11 15,-40-41 4-15,39 37 4 16,-39-37-18-16,40 37 20 0,-1-12-10 15,-39-25 12-15,53 26-18 16,-14-7 33-16,7-5-19 0,0 1 56 16,-6-4 9-16,-1 4-29 15,0-4 8-15,-39-11-31 0,53 15 13 16,-20-8-8-16,-33-7-20 16,46 11 27-16,-46-11-33 15,46 12 21-15,-46-12-11 16,39 7-3-16,-39-7 2 0,53 11-17 15,-14-4 15-15,-39-7-7 16,53 4-5-16,-14 3 12 0,7 1-20 16,0-1 26-16,0 1-13 15,7-5-6-15,-1 5 15 0,-6-5-9 16,0 1 3-16,0-4 3 16,0 0 5-16,0-7 12 0,0-1-19 15,-6 1 7 1,6-4-6-16,-7 0 3 0,1-4-1 15,-1 0-7-15,1 0 9 16,-40 15-12-16,52-25 3 0,-12 2 21 16,-8 5-9-16,-32 18 9 15,46-33-10-15,-6 7-5 0,-40 26 10 16,46-37-5-16,-46 37 7 16,46-48-9-16,-13 7 3 0,-7 4-4 15,-26 37 5-15,33-48-13 16,-7 8 3-16,-13 6-3 0,-13 34 0 15,27-44-4-15,-8 7 10 16,-19 37-3-16,20-48 3 16,-7 15-11-16,-13 33-6 15,20-45 19-15,-14 9-15 0,-6 36 4 16,7-45 14-16,6 1-16 16,-6 7 1-16,-7 37 8 0,0-52-17 15,0 15 21-15,0 0-8 16,0 0-5-16,0 37 14 0,-7-48-19 15,7 11 10-15,0 37 6 16,0-48-6-16,0 48-3 16,-6-51 9-16,-1 6-16 0,7 45 10 15,-7-48 5-15,7 48-19 16,-13-51 23-16,13 51-9 16,-6-48 4-16,6 48 3 0,0 0-13 15,-7-45 15-15,7 45-9 16,0 0-8-16,0 0 8 0,-20-44 0 15,20 44 5-15,-19-37-8 16,19 37 3-16,0 0 6 16,0 0-6-16,-27-37-3 0,27 37 3 15,0 0-10-15,0 0 10 16,-39-41 6-16,39 41-11 0,0 0 0 16,-33-37 17-16,33 37-9 15,0 0-3-15,-39-33-10 0,39 33 6 16,0 0 7-16,-46-26 1 15,13 8-16-15,33 18 8 16,-33-19 9-16,33 19 4 0,-39-18-13 16,39 18 7-16,-40-22-12 15,40 22 9-15,-39-22 7 16,39 22-14-16,-33-19 9 0,33 19 1 16,-40-15-17-16,40 15 20 15,-32-18 0-15,32 18-4 0,-40-19-2 16,7 8 6-16,33 11-9 15,-33-7-1-15,33 7-9 0,-46-8 7 16,14 1 6-16,32 7 11 16,-33 0-6-16,33 0-5 15,-40 4-8-15,40-4-1 0,-39 3 9 16,39-3 4-16,-33 8 3 16,33-8 1-16,0 0-8 15,-33 7-12-15,33-7 6 0,0 0 6 16,0 0 7-16,0 0-1 15,0 0-6-15,0 0-10 0,0 0 10 16,0 0-3-16,0 0 7 16,0 0 5-16,0 0-9 0,0 0 0 15,0 0-18-15,0 0 3 16,0 0-19-16,0 0-116 16,0 0-132-16,0 0-185 0,0 0-150 15,0 0 3-15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19:43.97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7 1241 0,'39'23'237'0,"7"-12"5"0,0 0-112 16,7-11-63-16,6-4-45 15,0 0-38-15,-6-3-278 0,-7-11-164 16,-7-1-103-16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45:50.91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99 14 534 0,'-53'-7'12'0,"53"7"-7"15,-46-7-5-15,46 7 33 16,0 0-42-16,0 0 2 0,0 0 15 16,0 0-48-16,0 0-177 15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45:51.34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19 450 0,'0'0'15'16,"0"0"-10"-16,0 0-8 0,0 0-5 15,0 0-20-15,39-19-120 16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46:31.67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2484 537 341 0,'0'-22'119'16,"0"22"24"-16,-7-30-46 15,1 8-17-15,-14-4-23 16,-6-3 10-16,-7-4-5 0,-13-1-6 16,-7 5-24-16,-6-5 37 15,0 1-2-15,-7 4-20 0,-6-1 102 16,-14-3-29-16,-6 3-60 16,-6 4-13-16,6-3-34 0,-7 3 23 15,7 4-10-15,7 7 14 16,-7 11-18-16,6 4-2 0,1 8-8 15,0 7 29-15,6 3-26 16,6 8 22-16,-5 7 10 16,5 4-26-16,1 7 27 15,0 1-21-15,6 6-3 0,0 5 5 16,1 7-22-16,5-4 17 16,-5 11 18-16,12 8-20 0,1-1 12 15,6 4-14-15,13 4 9 16,0 0 6-16,7 4-20 0,6 0 33 15,13 3-20-15,1 0 11 16,12 1 4-16,7-8-20 0,7 0 40 16,6-4 3-16,7-3-11 15,7-8-19-15,6-7-14 0,13-1 0 16,0-10-11-16,7-4 7 16,13-7 17-16,6 0-19 15,-6-8 9-15,6-4-5 0,1-7-11 16,-7-3 25-16,13-4-29 15,-7-8 11-15,0-3-14 0,7-12 8 16,-6-3 2-16,6-7-12 16,-7-4 3-16,-12-8 4 0,-1-3-1 15,0 0 22-15,-13-12-4 16,0 1-13-16,-6-4 8 0,-7-4 6 16,7-3-13-16,-7-4 2 15,-7-4 5-15,7-11-19 0,-7-4 2 16,-6-7 2-16,0-3-4 15,-7-5-10-15,1 1 3 0,-8-4 7 16,1 7-11 0,-7 8 20-16,0 7-12 0,1 8-2 15,-8 10 10-15,7 5-12 16,-13 2 11-16,0 13 1 0,0-1-5 16,-6 3 7-16,-1 5-2 15,-6-1-5-15,0 1-7 0,13 29 2 16,-26-37 5-16,6 7 3 15,20 30 0-15,-20-29-14 0,20 29-3 16,0 0 23-16,0 0-14 16,0 0-69-16,0 0-117 15,0 0-190-15,0 0-254 0,0 0-92 16</inkml:trace>
  <inkml:trace contextRef="#ctx0" brushRef="#br0" timeOffset="1020">5947 341 370 0,'-33'-22'30'0,"-6"-4"-3"0,-1 0 6 16,1-3-15-16,-14 7-3 15,-6 0 17-15,-7 3 10 0,1 1 5 16,-8 6 22-16,-12-2-7 15,-1 10-29-15,-6 0 3 0,0 4 0 16,-6 8 16-16,-1-1 11 16,7 0-6-16,0 1-20 0,-13 3 0 15,26 0 4-15,-6 8 7 16,-1 3 33-16,8 4-13 0,-1-1 4 16,13 5-60-16,0 0 58 15,14 3-58-15,-1 7 37 16,1 5-27-16,12-1 18 0,7 12-31 15,7 3 77-15,6 3 7 16,1 16-13-16,12 3-49 0,7 8 9 16,13 0-19-16,7 3 0 15,6 4-3-15,14 0 12 0,6 4-33 16,13-8 25-16,20 1-3 16,13-12-19-16,13-7 12 0,13-8-23 15,13-14 11-15,1-15-14 16,-1-8 20-16,1-14-16 15,-1-11 7-15,1-15 3 0,-8-19-20 16,8-18 29-16,-20-15-9 16,6-21-18-16,-20-13 23 0,1-2-5 15,-14-12-6-15,-19 4 23 16,-7-4-33-16,-13 7 25 0,-13 8 24 16,-20 4 3-16,-6 11-13 15,-14 3 14-15,-12 12-34 0,-8-1 19 16,1 12-25-16,-20-1 30 15,7 8-35-15,-7 0 18 0,-7 11-34 16,0 0 32-16,14 11-18 16,0 4 26-16,-1 4-11 15,1 7-17-15,39 11 4 0,-40-11-137 16,40 11-139-16,0 0-148 16,-39 7-15-16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46:35.30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2925 768 479 0,'0'0'121'16,"0"0"7"-16,39-48-12 15,-39 48-27-15,20-45-2 0,-20 45 9 16,-7-48-5-1,7 48-44-15,-32-48 6 0,32 48-27 16,-60-55 47-16,1 10 22 16,0 5-46-16,-7 3-23 0,1 0 8 15,-8 4-21-15,1-1 28 16,6 5 43-16,1-1-37 16,-1 4 0-16,0-3 3 0,-6 3-17 15,13 4-4-15,-7 3 12 16,14 5-34-16,-1-1 4 0,0 0-5 15,1 4-14-15,-1-4 8 16,1 0 26-16,-1 4-21 16,1 0 1-16,-1 8-17 15,-6-1 32-15,0 4 52 16,6 4-16-16,-6-1 3 0,13 1-1 16,-7 3-7-16,7-3-26 15,7 3-6-15,39-7-4 0,-53 8-11 16,7-1 15-16,46-7-2 15,-46 11 1-15,7-3-9 16,39-8-3-16,-46 18 14 0,46-18-21 16,-46 30 0-16,46-30 7 15,-53 44 18-15,14-11 0 0,39-33 11 16,-46 45-12 0,13-8-9-16,33-37 8 0,-46 48-16 15,7-8 1-15,39-40 3 16,-40 45-8-16,40-45 31 0,-46 40-22 15,46-40-4-15,-52 45-8 16,52-45 12-16,-40 44 7 16,40-44-3-16,-46 44 15 0,46-44 11 15,-46 45 2-15,46-45-2 16,-52 51-14-16,19-10-4 16,0-4-2-16,0 0-5 0,33-37-6 15,-39 51-8-15,6 1-8 16,7-7 10-16,6-1-11 0,0-3 6 15,0 3 8 1,7 0-1-16,0-3 0 0,7 3-2 16,6-3-5-16,0-1 0 15,6-3-7-15,1 0-5 16,12 4 5-16,1-8 4 0,-20-33 7 16,33 52 2-16,6-8-1 15,-6-7-8-15,7-4 5 0,-1-3 2 16,1-4-1-16,6 3-10 15,0-3-1-15,0 0 2 16,-7-4 12-16,7-3-1 0,0-4 7 16,7 3-12-16,6 1-10 15,0-5 7-15,0 5 13 16,7-1-10-16,-7-3 5 16,7 0-5-16,-7 3-4 0,6-3 7 15,-5 4-3-15,-1-1 0 16,-7 0-10-16,1 1 3 15,-7-4 3-15,0 0-1 0,0-4 12 16,-7-4 2-16,1 0-2 16,-7 1-7-16,6-1-11 0,0-3 11 15,7 0-6-15,-6-1 8 16,-1-3 2-16,-6 4 4 16,7 0-4-16,-8-1-8 15,1 1-9-15,0 3 5 0,0-3 15 16,0-4 0-16,-7 0 1 15,14 0-11-15,-8 0-1 16,8 0 4-16,6 0 2 0,0-4-2 16,6-3-3-16,8 0 0 15,5-8-2-15,1-7 9 0,6 0-1 16,7-12 4-16,-7 5-11 16,1-5 4-16,-1 1-4 15,-13 0 11-15,-6-4-3 0,-7-4 2 16,-7-3-3-16,-6 0-3 15,-7-8 2-15,-6 0-2 16,0-7 2-16,-1-4-2 16,-5 1 0-16,-1 2 0 0,0-2 0 15,0 3-10-15,0-4 13 16,-6 7-3-16,-1 5-4 16,1-1 0-16,-7 4 15 0,0 0-11 15,0 7-9-15,-7 0 13 16,7 41-10-16,-6-44 1 0,6 44 12 15,-13-40 1-15,13 40-13 16,-20-34 8-16,20 34-8 16,-13-37 10-16,13 37-11 15,0 0-4-15,-20-44 10 0,20 44 11 16,-33-44-8-16,33 44 0 16,-39-45-3-16,39 45 0 15,-40-40 4-15,7 10-20 0,33 30 27 16,-26-29-23-16,26 29 23 15,0 0-19-15,0 0 2 16,-20-30 14-16,20 30-8 0,0 0-12 16,0 0-40-16,0 0-106 15,0 0-184-15,0 0-295 0,-46-18-114 16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46:38.99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20 0 449 0,'0'0'86'0,"0"0"-8"0,0 0-27 15,0 0 19-15,0 0-13 16,0 0-24-16,-32 7 12 0,32-7 21 16,0 0-27-16,0 0 11 15,0 0 14-15,0 0-23 16,0 0 25-16,0 0 9 0,0 0-5 16,0 0-33-16,0 0 9 15,0 0-10-15,0 0 13 0,0 0-27 16,0 0 39-16,0 0-26 15,0 0 0-15,0 0-4 0,0 0-13 16,0 0 0-16,0 0 10 16,0 0 2-16,0 0 5 0,0 0 16 15,0 0-3-15,0 0-19 16,0 0 23-16,0 0-25 0,0 0 10 16,0 0 47-16,0 0-50 15,39 0-7-15,7 0 10 16,7 0-21-16,13 0-2 0,0 0 6 15,13 0-20-15,0 0 20 16,1 4 0-16,-2-1-5 0,-5 5-15 16,-14 4 0-16,-7-5 4 15,-6 1 2-15,-5-1-14 0,-8-3 8 16,-33-4-14-16,33 3-20 16,-33-3-31-16,0 0-80 0,0 0-48 15,0 0-46-15,0 0-79 16,39-11 45-16,-39 11-29 0,33-18-42 15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46:40.13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34 414 0,'0'0'95'0,"0"0"20"0,0 0-7 15,-13-26-10-15,13 26 8 16,0 0-11-16,0 0 10 0,0 0 5 15,0 0-4-15,53-8-21 16,6 12-5-16,7 3-25 16,7 8 3-16,6 0-29 0,6 3 10 15,7 1-12-15,8 0-13 16,5-4 30-16,7 0-25 0,7 0-40 16,6-4 25-16,-7-4 12 15,8-3-13-15,-8-8-3 16,-5 0-11-16,-15 1 7 0,-12-8 18 15,-7 0-4-15,-27 3 21 16,8-7 15-16,-20 4-31 0,-7 0 19 16,-33 11-16-16,0 0-18 15,26-27 13-15,-26 27-1 0,0 0-20 16,13-29 19-16,-13 29-11 16,0 0-9-16,0 0 6 0,0 0 3 15,0-30 5-15,0 30-60 16,0 0-86-16,0 0-115 0,0 0-73 15,0 0-11-15,0 0-27 16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46:47.49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54 104 0,'0'0'31'0,"0"0"10"16,0 0 6-16,0 0 6 0,0 0-6 16,0 0 4-16,0 0-5 15,0 0 2-15,0 0-12 16,0 0 21-16,0 0-8 0,0 0-12 16,0 0 6-16,0 0-11 0,0 0-6 15,0-30-17-15,0 30 24 16,0 0-5-16,0 0-10 0,0 0-1 15,0 0 3-15,40-16-20 16,6 9 14-16,6 7-7 0,8 4 0 16,13-1-7-16,6 5 7 0,13 0 10 15,0 0-10-15,6-1 8 16,2 8-24-16,-2-8 9 0,1 2 0 16,-7-2 10-16,0-7-10 15,-7 0 5-15,-5 0-1 16,-21 0 15-16,-13 0 36 0,-13 0-4 15,-33 0 24-15,33-4-17 0,-33 4 14 16,0 0-10-16,0 0-30 16,0 0-15-16,0 0 9 0,0 0-34 15,0 0 18-15,0 0 4 16,0 0-25-16,0 0 16 0,0 0-11 16,0 0-12-16,0 0 13 0,0 0-6 15,0 0-34-15,0 0-49 16,0 0-67-16,-13-27-48 0,13 27-30 15,0 0-7-15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46:48.63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29 295 0,'46'15'45'0,"6"-4"-9"0,7-3 9 15,1-1-20-15,5-7 9 16,8 0-20-16,12 0 18 0,0 8 3 16,7-12-12-16,0 4-10 15,0 0-2-15,-6-4 9 0,-1-7-27 16,-6 4 7-16,0-4 0 0,-20-1-6 15,-6 5-11-15,-7-4-93 16,-20 0-91-16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41:30.15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42E2C0B-AF6B-4477-90CE-63050F09C5ED}" emma:medium="tactile" emma:mode="ink">
          <msink:context xmlns:msink="http://schemas.microsoft.com/ink/2010/main" type="inkDrawing" rotatedBoundingBox="12006,8940 17413,8963 17408,10058 12001,10035" semanticType="callout" shapeName="Other">
            <msink:sourceLink direction="with" ref="{8554084C-69F7-4B74-949D-4EB2F9498B2C}"/>
          </msink:context>
        </emma:interpretation>
      </emma:emma>
    </inkml:annotationXML>
    <inkml:trace contextRef="#ctx0" brushRef="#br0">4968 946 817 0,'0'0'202'16,"0"0"-10"-16,19-30-59 16,-19 30-14-16,0-44-96 15,0-1 2-15,0-6-5 16,0-9 2-16,-6-10-36 0,12 0-30 15,1 4 18-15,-1 14 14 16,1 11 16-16,-7 41 5 16,0-33-28-16,0 33 3 0,0 0 32 15,0 0 1-15,39 15-24 16,1 11 7-16,6 3-7 0,-7 8 17 16,7-4-14-16,0 1-2 15,-6-9 10-15,-1 1 9 16,-6-7-6-16,-33-19-7 0,33 11 25 15,-33-11 59-15,0 0 45 16,0 0-50-16,0 0-47 16,0 0 12-16,0 0-16 0,0 0-23 15,0 0-22-15,-46 22 25 16,-7 8 4-16,-6-1-22 16,-7 4-9-16,7 4 19 0,-13-3 0 15,6-12 4-15,7-4 50 16,0-10 12-16,13-8 41 0,0-4-47 15,7-11-5-15,-1-7-18 16,7-8-20-16,0-7-5 0,1-11 2 16,5-3 1-1,8-1-2-15,-1 0-4 0,0 8-6 16,14 7 2-16,-8 7-13 16,14 30-6-16,0 0-65 0,0 0-150 15,0 0-160-15,0 0-43 16,0 0-48-16</inkml:trace>
    <inkml:trace contextRef="#ctx0" brushRef="#br0" timeOffset="467">4212 288 1168 0,'0'0'223'0,"0"0"-45"16,13 44-29-16,-13 12-68 0,7 10-34 15,-1 1-8-15,1 3-23 16,-14-7 8-16,1-4-2 0,-1-15-2 16,-6-3-7-16,0-12 5 15,13-29-18-15,-33 26 0 16,33-26 9-16,-33 8 2 0,0-16 2 15,33 8-13-15,-46-48 5 16,13 0-13-16,7 4-10 16,0-1 12-16,6 8 10 0,20 37-13 15,-20-33 70-15,20 33 44 16,0 0-2-16,-33-11-37 16,1 22 50-16,-14 15 6 0,-7 11 12 15,-6 0-41-15,-7 4-2 16,-13-1-40-16,0-3-10 0,-6-7-20 15,-7-8 59-15,7 0-36 16,-1-11-16-16,7-7-21 0,0-8-7 16,7-7 0-16,6-11-3 15,7-8 3-15,7-10-153 16,6-8-173-16,19-19-318 0,14-7-160 16</inkml:trace>
    <inkml:trace contextRef="#ctx0" brushRef="#br0" timeOffset="665">2792 221 2365 0,'0'0'179'16,"40"15"-71"-16,-1-11-58 0,14 0-26 15,13-1-120-15,-1 1-260 16,1-4-259-16,0 4-53 0</inkml:trace>
    <inkml:trace contextRef="#ctx0" brushRef="#br0" timeOffset="1556">2070 624 972 0,'6'-26'44'0,"-6"26"-29"16,0 0 51-16,33-7-22 15,0 11 4-15,6 10-31 0,1-3 49 16,6 8 21-16,0-1-17 16,-7-3-46-16,-13 0 51 0,-26-15 38 15,0 0 8-15,0 0-33 16,7 26-31-16,-20 0-43 16,-20-4-5-16,-6-4 2 0,-1-7 0 15,1-3-8-15,-1-8-70 16,40 0-9-16,-33-37-2 15,14-8 7-15,6-14 9 0,19-7 64 16,7 7-22-16,0 0 1 16,1 7 49-16,-8 15 73 15,-6 37-7-15,0 0-61 0,0 0-6 16,0 0 4-16,-33 30-25 16,0 18 8-16,1 18-6 0,-1 4 9 15,6 4-33-15,1-7 7 16,13-8 7-16,0-11 14 0,13-11-23 15,0-37-2-15,13 33-1 16,-13-33 34-16,0 0-8 0,39 11-14 16,-39-11 5-1,27 4 23-15,-27-4-7 0,0 0 35 16,0 0 12-16,0 0-38 16,0 0-30-16,-33-15 12 0,0-3 4 15,-13 3-16-15,7-4 0 16,-1-7-13-16,1-14 20 0,-1-5-20 15,1-6-7-15,13-5 31 16,-1 5-3-16,8 6-13 16,5 16-1-16,14 29-12 0,0 0 22 15,0 0 27-15,0 0-12 16,0 0 27-16,7 37 12 16,6 11-3-16,-13 11-7 0,0-4 4 15,-20 8-5-15,-12-4-16 16,-1-7-37-16,-13-4 3 0,0-4 7 15,-7-7 6-15,-6-7-87 16,6-8-163-16,7-7-182 16,0-8-119-16,7-7-49 0</inkml:trace>
    <inkml:trace contextRef="#ctx0" brushRef="#br0" timeOffset="2005">1215 624 1403 0,'0'0'171'16,"0"0"-71"-16,0 0-61 15,0 0-15-15,-33-11-30 0,33 11 44 16,-39-11-7-16,39 11 28 15,0 0-27-15,0 0 2 16,-26-33-14-16,26 33-14 16,-7-37-10-16,7 11 6 0,0 26 17 15,26-33-23-15,-26 33 12 16,33-30-14-16,0 15 16 0,-33 15-18 16,0 0 28-16,26-11-20 15,-26 11 69-15,0 0 27 0,0 0 41 16,0 0-12-16,-13 26-28 15,-20 7 42-15,-13 4-57 16,-13 4 36-16,-13 0-45 0,0-1-31 16,-7-3-25-16,0 0-7 15,0-7 2-15,-6-5-4 16,-1-2-8-16,14-12 8 0,-7 0-6 16,7-7-16-16,6-12-123 15,-6-3-124-15,13-4-221 0,0-11-166 16,13-11 15-16</inkml:trace>
    <inkml:trace contextRef="#ctx0" brushRef="#br0" timeOffset="2188">637 70 2315 0,'33'-11'188'15,"-33"11"-80"-15,0 0-50 16,33-11-33-16,-33 11-10 0,46-19-4 16,0 8-143-16,-46 11-260 15,46-18-296-15</inkml:trace>
  </inkml:traceGroup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41:45.26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3A22975-D821-4883-9B34-4BF183DA891D}" emma:medium="tactile" emma:mode="ink">
          <msink:context xmlns:msink="http://schemas.microsoft.com/ink/2010/main" type="inkDrawing"/>
        </emma:interpretation>
      </emma:emma>
    </inkml:annotationXML>
    <inkml:trace contextRef="#ctx0" brushRef="#br0">4272 565 668 0,'0'0'211'0,"0"0"56"0,0 0 11 15,0 0-83-15,0 0-106 16,0 0-24-16,0 0 57 16,0 0-54-16,0 0-29 0,0 0-15 15,0 0-33-15,0 0-9 16,26-44 20-16,0-1 10 0,-6 1 4 16,0 3-13-16,6 4-9 15,-26 37-2-15,39-33 3 16,1 11-14-16,-40 22 30 0,52-7 2 15,-12 7-13-15,-1 11 0 16,7 0-13-16,-13 4 13 16,6-1 10-16,-39-14-7 15,46 15-6-15,0-4-5 0,-46-11 2 16,53 0 6-16,-20 0 9 16,-33 0-1-16,0 0-8 15,46-4-12-15,-46 4 15 0,0 0-1 16,0 0 11-16,0 0-11 15,0 0-21-15,0 0 11 0,0 0 19 16,0 0 4-16,-40 30-15 16,-6-8-8-16,-6 0 5 15,-1-3 3-15,-12-4 11 0,-1-1 0 16,0-6 0 0,-6-5 3-16,13 1 5 0,6-4 8 15,7-7 17-15,0 3-4 16,7-11-20-16,39 15 6 0,-46-29-12 15,46 29-20-15,-33-48 0 16,13 0 9-16,7 0 17 16,6-4-20-16,1 0 7 0,6 4-12 15,6 0-15-15,-6 48-122 16,14-55-96-16,-14 55-150 0,0-48-46 16,0 48 78-16,0 0 22 15</inkml:trace>
    <inkml:trace contextRef="#ctx0" brushRef="#br0" timeOffset="480">3838 162 754 0,'0'0'139'15,"0"0"-37"-15,0 0-40 16,0 0 94-16,0 0-1 16,0 0-81-16,13 45 33 0,-6 6-39 15,-7 5-14-15,6-5-6 16,-12 1-39-16,6-4 8 16,-7-3-38-16,7-45 24 0,-7 40 15 15,7-40 14-15,0 0-11 16,0 0-15-16,-46 33-28 0,7-21 26 15,0-12-2-15,39 0 6 16,-60-23 14-16,14 1-22 16,46 22-22-16,-52-29 8 15,6 6 24-15,46 23-20 16,-46-14 33-16,0 10 26 0,46 4 48 16,-59 15-28-16,13 7 12 15,6 4-1-15,1-4-8 0,-7 0 1 16,-7 0-19-16,1-3 7 15,-1-1-27-15,-13-7-13 16,7-3-1-16,0-8 0 0,0-4-12 16,0-3-29-16,13-4 11 15,0-4-211-15,13 0-172 0,33 15-101 16,-39-33-24-16</inkml:trace>
    <inkml:trace contextRef="#ctx0" brushRef="#br0" timeOffset="672">2556 384 981 0,'0'0'191'0,"0"0"-58"0,53-22-87 15,0 3 10-15,-1 8-53 16,-6 0 10-16,7 7-116 15,-53 4-110-15,46-3-89 16,-46 3 0-16</inkml:trace>
    <inkml:trace contextRef="#ctx0" brushRef="#br0" timeOffset="1984">1683 480 569 0,'0'0'52'0,"0"0"1"16,0 0-15-16,13-37 31 15,-13 37-37-15,0 0-21 0,0 0 19 16,0 0 42-16,0 0 7 15,0 0 26-15,0 0-5 0,0 0-20 16,0 0 21-16,0 0 10 16,0 0-22-16,0 0-29 15,0 0-66-15,0 0 1 0,0 0-5 16,0 0 7-16,0 0 39 16,0 0-23-16,0 0-23 15,0 0 7-15,0 0 9 16,0 0-13-16,0 0 53 0,0 0 24 15,0 0-23-15,0 0-37 16,0 0 12-16,0 0 22 16,0 0-4-16,0 0-16 0,0 0-7 15,39-41-17-15,-39 41-4 16,33-37 31-16,-33 37-30 0,39-33-6 16,-39 33 9-16,53-26-3 15,-7 8 51-15,-7 3-57 16,7 11 5-16,-6 4 4 0,6 4-27 15,0 0 18-15,0 0 1 16,-7-1 22-16,-39-3 5 16,40 8-22-16,-40-8-13 15,0 0 19-15,0 0 25 0,0 0-22 16,0 0-18-16,0 0-4 16,0 0 8-16,0 0-9 15,0 0 26-15,0 0-4 0,0 0 6 16,0 0-14-16,0 0-7 15,0 0 19-15,0 0 8 0,-7 37-28 16,7-37-6-16,0 0 23 16,-26 44 21-16,26-44-27 15,-33 44-4-15,33-44 4 16,-33 45-24-16,33-45 16 0,-33 33 8 16,33-33 14-16,0 0 0 15,-46 29-35-15,7-14-38 16,39-15-41-16,-40-4 46 0,40 4-10 15,-39-14 0-15,39 14 16 16,-33-37-12-16,33 37-2 16,-20-59 4-16,14 7-12 0,6 4 41 15,0 48 15-15,13-52 38 16,-13 52 2-16,20-44-38 0,-20 44 48 16,0 0-13-1,0 0-4-15,0 0-6 0,0 0-13 16,0 0-19-16,0 0 34 15,0 0-34-15,0 0 51 16,0 0-27-16,0 0 35 0,0 0 5 16,0 0-12-16,0 0-18 15,0 0-42-15,-59-8 38 0,59 8-7 16,-60 30-1-16,14 7 26 16,14-4-29-16,-1 8-18 15,13-4 5-15,7 0 5 0,13-37 13 16,-7 48 24-16,7-48-21 15,13 37-12-15,-13-37-12 0,46 26 13 16,0-15 0 0,-6-4 25-16,-1-3-8 0,1-4-21 15,-40 0 7-15,39 3-24 16,-39-3 19-16,0 0 30 16,0 0 14-16,0 0-47 0,0 0 1 15,0 0 7-15,-59 8 17 16,-7-12-13-16,7-3 5 0,-7-8-9 15,1 0-16-15,12-7 6 16,1-8 7-16,52 30 22 16,-60-51-12-16,14 6-4 0,46 45-16 15,-32-48-7-15,32 48 14 16,0 0 2-16,0 0 24 16,0 0-28-16,0 0-1 15,0 0 15-15,0 0-27 0,0 0 49 16,0 0 60-16,0 0-14 15,-46 41 20-15,6 0-21 16,1 3-27-16,-1 4-17 0,1 0-15 16,-1-7 3-16,-6-4-8 15,7-8-70-15,39-29-207 0,-59 41-149 16,13-15-20-16,6-19 3 16</inkml:trace>
    <inkml:trace contextRef="#ctx0" brushRef="#br0" timeOffset="2375">756 547 757 0,'0'0'116'0,"0"0"-48"16,0 0-26-16,0 0-26 0,-39-26 31 15,39 26-47-15,0 0 0 16,0 0 55-16,0 0-7 16,0 0-13-16,0 0-1 15,-7-52-19-15,7 52-33 16,20-48 18-16,-20 48 4 0,0 0 4 16,52-48-1-16,-52 48-18 15,46-30-8-15,-46 30 21 0,0 0 28 16,0 0 68-16,0 0 12 15,0 0-1-15,0 0 1 16,-13 56 19-16,-20-5-34 0,-19-6-29 16,-7-5 0-16,-14 1-30 15,-6 0-31-15,-6-8-10 16,-7-3 5-16,0-8 10 16,0-4-130-16,7-14-243 0,12-8-127 15</inkml:trace>
    <inkml:trace contextRef="#ctx0" brushRef="#br0" timeOffset="2577">349 37 1635 0,'0'0'60'0,"39"44"15"0,-39-44-34 15,0 0-18-15,0 0-28 16,0 0 25-16,39 44-142 0,-39-44-107 16,0 0-155-16,0 0-109 15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19:43.56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4743 522 441 0,'0'0'81'0,"0"0"16"16,0 0 8-16,0 0-30 0,0 0-55 15,0 0-3-15,0 0 17 16,0 0 23-16,0 0 9 0,0 0-16 16,0 0 19-16,13 40 0 15,-13-40 6-15,13 37-19 0,-13-37 18 16,0 0-15-16,-13 45-42 0,13-45 0 15,-26 38-23-15,26-38 30 16,-40 33-18-16,40-33-6 0,-39 26 0 16,39-26 0-16,-53 18 14 0,53-18-19 15,-39 22-3-15,39-22 18 16,0 0-6-16,-46 11-2 16,46-11-2-16,-39 15 4 0,39-15 11 15,-53 22-36-15,14-3 26 0,-1 3-18 16,40-22 6-16,-46 30 10 15,46-30 4-15,-33 33-7 0,33-33-4 16,0 0 1-16,-33 44 17 0,33-44-14 16,0 0 11-16,0 0-19 15,7 37 0-15,-7-37 10 0,0 0 14 16,0 0-31-16,0 0 19 16,0 0-17-16,39 19 31 15,-39-19-16-15,0 0-14 0,0 0 38 16,0 0-29-16,0 0-9 0,0 0 5 15,0 0 17-15,27-45-10 16,-27 45-3-16,-7-40 3 0,7 40 11 16,-26-37-32-16,26 37 16 0,-40-37 13 15,40 37-20-15,-46-37 35 16,46 37-14-16,-39-26 3 0,39 26 16 16,-39-15 5-16,39 15-10 0,-40 0 13 15,1 11 27-15,-1 11-38 16,1 8 20-16,-1 3-39 0,8 4 19 15,-8 4 0-15,14-1-29 0,13-3 4 16,0 4 5-16,13-4-10 16,0 0 18-16,13-4-13 15,6 4-105-15,-19-37-149 0,40 33-92 16,-20-11-34-16,-20-22 7 16</inkml:trace>
  <inkml:trace contextRef="#ctx0" brushRef="#br0" timeOffset="216">4395 152 935 0,'0'0'167'0,"0"0"20"0,26-40-32 15,-26 40-58-15,0 0-51 0,20-34-34 16,-20 34-25-16,0 0-115 16,0 0-175-16,0 0-87 0</inkml:trace>
  <inkml:trace contextRef="#ctx0" brushRef="#br0" timeOffset="947">3198 607 1110 0,'0'0'212'0,"0"0"5"15,0 0-61-15,0 0-34 16,0 0-34-16,39 41-45 0,7-11-17 16,7-8-4-16,-1-4-8 15,7-6-14-15,-6-5 2 0,-7-7-7 16,1 0 0-16,-8-11 13 0,-39 11-14 15,46-26 19-15,-46 26-13 16,33-52-6-16,-20 11 6 0,-13 41 13 16,7-45-28-16,-7 12 36 0,0 33-33 15,0 0 27-15,-53-11 2 16,-12 11 4-16,-2 15 37 0,-5 7 6 16,-7 7 25-16,-7 5 0 0,-5 4-2 15,-1-1 4-15,-7 3-4 16,0-6-5-16,7-1-7 15,0-7-14-15,0-4-13 0,7-4-17 16,-7-7-4-16,7-3-16 0,6-8 17 16,13-8-17-16,13-3 6 15,7-4 11-15,7-3 4 0,13-12-24 16,26 30 12-16,-13-59-26 0,13 0 20 16,13-5-14-16,6 2 0 15,-5-1 4-15,18-4-8 0,-5 5-1 16,6 6 1-16,-1 4-35 0,-5 12-151 15,-1-1-222 1,-6 8-241-16,-1 7-56 0</inkml:trace>
  <inkml:trace contextRef="#ctx0" brushRef="#br0" timeOffset="1168">2574 64 855 0,'32'-19'257'0,"8"1"81"16,-7 7-10-16,6-1-57 0,-6 9-59 15,-7 3-63-15,1 7-58 0,-1 4-34 16,-26-11-39-16,26 30 4 16,-26-30-40-16,7 40-74 15,-14-3-191-15,-13-7-145 0,-12 3-119 16,-14-3-6-16</inkml:trace>
  <inkml:trace contextRef="#ctx0" brushRef="#br0" timeOffset="1903">1417 411 920 0,'0'0'173'16,"0"0"49"-16,0 0-43 16,0 0 3-16,46 22-38 0,-46-22-18 15,39 37 13-15,-39-37-26 16,33 44-13-16,-33-44-53 0,27 45-11 16,-27-45-22-16,13 33 12 0,-13-33-7 15,0 0-3-15,-40 29-25 16,7-14 9-16,-6-7 0 15,6-12-10-15,0-3 6 0,33 7-43 16,-33-19 5-16,33 19-12 0,-6-37 23 16,12-4-51-16,14 1 2 15,6-1-27-15,7-3 61 0,7 0 9 16,-7 3 27-16,-7 4-6 0,-26 37 34 16,26-33-18-16,-26 33 24 15,0 0-12-15,0 0 6 0,-39 0-23 16,-14 22 59-16,1 4-64 0,-1 7 26 15,0 0-8-15,7 4 27 16,7 0-45-16,13 0 29 0,26-37-30 16,-21 44 30-16,21-44-19 0,14 41 0 15,-14-41 0-15,0 0-7 16,46 44 9-16,-6-18-5 16,-40-26 13-16,0 0-10 0,0 0 6 15,32 27 27-15,-32-27 6 16,0 0-1-16,-26 30-4 0,-13-12 4 15,-14-7-3-15,0-3-12 0,0-5-16 16,7 1 8-16,7-8 3 16,-1 1-6-16,40 3-12 0,-39-23-5 15,39 23 5-15,-27-37 0 0,14 0 3 16,0 0-9-16,13-4 15 16,0 0-27-16,7 4 33 0,-7 4-24 15,6 4 20-15,-6 29-14 16,0-34 3-16,0 34 0 0,0 0 4 15,0 0 17-15,0 0 50 16,0 0-23-16,0 0 1 0,-39 52-29 16,-1 0 8-16,-12-1-18 0,-7 5-4 15,-7 4-6-15,-6-5 6 16,6-3-9-16,-6 0-3 0,6-8-89 16,7-7-210-16,13-7-205 0,0-8-54 15,13-7-1-15</inkml:trace>
  <inkml:trace contextRef="#ctx0" brushRef="#br0" timeOffset="2235">240 341 993 0,'0'0'74'0,"0"0"91"0,0 0 69 16,0 0-17-16,0 0-19 0,-7 44 9 16,7 4-62-16,0 0-21 15,0-48-49-15,0 55-28 16,0-3-32-16,-13-11 4 0,13-41-19 16,-26 41 6-16,26-41 8 0,-46 30-5 15,6-19-18-15,40-11 24 16,-46-4-21-16,46 4 3 0,-39-25 12 15,39 25-21-15,-20-49 16 0,20 4-4 16,7 8-10-16,12 0 4 16,8 4-21-16,12 0-96 0,7 3-167 15,13 1-212-15,7 3-80 16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41:59.50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18CE016-8805-462A-B9EA-49878FA1704E}" emma:medium="tactile" emma:mode="ink">
          <msink:context xmlns:msink="http://schemas.microsoft.com/ink/2010/main" type="inkDrawing" rotatedBoundingBox="2722,10052 6367,17283 3733,18611 88,11380" semanticType="enclosure" shapeName="Other"/>
        </emma:interpretation>
      </emma:emma>
    </inkml:annotationXML>
    <inkml:trace contextRef="#ctx0" brushRef="#br0">4140 7614 996 0,'0'0'158'0,"0"0"-17"16,0 0 0-16,0 0-47 15,-33 41 7-15,33-41 4 0,-40 30 7 16,1-19 19-16,6 7 15 15,-6-14-31-15,-1 3-28 0,-6 1-21 16,-6-5 1-16,-7 1-18 0,-1 0 24 16,1-4-16-16,0 0 3 15,-7 0-11-15,1-4-4 0,-1-11-8 16,0-7-15-16,1 7 5 16,5-7 5-16,1-8-15 15,0-3-9-15,7 4 6 0,6-1-5 16,-7-3-6-16,7-8-3 15,-7-7-3-15,1 0-12 0,-1-7 15 16,1-1-7-16,-1-3 7 0,-6-4-6 16,6 1-1-16,-6-5 12 15,0 1-9-15,0-5 4 0,0 1 11 16,-7 4-25-16,0-4 20 16,1-1-6-16,-1 1-23 0,0 0 35 15,7-4-3-15,7 0-19 0,-8 0 10 16,8 0 6-16,-1 0-6 15,14 1-7-15,-7-1 0 0,6-5 15 16,1-2-8-16,6 0-6 16,-6-8-3-16,6-3 17 15,0-5-8-15,7 5 0 0,-7-8-14 16,7 8 25-16,-1 0-11 0,1 7-10 16,6 3 10-16,7 8 3 15,0 4-10-15,0 0 12 0,0 7 2 16,0-3-20-16,-1 7 6 15,1 0 19-15,0-1-19 0,-7 5-1 16,1 3 18-16,-1 1-8 0,-6-5 0 16,6 4-5-16,-6 4-3 15,-7-3 11-15,0 3-5 0,0-8 0 16,-6 8-8-16,-1-4 11 16,-6 8-3-16,0 0 0 0,0 3-4 15,7-3 7-15,-7 3 4 16,0-12 0-16,0 2-4 0,6-8-3 15,-6-8 3-15,7-10-3 16,6-12-4-16,-13 0-2 0,7-3 1 16,6 3 11-16,0 8-13 0,0 11 2 15,7 3 8-15,0 12-10 16,6 7 7-16,7 0 2 0,0 3-2 16,-1 12 0-16,8-4 0 0,-7 0-3 15,6-3 3 1,7-8 12-16,0-12-4 0,0-10-4 15,7-7-4-15,-1-8 0 0,-6-4 0 16,7 4 0-16,-7 4 2 16,6 7-2-16,-6 0-11 0,0 11 6 15,7 4 9-15,0 4-10 0,-1-1 14 16,1 1-2-16,-1 3 2 16,7 0-12-16,1 0 4 0,-1 0 0 15,0-3 0-15,0 3 0 0,-6 0-6 16,12-3 6-16,-6 3-3 15,7-3-2-15,0 3-9 16,0 4 19-16,-20 48-5 0,32-56-9 16,-32 56-1-16,40-51 13 15,-40 51-3-15,52-48 4 0,-52 48 4 16,53-41 1-16,-7 8-9 0,-46 33-6 16,53-37 6-16,-53 37-12 15,59-34 8-15,-7 16 9 0,-52 18-1 16,59-18 5-16,1 3-6 0,-8 4-3 15,-6 7-7-15,7 8 2 16,-7 3-4-16,6 4 9 0,1 11-5 16,6 0 10-16,-6 8-5 15,12 0 8-15,-6 3-17 0,1 4 9 16,5 3-3-16,1 5-4 0,0 3 13 16,6 0-1-16,0 4 3 15,1-1-5-15,-1 1-6 16,0 0-2-16,-6-4-5 0,-7-4 5 15,-6 4 1-15,-1 4 4 0,1 0-3 16,-7 0-2-16,-7 7 0 16,1 4 5-16,-8 4 7 0,8-4-2 15,-7 7-5-15,-7-7 0 16,7 3-5-16,0-3 1 0,6-4-5 16,1-4 2-16,6-3 14 0,6 0 1 15,-6-4-4-15,7-4 1 16,-7 1-10-16,-7-5 2 15,1 4 0-15,-1 1 6 0,-6 3-10 16,0 0 7-16,-7 0 0 0,-6 4-8 16,6-1 8-16,0 1-6 15,1 3 10-15,-1 1-8 0,0-1 8 16,0-3 0-16,1-4-4 16,-1 0 3-16,7 4-3 0,-7-4 0 15,14 4 6-15,-8-4-1 0,1 0 0 16,0 3 0-16,0 1-2 15,-7-4-15-15,1 4 12 0,-1-4-16 16,0 4 19-16,0 3-3 16,-6-3 2-16,0 7-2 0,6-6-5 15,-6 2 5-15,0 0 0 16,6 1 3-16,-6 3-7 0,6 0 7 16,-6 0 5-16,6 4-8 15,-6 0 5-15,6 3 3 0,-13-3-1 16,7-4-7-16,-7 4 0 0,0-8 0 15,0 1 0-15,0-1-18 16,0-3 26-16,1-4-1 0,-1 0-7 16,0 0 3-16,0 0-3 0,0-4 0 15,7 1-8-15,-7 3 4 16,7-4 4-16,-7 0-6 16,0 1 6-16,0-1 8 0,0 4-6 15,0 0 4-15,-6 4-6 16,6 0 2-16,-6-1-2 0,-7 5-3 15,0 3 0-15,-7-4 5 0,1 4 5 16,-1-3-5-16,7-1-2 16,-7 1 2-16,7-5-2 0,0-3-7 15,0 0 3-15,0 1 9 16,0-5-5-16,0 1 0 0,0 0-4 16,7-1 1-16,-7-4 3 0,0 1 2 15,7 3 2-15,-14 1 3 16,7-8-7-16,0 3 6 15,0 5-6-15,-7-5 2 0,7 1-2 16,-6 0 4-16,-1-4-1 0,7 0-6 16,-6-1 3-16,-1-2-6 15,1-1 2-15,-1-3 12 0,7-30-11 16,-13 44 3-16,0-11 9 16,6 0-9-16,7-33 4 0,-20 41-11 15,20-41 15-15,-13 48-8 0,-6-7 5 16,12-1-2-16,7-40 4 15,-20 48-4-15,14-3 1 16,6-45 10-16,-13 40-4 0,13-40-8 16,-14 41-6-16,14-41 1 0,0 0-13 15,0 0 13-15,0 0-103 16,0 0-87-16,0 0-111 0,0 0-63 16,0 0-64-16,0 0-78 15</inkml:trace>
  </inkml:traceGroup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47:45.02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83AB129-079C-428C-98B9-B5E12E2CC1AE}" emma:medium="tactile" emma:mode="ink">
          <msink:context xmlns:msink="http://schemas.microsoft.com/ink/2010/main" type="inkDrawing" rotatedBoundingBox="4938,3693 4970,3667 4979,3678 4947,3704" shapeName="Other"/>
        </emma:interpretation>
      </emma:emma>
    </inkml:annotationXML>
    <inkml:trace contextRef="#ctx0" brushRef="#br0">5107 4059 646 0,'0'0'14'0,"0"0"-21"15,0 0 7-15,0 0 11 16,0 0-23-16,0 0-44 16,32-26-90-16</inkml:trace>
  </inkml:traceGroup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47:51.01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554084C-69F7-4B74-949D-4EB2F9498B2C}" emma:medium="tactile" emma:mode="ink">
          <msink:context xmlns:msink="http://schemas.microsoft.com/ink/2010/main" type="inkDrawing" rotatedBoundingBox="7992,1431 19190,-2428 22488,7139 11290,10999" semanticType="enclosure" shapeName="Other">
            <msink:destinationLink direction="with" ref="{242E2C0B-AF6B-4477-90CE-63050F09C5ED}"/>
          </msink:context>
        </emma:interpretation>
      </emma:emma>
    </inkml:annotationXML>
    <inkml:trace contextRef="#ctx0" brushRef="#br0">10641 1711 407 0,'-20'-33'25'16,"20"33"61"-16,-20-37 29 0,20 37 16 15,-26-45-40-15,6 8-47 16,20 37 14-16,-26-51 0 0,13 10-58 15,-7-3 10-15,0-1 24 16,1-3 35-16,-1-7 20 16,-13-8-43-16,-6-7-12 15,-7-4-5-15,-7-4-47 0,1 1 12 16,-8 3 26-16,8 0 20 16,-1 15-40-16,1 0 44 15,-1 11-48-15,7 3 35 0,0 5-40 16,7 7-4-16,-7 3 13 15,6 0 25-15,-6 1-20 0,0-1-17 16,-6 8 3-16,-1 0 2 16,-6 0 19-16,-7 0-9 0,-6 3-13 15,0-3 35-15,-7 4-22 16,7-1 7-16,-1 1-3 16,8 3-19-16,-14 0 36 15,7-3-17-15,-1-1-7 0,1 4-9 16,0-3-16-16,-1 3 58 15,8-3-29-15,-8 3 0 0,14 7-35 16,-6-3 37-16,5-11 8 16,1 15-27-16,0 3 9 15,-7 0-1-15,1 4 26 0,6 4-32 16,-7 4 11-16,7-1 3 16,-7-3 2-16,0-1-36 0,-6 1 31 15,6 0 16-15,-6 7-37 16,6-4 21-16,-13 4-5 15,1 0 8-15,-1-3 12 16,0-1-10-16,0 8 5 0,7-4-10 16,-1 4-14-16,8-4 19 15,-1 0 9-15,0-4-21 0,7 4 4 16,-7-3 14-16,7-1-24 16,0 1-3-16,7-5 30 0,-8 1-5 15,8 0 6-15,-1-4-15 16,1 0 19-16,-1 0-29 15,1 0 1-15,-1-4 25 0,0 0 0 16,-6 1-21-16,7-1 2 16,-7-7-2-16,-1 3 37 15,1-6-24-15,0 3-8 0,7-1 0 16,-14 1 0-16,7 4-9 16,0 3 4-16,-1 1 12 15,-5-1 2-15,-1 8-29 0,-6-1 24 16,6-3-1-16,0 0-3 15,-6 4-5-15,6-4 29 0,-6 4-9 16,0-1-52-16,-7 1 67 16,7 0-41-16,-1-1-4 0,1 5 24 15,0 3 7 1,-1-4-27-16,-5 4 25 0,-1 0-5 16,0 1-9-16,0-1 37 15,7-4 14-15,-1 0-32 0,1 1-19 16,6-5 4-16,1-3-4 15,6 0 16-15,6 4-13 16,0 0-25-16,1-8 32 0,6 4-18 16,0-4 2-16,6 1 19 15,1-1-13-15,0 0 10 0,6 1-8 16,-7-5 7-16,1 5-30 16,-1-1 18-16,-6 0 16 0,7-3-13 15,-7 3 3 1,0-3 7-16,0 3-29 0,-7-3 4 15,-6-1 29-15,0 5-14 16,-7-1-10-16,1-3 15 0,-8 3-21 16,1 0 24-16,-7 0 10 15,7 1-39-15,0 3 13 0,13-8 17 16,0 8-18-16,6 0 9 16,7 0 16-16,0 4-20 15,0 0-10-15,0 7 20 0,0 4-10 16,-13 3 0-16,6 4 28 15,-12 4-7-15,-1 7 13 16,0-7 8-16,7 7 9 0,-7 4-21 16,14-3-8-16,-7 6 16 15,-1-6-11-15,8 2 7 16,-7-2-14-16,6-1 11 0,1 4-7 16,6-4-8-16,0 4-4 15,0 4 29-15,0 7 4 0,0 4-3 16,-7 3 8-16,14 8-24 15,-7 3 8-15,6 1-30 0,1-1 27 16,6-3-22-16,7 4 17 16,-1-5-17-16,1 1-1 15,0-4 22-15,6 0-29 0,-6-3 18 16,6 3-5-16,0-4-8 0,7 4 17 16,0 1-23-16,-7-5 38 15,7 4-24-15,7 4 3 16,-1 0-5-16,0 7-23 0,7-4 26 15,0 1-11-15,7-1 8 16,0-6 4-16,-1-1-17 16,1-4 11-16,6-3-14 0,-7-8 17 15,1-3-2-15,-7-1-2 16,7 1-5-16,-7 0 0 0,0-4 0 16,-7 7 0-16,7 0 10 15,0 1-15-15,0 3 9 16,0 0-4-16,0 3 0 0,0 5 3 15,0-8 4-15,0 7-11 16,0-3 0-16,0 3 13 0,-7-3-18 16,1 4 15-16,-1-1 5 15,1 0-18-15,-7 1 16 0,-1-4-9 16,-5 3-17-16,-1 8 34 16,7-8-27-16,0 8 24 0,0 0-14 15,6-4 0-15,-6 4 10 16,13-4-17-16,-7 4 14 0,7-4-4 15,0 0-3-15,-6-4 10 16,6 1-21-16,6-5 14 0,-6 5 2 16,7-8-14-1,-1 0 13-15,1 0-12 0,6 0 16 16,-6 0-2-16,6 4-15 16,-7-8 23-16,1 8-33 0,6-4 32 15,-6 0-13-15,-7 7 2 16,6 1-2-16,1 3-6 0,-1 4 14 15,-6-1-25-15,7 1 27 16,0 0-8-16,-7-4-2 0,6 4 13 16,1-4-20-16,-7-4 4 15,0 5 6-15,6-1-16 0,-12-4 28 16,6 1-18-16,6 3-2 16,-6 3 8-16,0-6-6 15,7 3 13-15,-1 0-20 0,-6 0 10 16,7 4 6-16,0-4-3 15,-1 0 2-15,7 0-5 16,-6-3 0-16,6 3-7 0,-6-4-5 16,6-7 22-16,-7 4-21 15,-6-52 20-15,13 63-19 0,-6-11 15 16,-7-8 5-16,0-3-18 16,-7-1 19-16,1 1-22 0,-7-1 18 15,6 9-10-15,1-1 0 16,-8 0 11-16,14 3-27 15,-6 1 24-15,-1 3-10 0,7-3 5 16,0 4 0-16,7-5-4 16,-7 5 14-16,6-1-14 0,-6-7 12 15,7 0-19-15,6-3 11 16,-6-5 0-16,-1-3 0 0,-6-37 0 16,20 48-6-16,-7-11 18 15,-13-37-28-15,20 44 24 0,-20-44-4 16,33 45-17-16,-33-45 24 15,33 44-24-15,-33-44 19 16,26 48-6-16,-26-48-12 16,39 37 23-16,-39-37-17 0,0 0 15 15,46 48-26-15,-46-48 30 16,53 44-17-16,-53-44 6 0,46 45-14 16,-46-45 22-16,46 37-16 15,-46-37-2-15,46 37 13 0,-46-37-14 16,52 33 12-16,-52-33-11 15,46 26 17-15,-46-26-30 0,53 26 31 16,-53-26-21-16,46 22 16 16,-46-22-17-16,53 15 6 0,-53-15 16 15,39 14-14-15,-39-14 13 16,0 0-14-16,53 23 9 16,-53-23-19-16,39 22 35 0,-39-22-20 15,0 0-10-15,0 0 21 16,53 22-17-16,-53-22 13 15,0 0-14-15,65 26 7 0,-65-26 0 16,59 22-12-16,-59-22 23 16,60 29-11-16,-60-29 5 0,59 30 0 15,-13-4-18-15,-46-26 18 16,65 26-20-16,-19-4 25 0,0 0-19 16,0-7 3-16,0 0 11 15,-46-15-11-15,60 22 12 16,-8-11-9-16,-52-11 9 0,59 11-24 15,-19-7 18-15,-40-4 19 16,59 7-36-16,-20-7 23 0,7 0-6 16,0-4 10-16,0 8-17 15,0-8 12-15,13 1-17 0,1-1 3 16,5 0 15-16,1 1-6 16,0-1-3-16,-1 4-10 0,-6 0 30 15,7 4-22-15,-13-1 14 16,-7 5-13-16,0-8 10 0,-46 0-10 15,59 7 10 1,-7 0-19-16,1-3 21 0,-14 4-13 0,7-8-7 16,0 0-45-1,0 0-2-15,0-4 17 0,-46 4 18 16,60-8 26-16,-8 5-12 16,-52 3 10-16,66-11 5 0,-66 11-20 15,66-11 15-15,-20 3 6 16,-46 8-18-16,59-7 26 0,-7-1-23 15,-52 8 21-15,66-11-28 16,-7-3 32-16,-6 2-16 0,-1-2 12 16,1-1-24-16,-1 0 5 15,1 0 4-15,0-3-3 0,-1 7 9 16,1-4 1-16,-7 4 30 16,6 0-48-16,-6 0 10 15,-6 7-5-15,6-3 9 0,-46 7 8 16,65-8-32-16,-12 1 36 15,6-1-12-15,-6 1 3 16,12 3-14-16,-5-7 24 0,5 4-9 16,1-4-9-16,0-4 1 15,-1-3-3-15,8 3 13 0,-8-4 0 16,1 8-4-16,-7 0 7 16,0 4 1-16,-6-1-35 0,-7 5 34 15,-46 3-16-15,59 0 22 16,-19-4-29-16,-40 4 28 15,0 0-14-15,65 4-15 0,-65-4 20 16,59 7 6-16,-59-7 35 16,73 7-70-16,-21 1 29 0,-52-8-17 15,59 7 4-15,-59-7 4 16,66 8-3-16,-20 3 18 0,-46-11-19 16,66 11 19-16,-14-7-15 15,-52-4 4-15,66 14-5 0,-13-6 5 16,-1 3 0-16,-6-4-14 15,0 1 20-15,0-1-17 0,0 0 30 16,13 1-33 0,-6-1 33-16,6 4-23 0,-6-7 4 15,-1 3 5-15,-6-7-10 16,0 0 13-16,0 4-3 0,-6 0-2 16,12-1-3-16,-6 1 2 15,7-4-12-15,-1 0 10 0,1 4 0 16,-53-4 11-16,66 3-14 15,-14 1 3-15,-52-4 3 0,66 0-14 16,-66 0 25-16,66 8-14 16,-14-1-3-16,-52-7-4 0,59 7 24 15,-6-7-25-15,0 8 20 16,-1-5-27-16,7 5 32 16,7-5-25-16,-7-6 8 0,0-1 0 15,-59 4 0-15,73-11 5 16,-8 4 9-16,-6-8-26 0,-13 0 27 15,-46 15-31-15,73-26 26 16,-14 4-10-16,7-4 13 16,-7 4-13-16,6-4 0 0,1 4-3 15,6-8 8-15,1 5 1 16,-1-9-6-16,7 5 8 0,6-1-21 16,7-10 6-16,0 3 30 15,7-8-30-15,-7-3 21 16,-7-7-14-16,7-1 0 0,-6-6 5 15,-8-5 1-15,-5-7 6 16,-1-7-32-16,-6 0 36 0,-1-1-29 16,-12 1 24-16,-7 0-7 15,0-4 8-15,-7 4-15 0,-6-1-9 16,0 1 21-16,-7 3 1 16,7 1-10-16,-6 3 5 0,5 0-2 15,-5 4-16-15,6 3 27 16,-7-3-6-16,7 0-16 0,0 0-7 15,-1 3 31 1,1 1-24-16,7-1 4 0,-7 4 1 16,-1-3 3-16,1 3 12 15,-6 0-15-15,-1 1-5 0,-6-1 12 16,-1-4-20-16,-6 1 38 16,-6-5-39-16,0-2 34 0,-1 2-14 15,1 1-20-15,-7 0 43 16,6 0-35-16,1 0 17 0,-7-1-8 15,13 1 0-15,-6 0 10 16,-1 0-23-16,1 0 1 0,-1-4 14 16,1 4-10-16,-7-12 14 15,0 5-17-15,0-5 19 16,-7-3-8-16,-6-3 3 0,0 6 6 16,0 5-23-16,6-1 20 15,-6 4-6-15,0 4-10 0,6 4 16 16,1 3-13-16,-1-4-5 15,1 1 16-15,6-1-24 16,0 1 23-16,0-1 0 0,6-6-7 16,1-5 12-16,-1-3-15 15,1-4 7-15,0 0-4 0,-1 0-1 16,1-4 10-16,-7 4-26 16,0 4 21-16,-7 3 12 15,1 1-33-15,-1 6 31 0,0 5-10 16,1 3-20-16,-1 4 24 15,7 4-9-15,-6 3 11 0,6 0-6 16,-7 0 8-16,7 8-11 16,0-4-19-16,-6 0 39 0,6 0-23 15,-14-4 26-15,8 1-24 16,-7-5 4-16,-7 1 8 0,0-4-18 16,1 7 22-16,-1 8-17 15,7 3-11-15,0 0 16 0,-1 8-10 16,14 33 4-1,-19-52-108-15,6 12-203 0,-1-1-158 0,1 4 3 16,7 4 30-16</inkml:trace>
  </inkml:traceGroup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47:56.04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B417C88-3502-4CE0-87FB-EC7055A5C59C}" emma:medium="tactile" emma:mode="ink">
          <msink:context xmlns:msink="http://schemas.microsoft.com/ink/2010/main" type="inkDrawing"/>
        </emma:interpretation>
      </emma:emma>
    </inkml:annotationXML>
    <inkml:trace contextRef="#ctx0" brushRef="#br0">10406 1472 217 0,'0'0'42'16,"0"0"23"-16,20-34 16 0,-20 34 8 15,0-33-22-15,0 33 1 16,-7-37 12-16,-6 8-34 0,-7 3-22 16,-6-4-5-16,-7-3 1 15,-13 0-14-15,-7-8 7 16,-6 1 0-16,-13-5 2 0,6 1-11 15,-6 0 23-15,-7-1-32 16,0 5 7-16,7-1 12 0,-7 0-26 16,7 1 24-16,-7-1-25 15,7 4 13-15,-1 4-5 0,1 3 11 16,6 1-12-16,-6-1 6 16,-7 8 14-16,0-4-35 0,-6 4 21 15,-7-4 3-15,-7 0-6 0,1 4 3 16,-1 0-9-16,1 0 28 15,-1 0-14-15,1 3-9 16,-1-3-2-16,-6 7 6 16,6-3 11-16,-6 3-24 0,-7 4 27 15,7 0-29-15,7 0 24 16,-1 3 5-16,1-3 1 0,-1 0 3 16,7-4-18-16,-7 1 33 15,1-1-31-15,-1 0 12 0,1-4 4 16,6 1-15-16,-7 0 35 0,7-1-23 15,0-3 1-15,7 0-10 16,-7 7-13-16,0 0 17 0,6 8-21 16,-6-1 1-1,-6 8 6-15,-1 4 14 0,-6 0-10 16,-7 3 5-16,7 4-2 0,7 0 15 16,-8-3-3-16,14-1-12 15,0-7 9-15,7 0-30 16,6 0 18-16,7 0 11 0,6-4-16 15,1 4 0-15,12-7-1 16,0 0 8-16,7 3-6 0,-6-3 22 16,6 3-29-16,0 8 11 0,-7-4 14 15,1 3-11-15,6 1-8 16,-7 3 8-16,1 4 10 0,-1-3 16 16,7-1 34-16,-7 4-50 15,7-11 36-15,-6 4 22 0,6 0-28 16,-7-4 9-1,1 3-5-15,-1-3-15 0,-6 0-12 16,-7 0-4-16,1 0-4 0,-1 4-2 16,0 0-4-16,-6-4-9 15,0 3-7-15,-1-3 0 0,-6 4 25 16,14 0-29-16,-8 0 21 16,1 3-3-16,13 0 3 0,0 1-7 15,-7 6 0-15,14-2 19 16,-8 2-12-16,8 1 22 0,-1 4-21 15,1-1 11-15,6-3 2 16,46-15-11-16,-66 22-10 0,27-7 0 16,39-15 3-16,-46 18-11 15,46-18 13-15,0 0 0 16,-60 26 3-16,60-26 10 0,-59 22 11 16,13 0 15-16,46-22 35 15,-59 26-26-15,7 0-10 0,6-7-13 16,0 3-8-16,6 0 4 15,7-7-13-15,33-15-8 0,-46 22 0 16,46-22-5-16,-52 18 9 16,52-18-9-16,-53 26 12 0,14-4-15 15,39-22 15-15,-53 30 1 16,1-4-7-16,6 0-6 16,0 0 16-16,0 3-8 0,0 1 12 15,-7-1-9-15,0 5-11 16,1-1 8-16,-1 4 4 0,7 3-12 15,0 1-3-15,7 3 7 16,-1 4 8-16,1 0 21 0,0 0-22 16,6 4-5-16,0 0 11 15,7 3-9-15,6 1 20 0,-6-1-3 16,-1 1 5-16,8-1-36 16,-1 0 10-16,0-3 1 0,-6 0 14 15,13 3-14-15,-7 1 2 16,13 3 6-16,1 0-5 15,6 0 10-15,0 4-2 0,0 0-13 16,6 3 5-16,1-3-8 16,0 3 0-16,6-3-9 0,-7-4 9 15,1-3 12-15,6-5-1 16,-6 1 5-16,-7 4-9 0,6-1-13 16,-6 0-2-16,0 1 17 0,7 3 8 15,-14 0-13-15,7 0-9 16,-6 4-5-16,6 4 10 0,-7 3 8 15,0 0 5-15,1 0-9 16,-1 4-4-16,1-4 0 16,-1 0-10-16,7-7 14 0,-6 0 3 15,-1-8 4-15,7 5-9 16,-7-5-17-16,7 0 6 0,0 1 13 16,-6-4 16-16,-1-1-11 15,7 1-2-15,0-52-10 0,-6 70-15 16,-1-14 28-16,7-56-17 15,-6 77 7-15,6-14 0 0,-7-8 11 16,0 1 3-16,7-4-26 16,0-1 5-16,0 5 16 0,0-1-3 15,0-3 11-15,0 3-13 16,0 1-12-16,0-5 8 16,0-51 5-16,0 71 3 0,0-9 4 15,0-3-12-15,0 1 4 16,7 2-22-16,-7 1 18 0,0 0 5 15,-7 4 10-15,7-1-10 16,0-3-5-16,-6 7-19 0,-1-7 28 16,1 3 8-16,-7 1-17 15,6-4 0-15,-6 3-18 0,6-10 33 16,-6 3-9-16,-7-4-1 16,20-55-11-16,-26 81-4 15,0-14 10-15,6-8 7 0,20-59 0 16,-33 74 1-16,7-15-1 15,0 0-18-15,26-59 11 0,-33 81-23 16,13-18 31-16,-6-4-2 16,6 0 6-16,14 1-12 0,-8 2-16 15,8 1 26-15,6 0-3 16,-7 0-2-16,7-4-3 0,0-4-18 16,-6-3 10-16,6-52 12 15,0 74-3-15,0-15 3 0,0-7-3 16,0-52-16-16,0 66-1 15,0-14 14-15,0-52 13 0,0 59 1 16,0-59-8-16,0 63-6 16,0-63 3-16,19 66-3 15,-19-66 2-15,20 67-8 0,-20-67 19 16,33 59-7-16,-33-59-11 16,46 63-4-16,-46-63 9 0,46 63 0 15,-46-63 0-15,53 59 11 16,-53-59-8-16,65 55-1 0,-12-14-9 15,-53-41 7-15,72 48-16 0,-19-8 13 16,-53-40 14-16,72 41-3 16,-13-11-4-16,-6-1-1 0,-53-29-22 15,72 33 19-15,-19-10 0 16,-53-23 9-16,59 25-1 16,-59-25-12-16,65 34 7 15,-65-34 1-15,66 37-13 0,-66-37-4 16,72 40 17-16,-72-40 7 0,66 34 0 15,-66-34-8-15,59 29 0 16,-59-29-3-16,0 0-6 0,73 33-2 16,-73-33-9-16,65 30 12 15,-65-30 8-15,59 22 14 0,-59-22-9 16,60 19-4-16,-60-19-4 16,65 14 0-16,-65-14 0 0,73 26-14 15,-73-26 19-15,65 30 0 16,-65-30-12-16,73 26-5 15,-73-26 4-15,65 22 30 0,-65-22-10 16,66 18-32-16,-66-18 24 16,72 15-4-16,-72-15 12 0,79 4-5 15,-20-4-1-15,-59 0-11 16,66 0-12-16,-66 0 17 0,72 0 0 16,-72 0-7-16,66-4 14 15,-66 4 6-15,66-11-13 0,-66 11 0 16,65-7-12-16,-65 7 8 15,73-4-2-15,-73 4 28 0,72-8-22 16,-13 5 0-16,-59 3-3 16,72-4-3-16,-72 4-2 15,73-4-3-15,-14 1 20 0,-59 3-1 16,79-11-2-16,-20 0 0 16,-59 11-9-16,72-15 3 0,-6 11-6 15,-7-3-7-15,-59 7 19 16,85-11-2-16,-6 0 3 0,-13 3-7 15,0-3 0-15,-7 4-13 16,-7 3 4-16,-52 4 3 0,79-7 16 16,-20-5 2-16,-59 12-12 15,66-7-13-15,-66 7 20 0,53-7 5 16,-53 7-29-16,0 0 24 16,72-11-20-16,-72 11 8 15,59-8 5-15,-59 8 0 0,72-3 17 16,-72 3-8-16,73-8-9 15,-14 4 0-15,-59 4-7 0,79 0-3 16,-20 0 10-16,-59 0 8 0,66 0-6 16,-66 0 6-16,72 4-6 15,-72-4-2-15,72 0-17 0,-13 4 5 16,-59-4 19-16,59 4-5 16,-59-4 7-16,66 3-9 0,-66-3-5 15,59 4 1 1,-59-4-11-16,59 7 21 0,-59-7 5 15,66 0-2-15,-66 0-9 0,66 4 5 16,-66-4-15-16,79 4-10 16,-20-1 17-16,-59-3 10 0,72 11 2 15,-72-11-4-15,72 12-5 16,-13-1 2-16,-59-11-13 0,79 14 11 16,-20-2 7-16,-59-12-2 15,73 18-10-15,-8-7 5 0,-65-11-8 16,79 15 11-16,-13-8 2 15,-66-7 0-15,79 4-12 16,-13-4 13-16,-66 0-24 0,78-7 28 16,-18 3-19-16,-60 4 12 15,65-8 0-15,-65 8-3 0,59-7 5 16,-59 7 1-16,0 0-6 16,66-4-6-16,-66 4 3 0,0 0-6 15,59 15 19-15,-59-15-7 16,0 0-3-16,53 11-10 0,-53-11 21 15,0 0-23-15,72 15 19 16,-72-15-7-16,66 22 8 0,-66-22-14 16,79 19-1-16,-20-5 2 15,-59-14 13-15,72 19-4 16,-72-19-4-16,79 15 0 0,-20-4 6 16,-59-11-6-16,79 11-5 15,-20 4 2-15,-59-15-1 0,72 18-15 16,-72-18 19-16,73 15-10 15,-27 0 4-15,-46-15 18 0,59 11-1 16,-7 0-6-16,-52-11-5 16,73 11 0-16,-14 0 0 0,7 0-6 15,-1-7 3-15,1-1-4 0,0 1 3 16,-1 0 11-16,1-4 8 16,-13 4-15-16,6-1-4 0,-7-3 18 15,1 0-23-15,0-3-9 16,6-5 23-16,-13 4-16 15,6 1 11-15,-52 3 11 0,73-4-11 16,-21-3 0-16,1-1 0 16,-53 8 6-16,72-7-9 0,-13 3 3 15,0 4 0-15,-59 0-7 16,79-11 13-16,-13 4-11 0,-7-1-4 16,0-3 15-16,0-3-1 15,0-5 1-15,14 1-1 0,-14 3-5 16,20-4-9-16,-7 8 0 15,-6 0 6-15,-14 0-3 0,1 0-7 16,-53 11 18-16,66-11 0 16,-66 11-5-16,59-8 2 15,-59 8 6-15,52 0-8 0,-52 0-9 16,46 0 15-16,-46 0-19 16,53 4 13-16,-53-4-12 0,59-4 12 15,-59 4 15-15,72-11-13 16,-26 4 8-16,-46 7-27 0,53-15 19 15,-53 15-2-15,59-18 4 16,-59 18 6-16,59-30-2 0,-19 4-8 16,-40 26 0-16,72-44 0 15,-20-4-6-15,-6 0 6 0,14-11 0 16,-1-4-9-16,0-3-10 16,0-5 28-16,0 1-15 15,0-4 2-15,0 0 9 0,-6 4-13 16,0 0 8-16,-1-4-12 15,1 4 17-15,-1-4-12 0,-12-7 2 16,6-1 25-16,-7-3-27 16,1-7 7-16,-1 0-12 0,-6-12 12 15,13 1-7-15,-20 3-9 16,7-3 18-16,-13 10-2 0,-7 5 4 16,7 6-2-16,-20 8 1 0,19 12-3 15,-12-1-6-15,6 7-9 16,-13 5 15-16,7-1-6 15,-7-3 21-15,6-1-9 16,-6 1-1-16,0-4-5 0,-6-4 0 16,6 0-17-16,-7-11 21 0,0-4-4 15,1-3 10-15,-7-4-10 16,0 0 3-16,13 4-14 0,-14 3-1 16,8 8 6-16,-1 4 14 15,1 7-17-15,-1 7 12 0,1-4 3 16,-8 5-6-16,8-5 0 15,-1 5 5-15,-6 3 1 0,7-8-1 16,-8 4-10-16,8 1-18 16,-1-5 19-16,-6-3-3 15,7-4 15-15,-1 1-8 0,-6-5 0 16,0 1 7-16,6 3-20 16,1 0 2-16,-8 8-4 0,1-1 23 15,7 1-5-15,-7-1 2 16,-1 5-5-16,1 3-7 0,7-1-5 15,-1-2 16-15,-13 3 1 16,7 0-5-16,-13-4-3 0,13 0-16 16,-7-7 15-16,0-7 17 15,-12 3-13-15,12 0-5 16,0-3-4-16,0 14 11 0,-6-7-5 16,20 7 3-16,-14-3 4 15,13 3-4-15,-6 4 0 0,7 0 0 16,-1 0 2-16,7 0-6 15,0 3 4-15,0 1 0 0,0 0-3 16,0-4 0-16,7 3 3 16,-1 1-19-16,1 0 31 0,-7-1-21 15,0 1 9-15,-7 0 5 16,1 3-5-16,-1 0-8 0,-6 4 11 16,13 0-17-16,-13 4 7 15,-7-7 14-15,7 3-7 16,-7-8-6-16,0 5 6 0,1-1-9 15,-1 0 9-15,7-3 4 16,-7 0 1-16,0-1-1 0,7 5-11 16,-6-1 7-16,5 0-14 15,1 5 14-15,-6-1 0 0,5 0 6 16,-5 3-6-16,6 5-7 16,6 7 3-16,-6-1 4 0,13 23-3 15,-20-25 13-15,20 2-10 16,0 23-10-16,0 0 14 0,0 0-23 15,0 0 6-15,0 0 13 16,0 0-75-16,0 0-168 16,0 0-90-16,0 0-73 0,-33 0 24 15,-6 12-34-15</inkml:trace>
  </inkml:traceGroup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48:00.62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6280394-49C2-4AB7-A268-FBFAB585B0C4}" emma:medium="tactile" emma:mode="ink">
          <msink:context xmlns:msink="http://schemas.microsoft.com/ink/2010/main" type="inkDrawing" rotatedBoundingBox="12315,12177 29034,11409 29151,13946 12431,14714" shapeName="Other"/>
        </emma:interpretation>
      </emma:emma>
    </inkml:annotationXML>
    <inkml:trace contextRef="#ctx0" brushRef="#br0">14575 466 957 0,'0'0'310'0,"0"0"47"15,0 0-39-15,0 0-44 0,7 74-13 16,-1-1-59-16,1 12-63 16,-7 11-25-16,13 8-28 0,-7 7-40 15,14 0-30-15,6-4-7 16,1-4-9-16,-1-3-8 0,7-8 8 16,6 4-12-16,1-7 12 15,6-4-31-15,6-7-95 0,1-8-119 16,6-7-150-16,0-12-102 15,7-14-5-15,6-18 5 0</inkml:trace>
    <inkml:trace contextRef="#ctx0" brushRef="#br0" timeOffset="468">16645 159 830 0,'0'0'113'0,"0"0"94"16,0 0 62-16,0 0 22 0,26 67-23 16,-32-1-47-16,-14 1-32 15,-13-5-62-15,-6-3-26 0,-7-7-25 16,-20-7-49-1,0-16-12-15,-6-10 8 0,-13-12-7 16,6-7-14-16,0-7-12 16,7-1 13-16,19-3 4 0,7-7-2 15,46 18 8-15,-33-45 5 16,7 5 1-16,19-1 6 0,1 4-2 16,12 0 22-16,-6 37 18 15,0-37 0-15,0 37-10 0,0 0-24 16,0 0 23-16,0 0 53 15,0 0-5-15,0 63-7 0,13 18 18 16,1 15-4-16,12 15-12 16,7 15-36-16,13 7-25 15,6 3-22-15,7 1-12 16,1-11 9-16,-8-8-9 0,1-3-37 16,-1-19-177-16,-6-15-183 15,-13-18-331-15,-7-15-284 0</inkml:trace>
    <inkml:trace contextRef="#ctx0" brushRef="#br0" timeOffset="-945">0 2054 1413 0,'0'0'56'0,"0"0"23"0,13-11 31 16,-13 11 53-16,0 0-31 15,0 0-36-15,0 0-57 0,0 0-22 16,20-7-3-16,13-1 4 16,13 1-18-16,19-4-6 0,21-4 6 15,12-3-84-15,14-1-119 16,0 1-73-16,-1-1 13 0,1 5 94 15,-7 6 34-15,-13 4-4 16,-6 1 51-16,-21 3 13 16,-5 0 32-16,-21 0 37 0,-6 0-17 15,-33 0 27-15,26 3-8 0,-26-3 1 16,0 0 8-16,33 4-14 16,-33-4 22-16,0 0 1 0,33 8-7 15,0 3 39-15,-33-11 5 16,33 7-21-16,-1 0 13 0,-32-7-17 15,46 8 16-15,-6-1 15 16,6 1 14-16,6 3-12 0,14-4-37 16,6 4-15-16,14 0 5 0,6-7-76 15,6 7-114-15,1-4-62 16,6 1-40-16</inkml:trace>
    <inkml:trace contextRef="#ctx0" brushRef="#br0" timeOffset="-621">3023 2021 473 0,'39'-18'65'16,"1"-1"-7"-16,6 4 30 0,13-3-34 15,13 3-8-15,7 0-2 16,13 1 20-16,6 6-7 0,1 1-26 16,6 3-19-16,13 4-1 15,1 0 6-15,12 7-13 16,1 1-18-16,-1-4 3 0,-6 3 3 15,0 4-53-15,-14 0-26 16,1 0 3-16,0 0 13 0,-14 4 27 16,1 0 15-16,0 3 10 0,-1-3 14 15,1 0 2-15,-7-4-1 16,-13 0 14-16,-1 0-6 0,-12-3-4 16,0-1 24-16,-7-3 10 15,-13-1-24-15,0 1-5 0,-13-4-9 16,6 0 11-16,1 0-3 0,6 0-4 15,6 4-121-15,7-1-107 16</inkml:trace>
    <inkml:trace contextRef="#ctx0" brushRef="#br0" timeOffset="1247">12906 1604 1021 0,'0'0'213'0,"0"0"32"15,0 0 2-15,0 0-55 16,0 0-43-16,0 0-62 16,0-48-33-16,7 0-21 0,12-8-5 15,8-7-26-15,5 1 15 16,8 2-3-16,-1 9-32 0,1 6 23 16,-40 45 1-16,39-40-6 15,-39 40 22-15,59-22-51 16,-13 14 36-16,-46 8-13 0,59 22-11 15,-6 0 30-15,-14 1-6 16,1-1-23-16,-1 0 12 16,-39-22 16-16,53 26-12 15,-20-8-17-15,-33-18 30 0,46 19-7 16,-46-19-13-16,39 11 16 16,-39-11-9-16,0 0-5 15,39 7-8-15,-39-7 23 0,0 0-5 16,0 0 48-16,0 0 145 15,0 0-12-15,-13 45-72 0,-20-12-26 16,-26 0-16-16,-6 4-5 16,-21 0 7-16,-6-4 4 15,-6 0-11-15,-7 1-10 0,-1-5-19 16,-5-7 10-16,-1-3 2 16,7-4-9-16,6-8 14 15,14-3-12-15,-1-4-23 16,21-4 3-16,6-11 14 0,13 1 22 15,46 14-14-15,-46-52-11 16,19-4-5-16,14-10-12 0,7-12-20 16,12-18 3-16,14-11 5 15,6-7-5-15,0 6 0 16,1 9 8-16,6 10-8 0,-1 11-19 16,-12 16-71-16,-7 14-83 15,7 14-63-15,-20 34-80 16,0 0-194-16,0 0-57 15,-59 0-35-15,-13 15 20 0</inkml:trace>
    <inkml:trace contextRef="#ctx0" brushRef="#br0" timeOffset="1704">11671 791 896 0,'0'0'240'16,"0"0"98"-16,0 0 6 15,0 0 20-15,0 0 3 0,0 0-68 16,13 44-77-16,-13 12-59 16,-7 14-54-16,-6 7-49 15,-7 5-11-15,1-1-17 16,-1-4-17-16,-6-6-19 0,6-9 7 16,-6-10 5-16,-1-11-4 15,1-8-9-15,26-33 1 16,-39 19 10-16,-1-12-6 0,1-14-15 15,6-8 9-15,0-11 2 16,7-4-1-16,-1 1 0 0,8-1-3 16,19 30 16-1,-27-37 1-15,27 37 0 0,-39-18 13 16,-7 14 65-16,-20 19 51 16,-6 11 23-16,-13 7 11 0,-14 0-2 15,0 1 0-15,-6 2-33 16,-6 5-5-16,-1-8-5 15,-6-7-38-15,-1 0-13 0,14-4-52 16,7-11-14-16,-1 0 10 16,14-7-17-16,6-8-34 15,6-7-159-15,-5-7-107 0,12-8-81 16,-6-4-35-16,12-6-88 16,1-1-238-16,13-4-135 0</inkml:trace>
    <inkml:trace contextRef="#ctx0" brushRef="#br0" timeOffset="1876">9154 931 1319 0,'85'-40'198'15,"20"3"30"-15,14-8-62 0,5 1-75 16,8 0-46-16,-7 3-55 15,-7 4-240-15,-13 4-251 16</inkml:trace>
    <inkml:trace contextRef="#ctx0" brushRef="#br0" timeOffset="2679">8510 303 1633 0,'-27'-26'288'0,"27"26"-4"16,0 0-54-16,33 0-55 15,13 11-62-15,7 15-43 0,-1 7-10 16,1 4-22-16,-7 4-14 15,-7 0-10-15,-6-4-3 0,-13-8 10 16,-20-29 6-16,0 41-6 16,-20-12-15-16,-19-3-6 15,-14-7 0-15,-12-5-8 0,-8-6 4 16,8-4-5-16,5-4-6 16,8-8-21-16,19-7-22 0,33 15-15 15,-26-44-4 1,19-4 5-16,27-15-9 0,19-7-1 15,7-8 32-15,7-3 35 16,-7 15 8-16,-7 7 13 0,-6 14 46 16,-13 12 19-16,-20 33-13 15,0 0 18-15,-53 26 7 16,-12 18 13-16,-14 23-6 0,-7 3-16 16,7 7-1-16,1 1-25 15,18-8-21-15,14 0-11 0,14-7-12 16,12-7 0-16,20-8 1 15,6-8-5-15,14-3-3 16,6-7 3-16,1-8-7 16,6-4 11-16,-7-3-4 0,-26-15 0 15,33 15 7-15,-33-15-7 16,0 0 0-16,0 0 0 0,0 0-3 16,-33-22 5-16,-7 3-2 15,-19 5-3-15,0-1 9 16,0-4-3-16,-7 1-3 0,7-12-3 15,7-7 3-15,6-7-3 16,6-8 3-16,7 1-8 0,7 6 15 16,6 8-5-16,20 37 0 15,-19-33-13-15,19 33 11 16,0 0 14-16,0 0 42 16,0 0 13-16,0 33 9 0,0 15 5 15,-7 4 12-15,-6 7 7 16,-13 8-4-16,-1-5-18 0,-12 5-28 15,-1-4-27-15,-12-8-17 16,-1-3 6-16,1-11-14 16,-1-1-71-16,1-14-134 0,-1-7-115 15,7-8-200-15,7-15-242 16,-1-11-50-16</inkml:trace>
    <inkml:trace contextRef="#ctx0" brushRef="#br0" timeOffset="3103">6663 676 1572 0,'-33'-22'285'16,"33"22"87"-16,0 0-46 0,-26-15-107 15,26 15-81-15,-26-7-61 16,26 7-45-16,0 0 0 15,0 0-22-15,0 0-17 0,0-33-1 16,13 7 5-16,13 0 9 0,7 0 0 16,6 4-2-16,7 3-4 15,-6 1-5-15,-7 7 5 16,0 0 0-16,-7 7 0 16,-26 4 0-16,26 4 2 0,-26-4 12 15,0 0 25-15,20 22 25 16,-20-22 27-16,20 30 23 0,-7-5 7 15,-13 1-6-15,-7 0-20 16,-6 4-20-16,-26-1-21 0,-14 1-19 16,-26-1-9-16,-13-3-4 15,-13 4-7-15,-13-4 0 0,0-1-9 16,-7 1-6-16,-7-7-6 16,1-1-1-16,13-7-96 15,-7 0-166-15,13-7-129 16,7-4-274-16,33-11-320 0</inkml:trace>
    <inkml:trace contextRef="#ctx0" brushRef="#br0" timeOffset="3288">5822 0 2451 0,'0'0'63'0,"0"0"12"0,0 0-29 16,0 0-55-16,0 0-241 15,0 0-427-15</inkml:trace>
  </inkml:traceGroup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42:01.16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79BAF25-0BB4-4CA8-82E3-03602756103B}" emma:medium="tactile" emma:mode="ink">
          <msink:context xmlns:msink="http://schemas.microsoft.com/ink/2010/main" type="inkDrawing" rotatedBoundingBox="-350,14960 8659,8695 13629,15842 4619,22107" shapeName="Other"/>
        </emma:interpretation>
      </emma:emma>
    </inkml:annotationXML>
    <inkml:trace contextRef="#ctx0" brushRef="#br0">2996 2263 657 0,'0'0'119'16,"0"0"32"-16,0 0 18 16,0 0-22-16,0 0 26 0,0 0-83 15,0 0-24-15,0 0-62 16,0-41 35-16,7-3-35 16,6-19 24-16,13-11-28 0,7-11-5 15,13-4 12-15,0-3-22 16,13 0 37-16,7 3-39 0,13-3 35 15,13 3-9-15,0 0 9 16,20 4-5-16,-1-4-13 0,14 7 13 16,13-3-36-16,7 8 41 15,19-5-18-15,-6 5-9 0,6 7 21 16,0 3-30-16,0 1 27 16,7 7-9-16,-6-4 9 0,5 7-21 15,8 5 25-15,-1-1-2 16,-6 8-36-16,0 7 27 15,0 0-9-15,6 3 14 0,-6 1-26 16,-7 7 19-16,1 8-14 16,-8-1 33-16,-5 12-44 0,-1 0 39 15,0 7-24-15,-7 7 21 16,-6 0-15-16,-13 12-5 0,7-1 21 16,-21 8-30-16,8 7 30 15,-14 1-24-15,-13 6 12 0,0 8-23 16,-7 0 44-16,1 8-30 15,-7-5 9-15,-7 12-6 16,0 4-2-16,0-1 36 0,-6 1-18 16,-7 10 47-16,0 1-28 15,-6 7 16-15,-14 0 24 0,1 7 19 16,-1 4-51-16,-12 1-7 16,-1 3-14-16,-6 4 46 0,-1-1 25 15,-12-3 8-15,-1-4-45 16,-6-4-4-16,0-3 10 0,-6 0-17 15,-1-4 37-15,-6-8-21 16,-7-3-8-16,1-7-10 0,-8-8 3 16,-5-4-3-16,-8-3-14 15,1-8 9-15,-1-3 7 0,-6-12-17 16,7 5 0-16,-1-9-17 16,1-2-1-16,0-1-1 15,6-4-3-15,0-3 0 0,33-15 2 16,-33 11-20-16,33-11 11 15,-39 26 1-15,39-26 6 0,-40 30 10 16,14-5-5-16,26-25 1 0,-46 45-2 16,20-12-1-16,-1 0-3 15,1-3 0-15,26-30 0 0,-26 37 2 16,13-11-2-16,13-26-11 16,0 0 8-16,-20 33 8 0,20-33 0 15,0 0-5-15,0 0 3 16,-13 29-3-16,13-29 0 15,0 0-6-15,0 0 6 0,0 0-7 16,0 0 16-16,0 0-2 16,0 0-3-16,13-33-4 0,0-19-18 15,0-3-37-15,7-12-30 0,-7-3 5 16,0 0 17-16,7 4 41 16,-7 6 7-16,0 9 6 0,0 3 5 15,-6 11 12-15,6 7 1 16,-13 30-3-16,7-29-9 0,-7 29-6 15,0 0-4-15,0 0 8 16,0 0 5-16,0 0 11 16,0 0 0-16,0 44 2 0,0-7 4 15,-7 0 7-15,0 4 17 16,1 7-10-16,-14-4 11 0,7 4-11 16,-7 0-2-16,-6 0-15 0,-7 0-8 15,7-4 0-15,0-7 1 16,6-3-4-16,20-34-3 0,0 0-8 15,-33 33-6-15,33-33 26 16,0 0 4-16,7 33 7 0,6-7 1 16,13-4 1-16,13 0-3 15,7-7-7-15,7-4-15 16,6-7 0-16,7 3 5 0,-7-3-5 16,7-4-3-16,-14 0 3 15,-6-4-16-15,-6 0-47 0,-40 4-113 16,33-3-101-16,-33 3-281 0,0 0-118 15</inkml:trace>
    <inkml:trace contextRef="#ctx0" brushRef="#br0" timeOffset="4413">8772 4820 104 0,'-26'-3'6'0,"26"3"24"16,0 0 22-16,0 0 21 15,0 0 1-15,0 0 8 0,0 0 20 16,0 0 14-16,0 0 3 16,0 0-9-16,0 0-14 0,0 0-20 15,0 0-9-15,0 0-51 16,0 0 4-16,0 0 24 0,0 0-3 16,26-8 11-16,14 1 21 0,12 3-5 15,1 0-23-15,6 8 22 16,0 3 6-16,0 1-49 0,1 7 7 15,5 7 2-15,1 4-10 16,0 3-5-16,-1 4 17 16,-12 16 26-16,0-1-2 0,-1 3 3 15,-6 8-15-15,0 12 33 16,0 2 15-16,-6 9-30 0,6 3-15 16,-7 3 3-16,0 1 44 15,1 7-46-15,-7 4-24 0,0-4 8 16,-7-3 16-16,0-4-2 15,7-4-4-15,-13 0 28 0,-7-8-39 16,0 5 0-16,-13-5-6 16,-7-3-2-16,1 8 28 0,-14-9-23 15,-6 5-3-15,-7 7-4 0,-6-7-20 16,-7 14 28-16,0-3 7 16,-7-1-17-16,0-3 0 15,-6 0 1-15,-6 4-8 0,-8-4-8 16,1 0 2-16,-13-4 6 15,-1-3-15-15,1 3 14 0,-7-7 8 16,6-4 16-16,1-15-6 16,-1 8-3-16,8-11-17 0,-1-4 2 15,6-3 4-15,1-4-15 0,6-8 9 16,-12 8-12-16,5-12 0 16,1 5-6-16,-13-1 11 0,-14 0 0 15,0 0-2-15,-6 8-16 16,-20 3 18-16,1-3 3 15,-1 0-8-15,-13-1-9 0,-7-3 6 16,1 0 5-16,-1 0-6 16,-6-4-1-16,6 8 10 0,1-8-5 15,6 4-5-15,0-11 9 16,0 7-11-16,6-3 11 0,1-4-14 16,-1 14 20-16,8-10-10 0,-8-4-6 15,1 7-6-15,-1 0 12 16,-6-3 2-16,-6-4-5 0,12 3-9 15,1-3 20-15,6-11-5 16,7 3-60-16,6-10 7 16,7-1-19-16,0-7 19 0,0-7 7 15,0-4 2-15,13-4 19 16,-7-3 5-16,7-12 14 0,0 4-2 16,7-3-2-16,-7 14 0 15,0-4 7-15,-7-3-16 0,-6 11 18 16,6-11-19-16,1 0-10 0,-7-4-26 15,6 11 24-15,0-11 12 16,7 0 8-16,0-3-2 0,7 7 5 16,0-8 2-16,-1 1 9 15,7-8-19-15,0-4 9 0,-6-7 5 16,0-11-28-16,-1-4-21 16,1-4-8-16,-1-10 12 15,7-4 20-15,1 3 11 0,12-3-8 16,7-1 12-16,13 0-52 15,6 1 18-15,1 7 13 0,6-4 20 16,7 5 0-16,-1-1 1 0,14 3-18 16,-6 1 17-16,5-4 2 15,8-3-9-15,-7-1-27 0,0-7 3 16,6 8 16-16,0 3-3 16,-6 4 29-16,7 10 23 0,-7 1-43 15,6 11 7-15,0 8 9 16,1 3 10-16,-1 3-17 15,1 5-1-15,6 29 6 0,0-37-2 16,0 7 18-16,0 30-15 0,0-37 14 16,0 37-15-16,0-33 14 15,0 33-15-15,0-33 7 0,0 33 5 16,-7-33 4-16,7 33-16 16,-6-34 19-16,6 34-12 0,6-33 0 15,-6 33 0-15,7-26 5 0,-7 26-5 16,0 0 7-16,0 0-7 15,26-33-8-15,-26 33 8 0,20-26 10 16,-20 26-24-16,33-29 17 16,-33 29-1-16,32-30-10 15,1 8 8-15,-33 22 0 0,33-30 0 16,-33 30-17-16,33-25 24 16,-33 25 2-16,0 0-5 0,0 0 38 15,0 0 16-15,0 0 10 0,0 0-28 16,0 0-18-16,0 0-14 15,0 0-2-15,0 0-3 0,0 0-3 16,0 0 0-16,-33-12-12 16,0 9 20-16,0 6-12 0,7 5 0 15,-7-1 4-15,0 1-3 0,-6 3 31 16,6-4-28-16,0 4-14 16,0 0 6-16,1 0 15 15,32-11-17-15,-33 11 5 0,33-11 5 16,-27 11-3-16,27-11 14 15,0 0-11-15,-26 8-15 0,26-8 22 16,0 0-32-16,0 0 36 0,0 0-11 16,0 0 0-16,0 0-18 15,0 0 18-15,0 0 7 0,0 0-17 16,0 0 22-16,46-11-27 16,-6 0 33-16,-8 0-24 0,1-8 14 15,0 1-5-15,7-8-3 16,6-4 8-16,-7-7-22 0,0 4 27 15,-6-4-28-15,0 8 28 16,-33 29-13-16,33-26 45 0,-33 26 23 16,0 0-24-16,0 0 7 15,0 0-38-15,0 0 3 0,0 0-10 16,0 0-6-16,0 0 10 0,0 0-19 16,0 0 19-16,0 0-14 15,0 0 0-15,0 0 1 0,0 0-7 16,0 0 19-16,0 0-20 15,0 0 21-15,20 33-13 0,-7 0 12 16,0 0-5-16,-6 4 2 16,6 8-1-16,0 3 63 0,0 3-23 15,0 1 11-15,7 4-23 16,0-5-9-16,-1-3-19 0,8-7 10 16,-1-4-15-16,-26-37 6 15,39 48-6-15,-39-48-7 0,0 0 15 16,40 33-14-16,-40-33 16 0,0 0-23 15,0 0 16-15,0 0-41 16,0 0-96-16,0 0-177 0,0 0-138 16,0 0-143-16</inkml:trace>
  </inkml:traceGroup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41:12.79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2D3BA3C-AACC-4924-BD5A-DB4E0A2ADBD9}" emma:medium="tactile" emma:mode="ink">
          <msink:context xmlns:msink="http://schemas.microsoft.com/ink/2010/main" type="writingRegion" rotatedBoundingBox="7292,10128 2585,10557 2473,9324 7180,8896"/>
        </emma:interpretation>
      </emma:emma>
    </inkml:annotationXML>
    <inkml:traceGroup>
      <inkml:annotationXML>
        <emma:emma xmlns:emma="http://www.w3.org/2003/04/emma" version="1.0">
          <emma:interpretation id="{15E467FD-C8B7-450C-8441-5395426EAE5A}" emma:medium="tactile" emma:mode="ink">
            <msink:context xmlns:msink="http://schemas.microsoft.com/ink/2010/main" type="paragraph" rotatedBoundingBox="7292,10128 2585,10557 2473,9324 7180,88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9BE66C-AA16-499E-AC23-18630CDB5FA2}" emma:medium="tactile" emma:mode="ink">
              <msink:context xmlns:msink="http://schemas.microsoft.com/ink/2010/main" type="line" rotatedBoundingBox="7292,10128 2585,10557 2473,9324 7180,8896"/>
            </emma:interpretation>
          </emma:emma>
        </inkml:annotationXML>
        <inkml:traceGroup>
          <inkml:annotationXML>
            <emma:emma xmlns:emma="http://www.w3.org/2003/04/emma" version="1.0">
              <emma:interpretation id="{F3135F67-3423-4A80-8950-91626A073B64}" emma:medium="tactile" emma:mode="ink">
                <msink:context xmlns:msink="http://schemas.microsoft.com/ink/2010/main" type="inkWord" rotatedBoundingBox="7292,10128 2585,10557 2473,9324 7180,8896"/>
              </emma:interpretation>
            </emma:emma>
          </inkml:annotationXML>
          <inkml:trace contextRef="#ctx0" brushRef="#br0">4158 887 1741 0,'0'0'239'0,"0"0"-21"15,0 0-92-15,0 0-72 0,0 0-4 16,0 0-1-16,0 0-17 15,0 0-18-15,20-41-1 0,0-7 1 16,-7-11-8 0,6-8-3-16,1-6-3 0,-7 2-3 15,7 12-7-15,-7 11 7 16,-13 48-6-16,0 0-3 0,0 0-8 16,46-11 16-16,-6 26-4 15,-1 18 17-15,0 8-21 16,1-1 12-16,6 1-8 0,0-4 17 15,-7-7-1-15,1-5-3 16,-7-6-8-16,-33-19 3 16,26 22 5-16,-26-22-14 0,0 0 9 15,0 0 5-15,0 0-15 16,-33 33 12-16,-26-14 15 16,0-4-6-16,-14-8-4 15,1-3-7-15,0-4 0 0,0-4-10 16,6-3 1-16,0-4 15 15,13-4-15-15,7-7 9 0,6-1 10 16,1-10 14-16,12-7 6 16,1-12-16-16,6-7-6 15,7-15-5-15,7-4 2 0,6 1 9 16,6 3-9-16,-6 15-1 16,7 11 0-16,-7 11 6 15,0 37-19-15,0 0-76 16,0 0-247-16,0 0-286 0,0 0-85 15</inkml:trace>
          <inkml:trace contextRef="#ctx0" brushRef="#br0" timeOffset="527">3651 26 1566 0,'0'0'217'0,"0"0"-76"16,0 0-68-16,0 0 37 15,0 0-18-15,0 0-30 0,20 33 18 16,0 12-20-16,-7 3-30 16,6 0-3-16,-5 0-11 15,-1-4-13-15,-7-3-7 0,1-4 4 16,-7-4-9-16,0-33 15 15,-13 37-3-15,13-37 3 16,0 0 7-16,-46 29-11 0,13-14-6 16,33-15 4-16,-33-7-7 15,0-16-1-15,7-6 2 16,6-4 14-16,0 3-8 16,20 30-3-16,0 0-1 0,-13-26-9 15,13 26 16-15,0 0 16 16,0 0 19-16,-6 30 7 0,6 10 25 15,-7 1 7-15,1 3-10 16,-14 4-2-16,-6-3-33 16,-14 3 4-16,-6 0-4 0,-13-7 28 15,-7-8-34-15,-6-4-4 16,-13-3-9-16,6-7-8 0,-8-12 0 16,9-3-1-16,5-8 0 15,1-14-4-15,6-8 0 16,7-8-5-16,7-10 5 15,6 0-49-15,13-1-118 0,6-6-175 16,14-1-258-16,7-7-99 16</inkml:trace>
          <inkml:trace contextRef="#ctx0" brushRef="#br0" timeOffset="719">2566 111 1429 0,'53'-7'251'0,"-1"-1"-125"15,7-7-50-15,14 4-44 16,-1-4-12-16,7 8-13 0,-13-4-197 16,-13 7-166-16,-20-3-116 15,-33 7-450-15</inkml:trace>
          <inkml:trace contextRef="#ctx0" brushRef="#br0" timeOffset="1467">1902 392 1409 0,'0'0'205'0,"0"0"-41"16,0 0 9-16,53-8-47 16,-1 27 6-16,-6 10-22 0,-6 12-7 15,-7 3-20-15,-14 1-8 16,1-1-17-16,-13 0-16 0,-7-3-17 16,-7-4-11-1,7-37-10-15,-26 44 0 0,26-44 0 16,0 0 3-16,-40 33-11 15,40-33 4-15,0 0-3 0,-39-3 6 16,39 3-13-16,-46-52-31 16,0-7 6-16,13 0 16 15,-6 0 11-15,12 7 4 0,-5 15 4 16,32 37 3-16,0 0-12 16,-40-15 9-16,40 15 0 0,-40 30-3 15,13 7 0-15,14 7-1 16,0 4 9-16,7-7-5 15,12-1-6-15,1-3 6 16,-7-37 0-16,19 41 0 0,-19-41 0 16,40 37-6-16,-40-37 10 15,53 22-4-15,-7-11 0 0,-13-7-3 16,-33-4-1-16,46-7 1 16,-46 7 9-16,40-4-6 15,-40 4 0-15,0 0 17 0,0 0-12 16,0 0-9-16,-40 18 19 15,-6 1-15-15,0-4-8 0,-6-4 8 16,-2-8 0-16,8-3 0 16,7-7 5-16,-1-12-10 15,1-6 7-15,6-12-6 16,0-8 9-16,0-3-10 0,7-3 11 16,6 6-2-16,7 12 3 15,13 33-7-15,-13-33 0 16,13 33 0-16,0 0 6 0,0 0 28 15,0 0 7-15,0 40 32 16,-7 16 13-16,7 7 39 0,-13 3-24 16,-6 1-39-16,-8-1-20 15,1-3-17-15,0-8-17 16,-7-7-11-16,0-7-150 16,0-8-249-16,0-11-325 0,-6-11-103 15</inkml:trace>
          <inkml:trace contextRef="#ctx0" brushRef="#br0" timeOffset="1911">1080 717 1619 0,'0'0'162'16,"0"0"-68"-16,0 29-41 0,0-29-37 15,-26 34 12-15,26-34-32 16,-46 25 35-16,6-17 68 16,7-8-26-16,33 0-19 15,-39-30-43-15,19-18 8 0,7-7-19 16,20-4-3-16,12 0 10 16,8 14-7-16,5 8 6 0,-5 19-6 15,6 14-4-15,-33 4 21 16,39 41 37-16,-19 3 30 15,-14 12 26-15,-12 3 33 0,-7 4-3 16,-20-1-9-16,-13 1-21 16,-7 0-11-16,-13-11-31 0,-6-1-17 15,-7-10 29 1,0-8-25-16,-7-11-14 0,7-7 0 16,0-15-23-16,7-3-5 15,6-12-5-15,1-11-8 0,12-7 5 16,7-1-5-16,7-3-3 15,19 0-12-15,0 1-107 16,20-5-135-16,13-7-239 0,20-8-271 16,13-6-87-16</inkml:trace>
          <inkml:trace contextRef="#ctx0" brushRef="#br0" timeOffset="2132">705 0 2330 0,'0'0'258'0,"0"0"-10"15,0 0-65-15,0 0-31 16,0 0-62-16,20 30-41 0,-20-30-24 16,0 0-17-16,0 0-8 15,0 0 4-15,0 0-4 0,0 0-154 16,0 0-177-1,0 0-225-15,0 0-220 0</inkml:trace>
        </inkml:traceGroup>
      </inkml:traceGroup>
    </inkml:traceGroup>
  </inkml:traceGroup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41:57.24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21E9AD2-5117-465D-BD88-9C0CF66A452A}" emma:medium="tactile" emma:mode="ink">
          <msink:context xmlns:msink="http://schemas.microsoft.com/ink/2010/main" type="inkDrawing" rotatedBoundingBox="5221,10295 5414,19766 5277,19769 5084,10297" semanticType="enclosure" shapeName="Line"/>
        </emma:interpretation>
      </emma:emma>
    </inkml:annotationXML>
    <inkml:trace contextRef="#ctx0" brushRef="#br0">4271 16 263 0,'0'0'29'15,"0"0"-5"-15,0 0 5 16,0 0-5-16,0 0 16 16,0 0 32-16,0 0 83 15,0 0 2-15,0 0-53 0,0 0-28 16,0 0 47-16,-26 44-5 16,26-44-36-16,-13 63-27 0,0-4 46 15,6 0-12-15,0 11-19 16,1 8-3-16,-1 7 22 0,1 4-26 15,6 7-47-15,-7 0 0 16,7 0-7-16,7 0 6 0,-7 4 0 16,6-4 34-16,-6 1 14 15,7-5-44-15,-7 1-10 0,6-8 11 16,-6 0-4-16,7-8-3 16,-7-3-18-16,7-11 23 15,-1 0 3-15,-6-4 12 0,7 0 1 16,-7-7-8-16,0-4-9 15,6 0 2-15,-6-4-22 16,7-3 19-16,-7-1-12 0,6 1 0 16,-6-4 15-16,0 0-3 15,0 3 6-15,7 1-9 0,-7 0-5 16,7-1 10-16,-7 1-1 16,0 0-12-16,6-4-25 0,-6-1 31 15,7 5 3-15,-7-4-7 16,0 0-5-16,0-4-23 0,0 4 30 15,0-4-12-15,0 4-5 16,-7 0 23-16,7 0-13 0,0 4-7 16,0 7-3-16,0-4 8 15,-6 1 0-15,6-1-6 16,0 4 6-16,-7 0 6 0,7 0 5 16,0 0-11-16,0 0-10 15,0 4 16-15,0 1 6 0,7-5-25 16,-1 3 8-16,1 5 8 15,-7-1 6-15,0 1-22 0,0-1 26 16,0-3-9-16,0-4-13 0,0 0 12 16,0 0 6-16,0-4-16 15,0 4 18-15,-7 0-6 0,1 0-25 16,6 0 23-16,-7 4 0 16,7 3 3-16,-7-7-2 15,1 0-4-15,6 0 0 0,-7 4 7 16,7 0-3-16,-6 3-15 15,6-3 8-15,0 0 8 0,6 0 1 16,-6-1-2-16,7 1-12 0,-1-4-6 16,1 4 17-16,6-4-7 15,-6 0 20-15,6 7-11 0,-7 4-5 16,-6 8-13-16,0-1 13 16,7 4 10-16,-7 4 2 0,0 0-30 15,7 0 27-15,-14-4-17 16,14-3 21-16,-7-3-19 0,0 2 11 15,6-7-11-15,1 0 18 16,-7-3-22-16,6-1 24 0,1 1-29 16,-1-1 29-16,-6 0-21 15,7 5 14-15,0-1-16 0,-7 4 26 16,0-1-20-16,6 1 7 0,-6 0-12 16,7 0 20-16,-7 3-17 15,0 8 15-15,0-4-20 0,6-11 16 16,-6 4-6-16,7-11 3 15,6 0 3-15,-13-1-6 16,7 1-4-16,-1 0 4 0,1-4 3 0,-7 7 2 16,-7 1-1-16,1 3 0 15,-1 0-8-15,-6-7-2 16,0 7 12-16,6-7-4 0,1-8-5 16,-1 0 8-16,0-3 1 15,7-1-3-15,-6-3-14 0,6 4 11 16,-7 0 14-16,7-1-14 0,0 1 24 15,0 7-1-15,0 8-3 16,0 0 24-16,0 3-21 0,7 15 7 16,-7 11-7-16,0 11-5 15,0 4-3-15,6 3 8 0,-6 1 12 16,7-8 17-16,6-15 4 16,-6 0-26-16,-1-11-2 0,1-18-13 15,-1-8-19-15,-6-44 4 16,7 41 5-16,-7-41-5 0,0 0-4 15,0 0 6-15,0 0 1 16,0 0-30-16,0 0 16 0,0 0-12 16,0 0-13-16,0 0-34 0,0 0-21 15,0 0-53-15,0 0-79 16,0 0-160-16,0 0-125 0,0 0-64 16</inkml:trace>
  </inkml:traceGroup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42:03.31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48388CB-664E-4E6F-902D-553D7D846CCD}" emma:medium="tactile" emma:mode="ink">
          <msink:context xmlns:msink="http://schemas.microsoft.com/ink/2010/main" type="inkDrawing" rotatedBoundingBox="7900,11191 10555,18167 7395,19369 4740,12394" semanticType="enclosure" shapeName="Other"/>
        </emma:interpretation>
      </emma:emma>
    </inkml:annotationXML>
    <inkml:trace contextRef="#ctx0" brushRef="#br0">6256 2288 652 0,'-14'-29'145'16,"1"3"41"-16,13 26-81 16,-26-44 10-16,0 7-13 0,-1 4-45 15,-5-1 30 1,-14 1-53-16,0 3 14 0,-14 1 13 0,1-1 1 16,-20 5-12-1,1-1 4-15,5 3 1 0,-12 1-37 16,-1 4 5-16,8-1 11 15,5 5-1-15,1-5 2 0,6 4-2 16,7 1-4-16,0 2-17 16,6 5 21-16,14 3-4 0,-7 1-22 15,7 3-13-15,-1 7 6 16,1-3 5-16,-1 7-20 0,7-4 15 16,-6 1 13-16,0 3-16 15,6-4 11-15,6 1 7 0,1-5 7 16,0 5-28-16,26-8 6 15,-33 11 7-15,7 0 9 16,0 4-9-16,26-15 0 0,-33 22-4 16,0-4-16-16,7 1 7 15,26-19 6-15,-33 37 4 0,13-4-9 16,0 0 18-16,1 8 0 16,5 3 3-16,-5 0-5 0,12 4-6 15,1-3 17-15,-1 3-11 16,0 4-25-16,7 3 19 0,0 4 53 15,0 0 22-15,0 0-34 16,7 11-41-16,0-3 5 16,-1 3 10-16,14 4-10 15,-7 4 6-15,13 3-7 0,-6 0 15 16,6 8-15-16,7 0 5 16,7 7-3-16,-1 3 8 0,0 6 7 15,7-2 4-15,7 1 3 0,-7-1-12 16,13-3-17-16,-13 0 16 15,7-1-23-15,-1-6 15 0,-6-5-12 16,0 5 2-16,-6-8 15 16,-1 7-24-16,0-3 19 0,-6 3-3 15,-6 4-20-15,5 4 24 16,-5-4-13-16,-1-7 0 0,-6 3-12 16,6 0 32-16,-6 1-20 15,6-1 0-15,0-7 0 0,1 4-3 16,-1-1 10-16,0-6-13 15,-6 0 17-15,6-4-11 0,-13-4 7 16,7-4-16-16,0 0 20 0,-1 4-23 16,-5 3 28-16,-1-6-23 15,0-1 19-15,0 0-24 0,0 0 27 16,0 0-23-16,0-3 18 16,7-4-13-16,-7 7 12 15,0-4-5-15,7 1-4 0,-7-1 3 16,7-7 2-16,0 4-9 0,6-4-5 15,-6-3 15-15,6-1-2 16,0 8 1-16,-6-4-12 0,6-3 3 16,-6 6 4-16,6-2 0 0,7 2 4 15,-7-6-13-15,1 3 12 16,12 0 0-16,7-7-7 0,0 3 13 16,7 1-4-16,-1-8-5 15,7 7-4-15,1-6 4 0,5 3 2 16,-6-4 1-16,1-4-17 15,-1-3 17-15,6-1-26 0,-5-14 12 16,5 0-1-16,1-15-8 16,0 0 17-16,-1-11 3 0,1 0-3 15,6-3 6-15,-6-5 1 16,0 4 0-16,6-7-18 0,-6-3 17 16,6 6-12-16,-6 5 18 0,-7-5-6 15,7 1 5-15,-7 3-5 16,0-7-9-16,0 4 0 0,0-5-2 15,0-6 12-15,1-4-9 16,-1-8-15-16,6 4 9 0,-12-14 11 16,6-1 0-16,-6-4 0 0,-7-3-14 15,0-4 27-15,-7 0-9 16,-6-3-22-16,0-12 13 16,0 12 14-16,-7-19-15 0,-6 4 15 15,6-4-5-15,0 4-12 16,1-8 13-16,-8 4 3 0,1-7-19 15,0 3 11-15,-7 8 10 16,-7-4-14-16,1-3 4 0,-7 3 0 16,0 0 0-16,-7-4 3 0,1 8 5 15,-7-4 7-15,6-3 1 16,1 3-10-16,-1-7 1 0,0-1-7 16,1-3 17-16,-1 0-17 0,7-11 7 15,-6 4-15-15,6-4 18 16,-7 3-7-16,-6-7 0 15,6 4 22-15,-12 0 45 0,-1 11-9 16,0 0-16-16,1 3-15 16,-1 1-16-16,-6 7 4 0,-1 4-18 15,8-8 14-15,-8 8-18 0,8-4 10 16,-8 4-16-16,1-7 21 16,0 6-11-16,-1-2 7 0,-5 2-16 15,5 1 19-15,1 4-17 16,0-8 20-16,-1 0-11 0,1 0 0 15,6-4 3-15,-12 4-9 0,5-3 4 16,-6-1-5-16,7 4 5 16,0 1 3-16,0 2-9 15,-1 1 0-15,-6 3 10 0,-6 0-1 16,6 1-12-16,-13 3 9 16,7 7 3-16,-7-3 0 0,0 4-13 15,0-4 19-15,-7 3-19 0,7-6 13 16,-6-5 0-16,6 4-3 15,0 0 4-15,0 8-20 0,0 0 25 16,0 7-20-16,6 3 20 16,1 1-7-16,-1 3-2 0,1 4 5 15,-1 4-15-15,8 3 18 0,-1 1-16 16,-7 3 11-16,14 0 1 16,-13 4-13-16,6-4 19 15,-7 4-22-15,1 0 17 0,6 0-9 16,-6 7 1-16,-7 4 6 15,-7 0-13-15,0 7 20 0,-6-3-20 16,0 3 17-16,-7 0-10 0,7 1 5 16,0-5-2-16,-7 4-4 15,14-10 12-15,-1 3-20 0,7-8 19 16,7 8-15-16,39 11 15 16,-46-18-12-16,46 18 8 0,0 0-33 15,0 0-25-15,0 0-34 16,0 0-81-16,0 0-11 0,0 0-111 15,0 0-151-15,0 0-93 16,0 0-48-16</inkml:trace>
  </inkml:traceGroup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</inkml:channelProperties>
      </inkml:inkSource>
      <inkml:timestamp xml:id="ts0" timeString="2023-03-07T13:37:19.414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3979 842 512,'0'0'-23,"0"0"11,0 0 6,0 0 15,0 0 12,21-32 23,-21 32 13,26-20 28,-26 20 14,0 0-6,26 0 29,-26 0-50,0 0 8,21 40 72,-5 7-35,-6 8-27,1 12 81,-1 15-29,-4 21-8,-1 11-34,0 16-17,0 15-24,-5 5-21,0 3-28,0 0 11,6 1 9,-6-5-4,0 1-29,5 3 16,5-8-13,-4 1 16,-6-4 4,5-5-11,-5-3-9,-5 0 16,-1-5-11,-4 1 11,-1-4 17,-4 0 5,4-8-10,-5-4-28,1-4 7,4-8 9,6 1-9,-6-9-16,6 0 5,0 1 10,0-1 13,-6 1-13,11-1-6,-5 0 0,0-7 0,5 3 14,-5-3-21,5-1-3,-6-3 1,6 0 17,-5-1 7,0 1-7,5-1-8,-5 1 7,-1 7-11,1 5-1,0 7 2,0 0 6,-1 4 6,6 1-15,0-5 6,0 4 15,0 0-22,0 4 13,0 4-13,6 1 7,-6-5 0,0 4 10,-6 4-4,6-8-25,0 0 19,-5 0 0,0 4 12,0 0-21,-6-4-1,6 0 15,5-7-5,-5-9 6,5-11-14,5-5 12,0-7-4,0-8-8,1 0 12,-1-4 9,-5-8-21,5-4-9,-5-47 26,-5 63-1,0-16-17,5-47 9,-11 59-7,11-59 16,-16 51 3,16-51-23,0 0 14,-21 52 14,21-52-15,0 0 4,-47 51 3,5-16 6,-10-3-5,-6-1-15,-5 1 0,-5 3-1,-5-4 13,-1-3 6,1-4-13,-6-1-8,0-3 16,-4-8 2,-1-5-15,-5-7-12,-6 0 20,-4-11 0,-1-5-3,5-8-19,-4-3 23,-1-1-2,1-11 7,4 0-9,-4 3-12,4 1 12,6-1 11,0 5-14,0 3 9,5 5-15,0 11 14,11 0 2,4 8-7,6 4 0,6-4 47,4 4-20,11-4-8,6 4-19,36 0 8,-53-15-5,16 3 1,37 12-12,-47-28 0,11 1 15,-1-5 1,37 32-8,-47-63-18,-1 4 18,7-11 9,4-17-3,-5-11-18,0-16 8,5-16 7,-5-19 3,6-21 6,-6-18-12,0-25-10,10-15 10,-4-8 0,4-16 0,6-15 4,5-8-4,10-5-19,-4 5 19,9-4 10,1 12-20,5 3 5,0 0-12,0 5 13,-5 3 4,5 9-11,5 11 4,0 23 7,-5 20 0,0 16-9,6 20 1,-6 12-2,0 11 17,-6 8 0,-4 8-11,5 0-18,-6 4 22,-5 0 4,1-4-1,-6-8-25,5 0 22,0-7-3,1 3-4,-1 0 2,5 8-6,6 8 17,0 12-17,5 11 11,0 13-3,0 15 10,0 4 2,5 15-24,-5 1 23,5 4-8,-5-4 0,-5 7 0,-5-3-7,-1 0 14,-5-5-11,1-7-12,-1-4 22,-5-4-6,5-4-3,11 4-16,-6 4 34,6 12-15,5 7-11,0 5 14,0 31 1,21-28-28,0 5 27,21 11 7,-5 4-22,21-4 16,15 5-1,11-1-14,15 0 11,22-4-12,21 4 15,15-4-10,21 4 13,16 5-9,21 3-10,0 0 2,6-4 17,-12 4-10,-4-4-52,-11-4 17,-21 4 17,-11-4 18,-25-4-8,-11 0 0,-27 5 9,-10-1 3,-20 0-7,-12 8 2,-10-4 16,-15 4-11,-6 4-15,-26-4 2,0 0 0,0 0-3,0 0 16,0 0 3,11 31 4,-17 9-2,-4 7-9,-1 0 8,-10 8-2,6 4 7,-6 8 8,10 4-24,1 0 13,4 3-17,12 1-185,-1 8-123,11-1-84,5 13 12,10 3 59,16 0 33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19:53.70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59 621 0,'0'0'70'16,"0"0"53"-16,0 0 2 0,0 0 36 16,0 0 54-16,0 0 12 15,0 0-37-15,0 0-63 0,0 0-31 16,0 0 18-16,33-8-20 0,-1 5-40 15,8-1-33-15,6-3-24 16,-7-5 8-16,7 9 13 0,-13-5-8 16,-7 1-10-16,-26 7-19 0,27-7 34 15,-27 7-38-15,0 0-90 16,0 0-135-16,0 0-120 16,0 0-31-16,0 0-16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</inkml:channelProperties>
      </inkml:inkSource>
      <inkml:timestamp xml:id="ts0" timeString="2023-03-07T13:37:21.322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4161 878 547,'-62'-12'98,"-17"1"-4,-21-9-15,-15 4-31,-27-3-16,-25-5-16,-22-11-23,-21-5-3,-10-7-9,-11-12 51,-10 0-15,-6-4-5,-4-4 84,9 4 12,17 0-24,20 4-8,22 4-13,20 4-17,27 12 53,21 7-10,20 9-35,27 11-38,16 4 11,15 8-31,11 12 17,26-12-24,-16 47 28,16 0-6,10 12 17,11 12-25,0 16 12,6 27-2,-1 19 9,-5 29-5,-11 26-7,1 25-2,-16 19 60,-1 12-1,-4 0 39,-6-5-31,0-7-5,-5-3-47,6-9 10,-6-12-6,0-7-30,5-8 14,5-9 6,1 1-1,-1 0-10,6-8 5,0 0-11,-5-8 9,4 0-2,-4-4-24,-1 1 44,-4-5-15,-1 4-25,0-4 22,-5 5-6,0-1 2,0 4 0,0 4 0,0 4-9,11-4 17,-1-4-18,1-8 12,-1-3 0,6-9-12,0-3 24,-6 3-36,11 0 34,-5 1-35,0-1 36,5 1-36,-11-5 31,6 5-29,0-5 26,0 1-23,-1-5 13,6-7 0,0-4 5,0-8-16,6 0 13,4-12-2,1-4 13,4-12-35,6 1 22,5-13 0,-5 1 4,11-4-11,-1-9 12,1-3-23,-32-67 11,58 79-16,-11-20 3,5-16 30,1-7-33,4-13 23,6 1-17,5-8 7,11-5-39,5-11 49,10 4-18,11-4 3,5 4-1,0 4 11,1 0-10,-12 4 8,-4 7 17,-6 1-17,-11 8 17,6 3-20,-5-3 16,5-1-22,0-7 10,10-1-1,-5-3-16,6-8 17,-1 0-15,0-4 2,6-4 15,-6 0-15,1-4 22,-6 0-15,0-8 15,-10 4-10,-1-7 9,-9-5-20,-6-4 32,0-11-9,-11-4-5,6-13 16,-11-3-8,-47 55-13,58-90 23,-11 19 22,-16 8 17,-10 0 31,-5 8-14,-11 0-10,0 0-28,-5-4-4,0-8-22,-5 0-7,5-7-3,-5-13 10,0-15-25,5-24 26,5-19-24,5-32 13,1-24-11,-1-27 7,1-20 19,5-19-24,-6-20 11,1-24-16,-1-12 25,-5 1-1,1 3 7,4 9-14,-10 15 1,10 8-8,-4 7 4,4 9-14,6 3 21,0 9-12,-1 11 5,1 8-11,-5 8 5,-1 20 1,-5 19 9,-5 24-21,0 20 22,-5 19-5,-5 16-6,-1 11 11,1 17-5,-6 3-4,11 13-4,-1 3-8,-4 0 26,10 4-16,-5-8 13,-1 0-27,1-7 35,0-5-42,0-3 43,-1-1-32,1-3 19,0-1-10,-5 1 17,4 3-16,-4 5-10,5-1 19,-1 8-13,1 4 21,5 8-11,-5 12 0,0 8 6,5 43-28,0 0 32,-11-43-3,11 43-14,0 0 3,0 0-27,0 0-102,0 0-178,0 0-171,0 0-46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53:08.60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105 0 419 0,'0'0'128'0,"0"0"26"0,0 0 29 16,0 0-20-16,0 0-29 0,0 0-36 15,0 0-43-15,0 0-5 16,0 0-23-16,0 0-14 0,0 0 112 15,0 0-38-15,0 0-50 0,33 48-2 16,-13 4-4-16,-1 3 159 16,1 8-88-16,0 7-44 0,0 11-35 15,-1 1 3-15,1 2-19 16,6 5 16-16,-6 0-7 0,6-1-16 16,-6-6 0-16,0-1 15 0,6-11-25 15,-13-3 17-15,7-8 3 16,-7-7-17-16,-7-8 18 0,1-11-24 15,-7-33 13-15,7 37 0 16,-7-37 7-16,0 0 30 0,13 26 92 16,-13-26-49-16,0 0-27 0,0 0-28 15,0 0 14-15,0 0-26 16,0 0 8-16,0 0-16 0,0 0-12 16,0 0 7-16,0 0 5 15,0 0-3-15,0 0 3 0,0 0-8 16,0 0-14-16,0 0 17 0,0 0-49 15,-20-30-25-15,20 30-4 16,0 0-7-16,-39-33-7 0,12 7 3 16,27 26 6-16,-46-33-1 0,46 33 11 15,-52-37 21-15,19 8 25 16,33 29 18-16,-53-45-9 0,53 45 14 16,-39-48-2-16,6 15-15 0,33 33 25 15,-26-44 2-15,26 44-24 16,-26-45 33-16,26 45-15 0,-27-44-5 15,27 44-7-15,-19-37 31 0,19 37-35 16,0 0 6-16,0 0-2 0,0 0 18 16,-20-33 16-16,20 33-37 15,0 0 19-15,0 0-9 16,0 0 9-16,0 0-20 0,0 0 29 16,0 0-22-16,0 0 0 0,0 0 37 15,0 0-8-15,0 0 2 16,26 51 14-16,-6-6-2 0,0-5 16 15,-1 1-2-15,1 0-22 0,0-1-10 16,6 1 3-16,0-4-19 0,1 0 14 16,5-4 1-16,-5 0-5 15,-8-3-5-15,-19-30 1 0,33 33-14 16,-33-33 3-16,33 30 10 0,-33-30 16 16,0 0 38-16,0 0 39 15,26 18 2-15,-26-18-16 16,0 0-35-16,0 0-28 0,0 0-17 15,33-29-7-15,-7-1 7 0,-6-3 5 16,0 3-3-16,6-7-6 16,0 0-6-16,1 4-1 0,-8-4 2 15,1 8 9-15,-20 29-4 0,26-30-7 16,-26 30 26-16,20-29-34 0,-20 29-39 16,0 0-163-16,0 0-47 15,0 0-75-15,46-8-17 0,1 4-3 16,-7 19-18-16</inkml:trace>
  <inkml:trace contextRef="#ctx0" brushRef="#br0" timeOffset="576">1979 2268 485 0,'0'0'134'0,"0"0"-15"16,0 0-45-16,0 0 68 15,0 0-17-15,0 0-50 0,0 0-47 16,6 45-8-16,-12-8 77 0,6-37-19 16,0 0-45-16,-7 48-24 0,7-48 19 15,0 0-20-15,-13 48 18 16,13-48-26-16,0 0 0 16,0 0 0-16,20 44 0 0,-20-44 7 15,0 0 18-15,0 0-19 0,46 22-13 16,-46-22-8-16,46 7 11 15,-46-7 23-15,0 0-8 0,39-14-6 16,-39 14-26-16,0 0 25 0,0 0 11 16,0 0 19-16,0 0-1 15,7-34-37-15,-7 34 15 0,-40-14 7 16,-12 10 39-16,-1 8-4 0,-12 7 9 16,5 0-4-16,1 11-14 0,0 0 45 15,7 8-37-15,-1-4 34 16,0-4-25-16,1 4-30 15,6-4-28-15,0 0 19 0,6-4-22 16,1 1 0-16,39-19 14 0,-53 18-8 16,53-18-104-16,-46 11-109 15,46-11-98-15,-39 8-53 0,39-8-34 16,0 0 11-16</inkml:trace>
  <inkml:trace contextRef="#ctx0" brushRef="#br0" timeOffset="1004">2985 1359 533 0,'0'0'109'0,"27"-33"26"0,-27 33-29 16,0 0 113-16,0 0-73 0,0 0-15 15,0 0-15-15,-14 52-39 16,-12-8-36-16,0-3-21 0,0-4-11 16,-7-4 6-16,0-3-9 0,-7-8 19 15,-6-4-5-15,7 1-46 0,0-8 30 16,-1-8-4-16,7-6 17 16,-6-1-13-16,6-3-22 0,33 7 18 15,-39-26-6-15,39 26 21 16,-40-41-4-16,20 8-14 0,20 33 6 15,-19-37-23-15,19 37 20 16,-13-30-8-16,13 30 8 0,0 0-3 16,-33 8 0-16,0 7 29 0,0 10 9 15,0 5 9-15,-1 0-21 0,8 3-11 16,0 0-19-16,6 0 21 16,0 1-17-16,7-1-6 15,7 4-8-15,6-37-188 0,-7 40-81 0,-6-10-26 16,13-30-26-16</inkml:trace>
  <inkml:trace contextRef="#ctx0" brushRef="#br0" timeOffset="1420">1453 2180 293 0,'0'0'124'15,"0"0"18"-15,-13-30-16 16,13 30-24-16,0 0-52 0,0 0-15 16,0 0 111-16,0 0-63 0,0 0 50 15,0 0-48-15,-13 44-50 16,13-44 109-16,-26 48-67 0,12-11-5 15,-5 0 35-15,19-37-3 0,-40 48-15 16,7-11 12-16,33-37-9 0,-59 37 16 16,13-11-26-16,-6-7-22 15,-7-5 9-15,-1-6-20 0,-5-8-19 16,-14 0-6-16,0 0-15 0,-7-4-9 16,-6-3 4-16,6 3 4 15,-6-7 2-15,7 3 5 16,6-3 2-16,0 4-9 0,20 7-11 15,6-4-11-15,14 1-128 0,39 3-123 16,-46-4-147-16,46 4-83 16,0 0-10-16</inkml:trace>
  <inkml:trace contextRef="#ctx0" brushRef="#br0" timeOffset="1720">2729 805 667 0,'0'0'34'0,"0"0"100"0,0 0 157 16,0 0-32-16,0 0-30 0,-53 15-54 15,-6 15-7-15,-20 6-14 16,-13 9-31-16,-13 7-56 0,-7 3-27 16,-7 4-9-16,8 0-12 15,-8 0-19-15,8-3 3 0,5-1-3 16,-5 1-216-16,6-5-176 16,-1 5-92-16,1-8-38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53:11.69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8350 5463 546 0,'-13'52'181'16,"-6"11"52"-16,-14 7-22 0,6 7 7 15,1 8-23-15,-7 15-33 0,0 4-40 16,14-1 8-16,-8 1-31 16,8-1-23-16,-1-3-21 0,0 3 60 15,7-7-56-15,0 0-24 0,6-7-8 16,1-8-14-16,-1-3-3 0,1-12-6 15,-1-7-10-15,1-14 11 16,6-8 5-16,0-37-10 0,-7 33 2 16,7-33 13-16,0 0-15 15,0 0-5-15,0 0 16 0,0 0-18 16,0 0 7-16,0 0-5 16,0-44-122-16,-7 3 14 0,1 15-37 15,6-3-1-15,0 29 39 0,-13-45-19 16,13 45 17-16,-13-48 17 0,-7 11 26 15,0 4 5-15,0 3 31 16,1 1 11-16,19 29 3 0,-27-33 13 16,27 33 3-16,-26-41 13 0,26 41-8 15,0 0 0-15,-33-30-5 16,33 30 5-16,0 0 0 0,0 0 3 16,0 0 1-16,0 0 0 15,0 0 8-15,0 0-15 0,0 0 3 16,0 0 74-16,0 0-17 15,0 0 31-15,0 0-27 0,7 52-10 16,-1 0-1-16,1 7 16 0,0 0 8 16,-1 0-16-16,1 0-45 0,-1-3 3 15,1-5 9-15,6-2-20 16,-6-5-16-16,-7-11 22 0,0-33-8 16,6 30-9-16,-6-30 24 0,0 0 17 15,0 0 59-15,0 0 4 16,0 0-58-16,0 0-20 15,0 0 3-15,33-11-23 0,-7-15 4 16,7-8 7-16,7-10-23 0,-1-8 12 16,14-3 6-16,-1 3-16 0,-6 4-14 15,0 8-139-15,-6 10-141 16,-40 30-41-16,52-15-75 0,-19 23-43 16</inkml:trace>
  <inkml:trace contextRef="#ctx0" brushRef="#br0" timeOffset="496">8436 7946 809 0,'0'0'125'16,"0"0"25"-16,0 0 15 16,0 0-70-16,0 0 158 0,0 0-128 15,0 0 3-15,0 0-20 0,6 48-53 16,1 0-24-16,-7-4-2 16,0-44-11-16,-13 41 28 0,-7 3-22 15,20-44-9-15,-33 59 7 16,-13-11-25-16,-6-14 20 0,-7-9-29 15,-1-2 15-15,-5-12 4 0,-1-4-2 16,13-11-16-16,7-3 2 0,46 7-42 16,-46-30-40-16,46 30 5 15,-26-48 5-15,33 0 19 0,-7 48 45 16,39-48 1-16,7 23 3 0,0 2 15 16,-46 23-2-16,53-7-9 15,-53 7 21-15,46 15 13 16,-46-15 75-16,0 0 38 0,19 55-24 15,-25-3-13-15,-14-4-22 0,-19-7-31 16,-20-4-17-16,-1 3-18 0,-5-7-22 16,-1-7 9-16,0 0-13 15,1-4 16-15,-1-7-160 0,7 18-164 16,6-33-135-16,7-11-47 0</inkml:trace>
  <inkml:trace contextRef="#ctx0" brushRef="#br0" timeOffset="860">9494 6996 918 0,'0'0'206'0,"-33"41"69"16,0-4-39-16,-13-4 3 0,-13 4-48 15,6 0-62-15,-6-4-30 16,0 4-42-16,7-7-33 0,6-4-7 16,0-4-8-16,13 0-9 0,0-11-7 15,33-11 22-15,-40 15-15 0,40-15-10 16,-26 4 22-16,26-4-7 16,0 0-16-16,-33-19 5 0,33 19 11 15,-26-33-5-15,26 33 0 16,-20-30 0-16,20 30-24 0,0 0 29 15,-33 0 2-15,1 11-15 16,-8 4 13-16,7 11-11 0,0 0 13 16,33-26-62-16,-46 41-180 0,20-5-131 15,0 1-66-15,26-37 2 16,-53 56 21-16</inkml:trace>
  <inkml:trace contextRef="#ctx0" brushRef="#br0" timeOffset="1872">7851 8009 711 0,'0'0'194'0,"0"0"42"16,-33-30 4-16,33 30-80 0,0 0-60 15,0 0-18-15,0 0 65 0,-52 4 9 16,6 18-70-16,0 0-15 15,-7 15 59-15,-6 0-35 0,0 0-31 16,-14 4-2-16,-5-8-27 0,-1-4-16 16,-7 5-8-16,1-5 0 15,-7-7-4-15,0-3 1 16,0-4 1-16,13-8-5 0,0-7-4 16,7-7-3-16,13-4-1 0,6-4 4 15,53 15-59-15,-52-37-56 0,52 37-29 16,-27-59 30-16,21 11 38 15,12 3 3-15,-6 45 15 0,40-44 39 16,-40 44-3-16,59-37 10 0,-13 15 21 16,-13 15-16-16,6 3 0 15,-39 4 17-15,40 4-24 0,-40-4 14 16,32 14 19-16,-32-14-11 0,0 0-4 16,0 0 35-16,27 37 32 15,-27-37-13-15,0 0 1 0,0 37 9 16,0-37-35-16,0 0-10 15,0 0-9-15,0 0-12 0,-46 37 9 16,46-37-6-16,-46 26-16 0,46-26 19 16,-53 26-3-16,53-26-5 15,-59 26 0-15,59-26-3 0,-66 33 26 16,20-15-36-16,-6 5 23 0,6-5-10 16,6-3 0-16,1-8 0 15,39-7 15-15,-53 4-24 0,14-8 18 16,39 4-24-16,-46-15 29 15,46 15-14-15,0 0-9 0,0 0 3 16,-40-36 1-16,40 36-16 0,-19-48-19 16,12 7 16-16,7 41 5 15,7-44 12-15,-7 44 2 0,6-34-9 16,-6 34 10-16,0 0 10 0,0 0-14 16,0 0 17-16,0 0-12 15,0 0-15-15,0 0 14 0,0 0 9 16,0 0 1-16,0 0-6 0,0 0 0 15,0 0 0-15,0 0 17 0,0 0-1 16,0 0 20-16,0 0 7 16,7 48 1-16,-7-7-6 15,-7-4-15-15,7-37 9 0,-13 55 23 16,-7-10-29-16,20-45-2 0,-6 48-10 16,6-48-3-16,-33 44-8 15,33-44-7-15,-26 37 15 0,26-37-11 16,0 0-6-16,0 0 12 0,0 0-2 15,-40 18-10-15,40-18 6 0,0 0 0 16,0 0-14-16,-39-44-6 16,13 7-57-16,12-11-1 0,8 0-2 15,6-11 19-15,0 7 36 0,6 4-2 16,-6 8 11-16,0 40 21 16,7-37-13-16,-7 37 19 15,0 0-31-15,0 0 20 0,0 0 62 16,0 0 4-16,0 0 4 0,-59 44 5 15,13 4-7-15,0 4-23 0,-7-1-1 16,-6-3-24-16,0 1-36 16,0 13 19-16,-7-14 13 0,0-7-22 15,14-8-1-15,12-11-184 0,40-22-174 16,-32 19-118-16,32-19-54 16</inkml:trace>
  <inkml:trace contextRef="#ctx0" brushRef="#br0" timeOffset="2069">6510 7576 1212 0,'0'0'159'15,"40"-22"58"-15,-40 22-91 0,0 0-62 16,0 0-43-16,0 0 5 15,0 0-97-15,0 0-192 0,0 0-135 16,33-33-89-16</inkml:trace>
  <inkml:trace contextRef="#ctx0" brushRef="#br0" timeOffset="2240">6057 7650 978 0,'0'0'79'0,"0"0"109"0,0 0-39 16,0 0-104-16,0 0-4 15,0 0-56-15,0 0-180 0,0 0-134 16,0-44-136-16</inkml:trace>
  <inkml:trace contextRef="#ctx0" brushRef="#br0" timeOffset="3132">5525 5031 290 0,'0'0'15'15,"0"0"51"-15,0 0 109 0,0 0-30 16,0 0-30-16,-7 41-20 16,1-5 20-16,-1 5 9 0,-6 3 29 15,-7-3-48-15,0 11 91 0,-12 7-54 16,-8 4 61-16,-6 11-63 15,-13 11 31-15,-13 7-26 0,-1 8-17 16,-5 3-19-16,-14 8-50 0,0 0-21 16,-7 0 18-16,1-1 24 15,-8-2-23-15,1-9-20 0,-6 1 20 16,-1-4-17-16,-6-7-30 16,-1 0 5-16,1-12-8 0,13-3 6 15,0-11-7-15,6-11 2 0,20-4 2 16,7-4-10-16,6-7-3 15,7-4 8-15,13-11-5 0,13-3 5 16,7-4 4-16,26-15-12 0,-26 14-3 16,26-14 2-16,0 0 1 15,0 0 9-15,0 0 1 0,0 0-3 16,0 0-4-16,0 0 0 0,0 0-15 16,0 0-64-16,0 0-35 15,0 0 9-15,19-40-1 16,8-1-10-16,6 0-18 0,6-7-15 15,-6 0 15-15,6-7 57 0,1-1 29 16,-7 1 35-16,-1 3 13 0,-5 8-23 16,-8 3 20-16,-19 41 19 15,27-40-9-15,-27 40-3 0,0 0-8 16,0 0-9-16,0 0 24 0,0 0 0 16,0 0 13-16,0 0 3 15,19-37-5-15,-19 37-4 0,0 0-4 16,0 0 44-16,0 0 31 15,0 0-32-15,-13 40 15 0,-13 8 2 16,-7 0-7-16,0 4 10 16,-6 0-20-16,6 0-16 0,-6-1-18 15,-1 1-12-15,1-4-3 0,6-4-8 16,0-7 12-16,7-3-1 16,26-34-9-16,-27 37-2 0,27-37-3 15,-6 37 10-15,6-37 22 0,13 29-8 16,-13-29-3-16,53 30-10 0,6-16-15 15,0-2 3-15,0-5 9 16,-6-3-5-16,-7-1-6 0,-7 1-2 16,-6-4-33-16,-33 0-84 15,33 0-89-15,-33 0-61 0,0 0-64 16,0 0-50-16,0 0 15 16,0 0 11-16,0 0 50 0</inkml:trace>
  <inkml:trace contextRef="#ctx0" brushRef="#br0" timeOffset="4119">1733 7166 436 0,'13'-44'95'16,"0"3"7"-16,-13 41 51 15,14-37 0-15,-14 37-41 0,0 0-4 16,0 0-11-16,0 0-44 0,0 0 55 16,0 0 141-16,0 0-57 15,0 0-28-15,19 48-8 16,-6 4-35-16,-13 4 2 0,7 3-21 15,-7 7 26-15,0-3-53 0,0 3-29 16,0 5-20-16,0-5-14 16,0-3 1-16,0 0-13 0,0-8-3 15,-7-7 11-15,1-11-12 0,6-37 12 16,-13 45 13-16,13-45-10 0,0 0-7 16,0 0-1-16,-53 18 0 15,53-18-7-15,-52 0-3 0,6-18-4 16,13-16 3-16,0-10-51 0,7-8-45 15,-1-14-3-15,8-8-1 16,-1-11 50-16,0 0 35 0,7 0 9 16,0 7-1-16,6 4-3 0,1 12 18 15,-7 14-3-15,6 7 12 16,7 41-6-16,0 0-7 16,-7-37-8-16,7 37 3 0,0 0 3 15,0 0 6-15,0 0 11 0,0 48 3 16,7 0-2-16,-7 7 3 15,0 1 80-15,7-1-48 0,-1 1-22 16,1 3-6-16,-7-4-13 0,6-3-13 16,-12 0 21-16,-1-8 25 0,-6 0 2 15,-7 1-7-15,1-12-5 16,19-33-16-16,-53 48-19 0,-6-11 9 16,0-11 5-16,-7-4 0 0,0-7-3 15,7-8-8-15,0-11-3 16,6-3 2-16,1-8 1 15,-1-3 3-15,14-8 0 0,6 0 0 16,13-3-8-16,14-1-14 0,-1 0 5 16,7 30 17-16,13-33 0 15,-13 33 0-15,46-22-3 0,-6 7-7 16,-1 15 6-16,-13 8-5 0,-26-8 15 16,33 11 2-16,-33-11-8 15,33 22-3-15,-33-22-1 0,0 0 4 16,0 0-4-16,0 0-1 0,0 0 5 15,0 0 9-15,0 0-1 16,0 0-1-16,0 0-7 0,-39 7 0 16,6-7-11-16,-7-3 3 15,1-1 13-15,0 4 0 0,-7 7 1 16,0 12-9-16,0 3 3 0,6 7 4 16,-6 12 72-16,7 0-11 15,6 14-10-15,7 1-17 0,12 3-19 16,1 15-6-16,13-4-3 0,13 0 0 15,1 4-10-15,5-4-5 16,1 0 5-16,0 0 0 0,6-14-4 16,0 10-3-16,-6-14-152 15,6-4-115-15,-26-48-99 0,33 56-109 16,-7-20-57-16,-26-36-2 16</inkml:trace>
  <inkml:trace contextRef="#ctx0" brushRef="#br0" timeOffset="4436">3205 5711 922 0,'13'-26'21'0,"-13"26"56"0,0 0 132 15,0 0 3-15,0 0-4 16,-33 48-35-16,-6 4-71 0,-20 10-58 16,-13 12-13-16,-1 0-12 15,1 4-19-15,0-1-6 0,6-6 6 16,0-1 6-16,1-7-6 15,5-4-346-15,8-4-91 0,-7-7-48 16</inkml:trace>
  <inkml:trace contextRef="#ctx0" brushRef="#br0" timeOffset="6920">3153 184 71 0,'-46'-30'11'0,"0"1"28"16,0-1 15-16,-7 0 7 15,-6 1-34-15,0 3 18 0,0 4-17 16,-14 14-10-16,-12 16-9 16,-7 18-9-16,-7 18 6 0,-12 19 18 15,-8 18 13-15,-12 15 8 16,-7 11-10-16,-7 4 14 16,7 7-23-16,0 4 28 0,-6 8 17 15,6 3 15-15,0 11-47 16,0 7 1-16,6 8-43 15,1 11 17-15,13 7 110 0,12 4-40 16,8 15-46-16,-1 4-27 16,20-1 28-16,7-7 95 0,13-3-48 15,26-12-61-15,7-3-12 16,26-8-3-16,6-7 15 0,21-8-21 16,6-7 3-16,19-7 8 15,7-8-1-15,14-7-2 0,12-7-26 16,14-12 39-16,6-7-7 15,0-11-23-15,7-14 23 0,-7-9-15 16,0-14-12-16,0-11 9 16,-6-7 14-16,6-12-20 15,-7-10 6-15,7-8 9 0,7-8-34 16,13-14 31-16,0-4-6 0,13-14 16 16,-7-12-36-16,1-7 15 15,-1-19-3-15,1-14 8 0,-8-8 13 16,1-11-33-16,-6-14-1 15,-8-12 37-15,-12-3-6 0,-7-12-37 16,-20 1 40-16,-13-8-30 16,-13-11 33-16,-13 0-3 0,-13 0-24 15,-7-4 7-15,-6 8 4 0,-14 7-16 16,-6-3 19-16,0 10 18 16,0 1-26-16,-7 7 1 0,0 3 8 15,-6 1 7-15,6 7 13 16,-6 7-41-16,6 8 26 15,0 7-9-15,-6 15 0 0,6 7 14 16,7 8-41-16,0 7 27 16,0 4-13-16,6 0 25 0,-6 7-12 15,7 0-7-15,-1 8 33 0,1-1-41 16,-1 1-87-16,0 3 51 16,1 4-36-16,6 8-22 0,-7 3 2 15,7 37-52-15,-13-48-13 16,7 11-14-16,-8 3-19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46:44.19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4666 1396 482 0,'0'0'86'0,"0"0"-4"16,0 0-7-16,0 0-48 0,0 0 39 15,0 0 7-15,0 0 64 16,39 4-49-16,1-1-8 16,-1 5 14-16,0 3-6 0,7 0-15 15,-6 4-35-15,-1 0 25 16,1-1-34-16,-7 5 25 0,-7-4-45 15,-26-15 19-15,33 22-31 16,-33-22 56-16,0 0-21 0,0 0 51 16,0 0-19-16,0 0 33 15,0 0-51-15,0 0-9 0,0 0-31 16,-33 26 9-16,0-15-21 16,0-11 21-16,0-8 6 15,33 8-46-15,-39-22 7 0,39 22 2 16,-40-40 0-16,21 6-5 15,19 34 35-15,-20-33-23 0,20 33-7 16,0 0 16-16,0 0 0 16,0 0-16-16,0 0-4 0,0 0 26 15,0 0 8-15,0 0-29 16,0 0 6-16,0 0 19 0,0 0 11 16,0 0-32-16,7 33 22 15,-7-33 50-15,0 0-14 16,-7 34-14-16,7-34 2 15,-39 22-35-15,-7-7 7 0,6-12 9 16,-6-3-32-16,7-3 31 16,-1-5 1-16,7-3-25 0,1-7 19 15,32 18-28-15,-40-30 14 16,40 30 20-16,-26-33-33 0,26 33 28 16,0 0-11-16,0 0-31 15,0 0 31-15,0 0 16 0,0 0-30 16,0 0 14-16,0 0 19 15,0 0-25-15,0 0 2 0,0 0 25 16,0 0 7-16,0 0 28 16,0 0-4-16,0 0-42 15,-40 33 13-15,1-11-10 0,6-11-9 16,0-7 5-16,33-4-14 16,-39-4 10-16,39 4 5 0,-33-15-5 15,33 15-8-15,0 0 10 16,-33-33-24-16,33 33 5 0,0 0 15 15,-6-29-16-15,6 29 5 16,0 0 8-16,0 0 0 0,0 0-17 16,0 0 14-16,0 0 13 15,0 0-7-15,0 0 3 0,0 33 8 16,0-33-2 0,-14 33 1-16,14-33-25 0,0 0 15 15,-46 33 13-15,46-33-25 16,-39 15 9-16,39-15 11 0,-33 4-20 15,33-4 1-15,0 0-10 16,-39-19-15-16,39 19 12 0,-20-40 8 16,7 7-15-16,13 33 32 15,-7-30-21-15,7 30 22 0,0 0-11 16,0 0-6-16,0 0 48 16,0 0 19-16,-33 7-20 0,1 16 2 15,-1-1-11-15,33-22-10 16,-40 29 36-16,1-3 37 0,39-26 14 15,-40 15 2-15,8-11-11 16,32-4-35-16,-33-4-2 16,33 4-7-16,-27-22-31 0,27 22 10 15,-26-45-13-15,6 1-16 16,1-11 5-16,12-4-10 0,1-8-2 16,-1 4 2-16,7 8 5 15,-7 10 0-15,1 16-5 0,6 29 5 16,0 0-130-16,0 0-193 15,0 0-194-15,0 0-178 0,-40 18-33 16</inkml:trace>
  <inkml:trace contextRef="#ctx0" brushRef="#br0" timeOffset="440">3181 1041 910 0,'-14'-37'228'16,"14"37"12"-16,0 0-20 16,0 0-103-16,-6-29-61 0,6 29-19 15,0 0 151-15,0 0-36 16,26 37-45-16,0 4-33 0,7 7-8 16,7 0-22-16,-1 3 6 15,1 1-17-15,6-8-22 16,0-3-11-16,-7 0 10 0,-39-41 2 15,39 44-9-15,-39-44 16 16,0 0 28-16,20 37 10 0,-20-37-9 16,0 0-29-16,0 0-17 15,-52 26 7-15,-1-15 1 0,-6-11-4 16,13-11-6-16,-13-8-5 16,6-7-3-16,7 1 8 0,0 2 16 15,7 1-14-15,6 4 28 16,33 18 6-16,-33-15-20 15,33 15 6-15,0 0 53 0,-33 18-22 16,33-18-2-16,-13 41-12 16,6-8-10-16,7 1-14 0,0-34-6 15,27 40-9-15,-27-40-7 16,39 48-70-16,-39-48-198 0,0 0-220 16,53 37-235-16</inkml:trace>
  <inkml:trace contextRef="#ctx0" brushRef="#br0" timeOffset="1584">1893 764 631 0,'0'0'94'15,"0"0"-20"-15,0 0-9 16,0 0 34-16,0 0-5 0,0 0 59 16,13 48-7-16,6 0 60 15,8 4-19-15,6 0-46 0,13 0-6 16,0-1-49-16,13-3-1 16,0 0 60-16,0-3-50 0,-13-5-58 15,0-6-17-15,-7-1 24 16,-39-33 26-16,33 29-10 15,-33-29-2-15,0 0 15 0,7 34-10 16,-7-34-34-16,0 0-25 16,-46 18 8-16,-7-11-1 0,1-7-1 15,-1-7-10-15,1-8-9 16,-1 1 9-16,7-9 0 0,0 1-5 16,7 0-10-16,39 22 11 15,-40-22-1-15,40 22 12 0,-26-15-7 16,26 15-13-16,0 0 1 15,0 0-2-15,0 0 11 0,0 0 17 16,0 33-7-16,0-33-18 16,13 34 14-16,-13-34 0 15,20 37 1-15,-20-37 4 0,0 0 1 16,13 29 5-16,-13-29 0 16,0 0-3-16,-33 30 0 0,0-16-6 15,-6-10-11-15,-1-4 6 16,7-7 0-16,-6-1 7 0,6-10-10 15,33 18-13-15,-39-37-1 16,19 7 8-16,20 30 9 0,-13-29-8 16,13 29-5-16,0 0 3 15,0 0-3-15,0 0 7 0,26-15 15 16,-26 15-4-16,33 11-5 16,-33-11-10-16,0 0 7 15,26 33 6-15,-26-33 15 0,0 0-6 16,7 34-12-16,-7-34 0 15,0 0 17-15,-26 29-4 0,26-29-7 16,-46 19-12-16,46-19-3 16,-53 3 20-16,14-6-2 0,39 3-19 15,-46-23-35-15,46 23 6 16,-40-36-12-16,40 36 20 0,0 0 4 16,-26-41 3-16,26 41 3 15,0 0 3-15,0 0 12 0,0 0 9 16,0 0-10-16,0 0-7 15,0 0 17-15,0 0 5 16,0 0-12-16,0 0 0 16,0 0-1-16,20 44 7 0,-20-44 19 15,0 0-7-15,-20 37 0 16,20-37 9-16,-40 26 1 0,40-26 1 16,-52 15 3-16,12-11 22 15,1-4 4-15,0-8 11 0,39 8-12 16,-46-33-26-16,6-4-3 15,7-4-17-15,0-3 9 0,1-4 0 16,5 0 14-16,-6-8-4 16,1 1-16-16,12 0-7 15,0 3-3-15,-6 8 11 0,6 3-18 16,7 4 13-16,0 7-18 16,13 30-71-16,-20-33-166 0,20 33-180 15,0 0-271-15,0 0-28 16</inkml:trace>
  <inkml:trace contextRef="#ctx0" brushRef="#br0" timeOffset="1851">1196 931 991 0,'0'0'191'16,"33"-45"6"-16,-33 45 8 15,13-37-32-15,-13 37-35 0,0 0-5 16,0 0-41-16,0 0-34 16,7-37-14-16,-7 37 9 0,0 0-23 15,46-25-10-15,-7 10-5 16,0 15-6-16,-12 7-9 0,-27-7-8 16,39 22 23-16,-39-22-29 15,26 45 29-15,-12-5-48 0,-14 1-159 16,0-41-253-16,-27 55-152 15</inkml:trace>
  <inkml:trace contextRef="#ctx0" brushRef="#br0" timeOffset="2227">946 1474 622 0,'0'0'151'0,"0"0"22"15,0 0 15-15,0 0 32 16,0 0-107-16,-52 3-22 0,52-3-46 16,0 0 24-16,0 0-23 15,0 0-17-15,0 0-22 0,-20-44 1 16,20 44-28-16,0 0 33 15,0 0-38-15,0 0 35 0,0 0-10 16,46-26 9-16,-46 26-24 16,53 0 48-16,-53 0 18 0,39 15-13 15,-39-15 36-15,0 0 14 16,0 0 22-16,13 52-67 16,-13-52-5-16,-20 51-28 0,20-51-4 15,-52 52-134-15,52-52-119 16,-66 41-142-16,7-15-15 0,13-15 22 15</inkml:trace>
  <inkml:trace contextRef="#ctx0" brushRef="#br0" timeOffset="2431">591 1459 650 0,'0'0'159'16,"0"0"-40"-16,0 0 32 15,0 0 36-15,33 44 12 0,-33-44-28 16,7 52-59-16,-7-52-4 16,-20 52-77-16,20-52 12 0,-59 59-77 15,6-19-103-15,53-40-166 16,-72 45-21-16,13-16-9 0,59-29 2 16</inkml:trace>
  <inkml:trace contextRef="#ctx0" brushRef="#br0" timeOffset="2688">368 1500 345 0,'0'0'55'16,"0"0"-2"-16,0 0 34 0,0 0 48 15,0 0 29-15,26 48-7 16,-26-48 71-16,0 0 13 0,7 55-45 15,-7-55-27-15,-20 52-41 16,20-52-39-16,-46 51-51 0,0-10-10 16,-6 0-4-16,-1-4-24 15,-6-4 7-15,59-33-160 0,-66 33-94 16,66-33-91-16,-59 22-29 16,59-22-45-16</inkml:trace>
  <inkml:trace contextRef="#ctx0" brushRef="#br0" timeOffset="3032">296 1208 600 0,'0'0'133'0,"0"0"12"16,0 0-51-16,0 0-15 0,19 37-16 15,-19-37-5-15,0 0 13 16,0 0 31-16,40 25-30 0,-40-25 36 16,0 0 1-16,39-3 17 15,-39 3-34-15,0 0 23 0,0 0-16 16,33-41-16-16,-13 12-22 15,-20 29-32-15,0-26-5 0,0 26-20 16,0 0-4-16,0 0-19 0,0 0-64 16,0 0-111-1,0 0-156-15,0 0-145 0</inkml:trace>
  <inkml:trace contextRef="#ctx0" brushRef="#br0" timeOffset="3415">3687 0 386 0,'0'0'108'0,"0"0"10"0,0 0 1 16,0 0 63-16,0 0 105 15,0 0 30-15,0 0-26 0,-40 55-8 16,-19 4 8-16,-20 4-105 15,-13 3-76-15,-13 8-62 16,-7-4-14-16,-13 4-24 0,-6 0-5 16,-20 0-14-16,-7-4-203 15,0-3-151-15,7-12-174 0,13-3-112 16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47:52.21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1238 1041 0,'0'0'25'16,"-26"-26"-33"-16,26 26 12 0,0 0-1 15,0 0 16-15,0 0 16 16,0 0-19-16,0 0-16 0,0-29 2 15,13-4 37-15,13-15-27 16,14-19 2-16,19-10-9 16,20-16 3-16,13-14 26 0,19-4 51 15,8 0-34-15,25 4-8 16,27 7-38-16,26 12 14 16,14 10-9-16,5 15-21 15,8 19 11-15,6 18 17 0,0 15-17 16,13 15-5-16,0 7-3 15,13 7 1-15,7 5 53 16,0 2 18-16,-7 1-16 0,7 4-6 16,-6 3 18-16,-8 0 14 15,1 4-30-15,-7 4-34 16,0-4 24-16,-6 3 25 0,-7-6 0 16,-7-5-14-16,-13-7 2 15,1-7-22-15,-8-7-25 0,8-8 25 16,-8-8-11-1,8 1-17-15,6-8 3 0,-1-3 14 16,1-5-31-16,7-6 33 16,-14-1-29-16,7 1 28 0,-7-1-11 15,0 1-1-15,-6-1 4 16,0 4-4-16,0 0 4 16,-1 4-7-16,-6 4-6 0,7-1 26 15,-7 8-15-15,-6 0-14 16,-1 4 21-16,-12 7-1 0,-7 0 0 15,0 3 4-15,-7 8-12 16,-6 1 13-16,-7-1-16 0,0 0 0 16,-7 0 16-16,1 4-13 15,0-4-3-15,-7 0 22 16,6 4 63-16,1 3-34 16,-7 0-12-16,-7 1-29 0,7 11 14 15,-13-1-11-15,0 4-6 16,-7 1-7-16,0 3 0 15,7-8 0-15,-7 8 22 0,7-11-22 16,7 0 4-16,-7-11 5 16,-1-4-22-16,1-4 27 0,13-3-12 15,0-4-14-15,0 3 27 16,-6-3-10-16,6-3-11 16,-7 3 16-16,1 0-14 15,-1 3 16-15,0-3-2 0,7-7-7 16,7 0 0-16,0-8-19 15,-1 4 28-15,-6 0-8 0,7 0-21 16,-1 7 35-16,1-4-16 16,-1 5-12-16,-12 6 28 15,6-3-2-15,-13 8 47 0,-7-1-20 16,-6-3-34-16,-7 11 11 16,0-4-20-16,-13-4 8 0,0 12 18 15,0 3 42-15,0 7 24 16,0 12-22-16,0 7-17 15,0 11-42-15,0 8 5 16,-7-1-4-16,1-3-19 0,6-4 15 16,0-11 1-16,0-11-16 15,6-7 12-15,8-12-9 0,5-14 4 16,7-15 3-16,1-15-28 16,-1-15-48-16,0-10-63 15,1-16-14-15,-8-3-49 0,-12-8 24 16,-1-7-7-16,-6 0 42 15,-13 8-16-15,0 3 11 0,-20 7-37 16,-6 12 25 0,-53 55-62-16,39-59-41 0,-26 11-25 15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47:50.60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0 927 766 0,'0'0'39'0,"7"-41"-1"16,-7 41-31-16,19-44 17 0,-6 0 1 15,14 3-25-15,-1 0-13 16,7-7 34-16,6-3 14 15,1-5-18-15,12 8 6 16,1 0-10-16,-1 0 20 0,7 0-48 16,7-1 8-16,6 5 19 15,14 3 1-15,-1-3-21 16,14 7 3-16,6 4 17 0,13 3-6 16,7 4-28-16,7 11 22 15,-1 1 20-15,14 3-20 16,-1 7-3-16,14 0 3 0,6 4-14 15,7 0 8-15,-7 4 1 16,7 0 17-16,-13 3-21 0,13-3 108 16,-7-1-15-1,7 1-53-15,6-4-31 0,-6 4 22 16,7-1 60-16,-8-3-38 16,1 4-4-16,7-4-13 15,-1-4-41-15,1 1 39 0,-8-1-39 16,-5 0 17-16,-1 4 5 15,7-3-14-15,-7-5 6 0,-6 5 13 16,0-1 137-16,-1 0-80 16,-6 4-31-16,7 4-24 15,0 3-2-15,0 1-8 0,-7 3-20 16,0 7 30-16,-7 1-15 16,-6-1 18-16,-6 1 1 15,-1-1-10-15,1-3 31 16,12 0-2-16,1-8-1 0,-1 0-17 15,7-3 2-15,1-4-27 16,5-4 5-16,8 4 3 16,-8-3-13-16,8-1 4 0,-14 0 2 15,-7 4 15-15,-6 0-11 16,-6 0 15-16,-7-3-9 0,-14 3 3 16,1-4 0-16,0 4-6 15,-7 0 3-15,-7 0-11 16,1-4-8-16,-7 1 5 15,7-1 8-15,-7 4-5 0,-14-4 12 16,-5 0-23-16,-1 1 16 16,-13-1 23-16,-6 8-18 15,-1-1-10-15,1 12 1 0,6 4 4 16,13 10-7-16,20 12 43 16,13 11 18-16,14 4-19 15,12 7-2-15,20-4-21 0,7-4-8 16,19-3-13-16,21-11 3 15,5-4 11-15,8-8 15 0,5-7 1 16,8-7-17-16,-1 0-8 16,-6-4-6-16,-13-4 21 15,-7-3-5-15,-13 0 24 16,-7-4-30-16,7 4-17 0,-13 7 29 16,0 0-25-16,0 4 30 15,-13-4-12-15,6 7 1 16,-13-3-18-16,0 3 12 0,-13-3 3 15,-6-8-7-15,-14-3 19 16,-6 0-5-16,-1-8-10 16,-6 0-11-16,1 1 11 0,-1-5-13 15,0 8 19-15,-7 4 6 16,8 3-21-16,-8 8 13 0,7 4-2 16,0-1 1-1,-6 4 10-15,0-3-5 0,-1 8-12 16,-6-5 1-16,0 0 0 15,0-3-10-15,-6-8 8 0,-8-4 5 16,1-11 13-16,0-10 4 16,13-9-3-16,7-3-23 15,6-3-2-15,7 2 1 0,-7 5-1 16,-7 3 13-16,7 1 4 16,-6-1 6-16,6 5 9 15,13-5-21-15,1 1 5 0,-1-4-5 16,0 3-7-16,1 1 7 15,-14 3-8-15,-13 4-4 0,-13 0 17 16,-14 7 4 0,-12-3-5-16,-53 7-114 0,46-4-133 15,-46 4-119-15,0 0-61 16,0 0-77-16</inkml:trace>
  <inkml:trace contextRef="#ctx0" brushRef="#br0" timeOffset="2005">18695 2715 1490 0,'0'0'266'0,"0"0"-77"16,0 0-57-16,0 0-22 0,0 0 29 15,-46 44-70 1,-6 11-9-16,-14 8-51 0,-6 7 12 16,-1 5-21-16,1-8 10 15,6 3-138-15,7-11-210 0,7-7-209 16,6-12-57-16</inkml:trace>
  <inkml:trace contextRef="#ctx0" brushRef="#br0" timeOffset="2372">18248 2770 1846 0,'0'0'116'16,"0"0"-52"-16,-46-26-26 0,-13 22-28 15,0 8 5-15,0 3-8 16,6-3-10-16,7 4 15 16,46-8-8-16,0 0 0 0,0 0-31 15,0 0 8-15,-13-45 19 16,13 45 8-16,53-55-23 0,-1 22 25 16,1 7-27-1,0 18 28-15,-7 8 55 0,-46 0 42 16,39 34 64-16,-19 6-46 15,-20 8-44-15,-27 8-15 0,-19 6-40 16,-13 1-11-16,-13 4-8 16,-13-3-42-16,-1-5-200 15,1-4-226-15,-7-11-98 0,19-14-55 16</inkml:trace>
  <inkml:trace contextRef="#ctx0" brushRef="#br0" timeOffset="2609">17519 2467 1901 0,'0'0'307'15,"46"41"-107"-15,-13 14-29 16,0 0-37-16,-14 5-51 0,-5 2-59 15,-8 1 10-15,-6 0-27 16,-13-4 0-16,-13 1-106 0,-20-8-196 16,0-8-266-16,-7-7-131 15</inkml:trace>
  <inkml:trace contextRef="#ctx0" brushRef="#br0" timeOffset="3400">16678 2678 783 0,'-40'3'134'0,"40"-3"-2"15,0 0-17-15,0 0 25 16,0 0 37-16,0 0-37 16,0 0-10-16,0 0-42 15,0 0-50-15,0 0-3 0,0-51-26 16,14-9-13-16,12 9 14 16,13-1-21-16,-39 52 17 0,46-52-31 15,-46 52 25-15,66-40 11 16,-66 40-11-16,66-15 5 15,-7 11-25-15,-59 4 26 0,59 8-6 16,-59-8 13-16,59 14-20 16,-59-14 7-16,0 0 6 15,0 0-1-15,0 0-5 16,0 0-5-16,0 0 55 0,0 0 35 16,0 0-1-16,0 0-25 15,0 0-25-15,0 0-21 0,-46 56 14 16,-20-8-8-16,-6-4 7 15,-7 0-35-15,0-3 35 16,1-8-47-16,-1-3 24 0,6-8 1 16,8-7 19-16,12-8-35 15,7-7 23-15,46 0-16 0,-46-22 12 16,46 22-39-16,-13-44 44 16,13-1-19-16,0 45 14 15,33-44-13-15,-33 44 12 16,0 0-24-16,52-33 36 0,-52 33 0 15,0 0 36-15,40 33 20 16,-27 15 47-16,-20 15-44 16,-19 3-8-16,-7 8-43 0,-13-7-1 15,-6-1-32-15,-7-9 18 16,6-6-20-16,0-10-166 0,7-11-265 16,7-19-272-16</inkml:trace>
  <inkml:trace contextRef="#ctx0" brushRef="#br0" timeOffset="3585">16422 2000 1678 0,'0'0'48'16,"0"0"-32"-16,0 0-6 15,0 0-78-15,0 0-172 0,0 0-102 16,0 0-82 0</inkml:trace>
  <inkml:trace contextRef="#ctx0" brushRef="#br0" timeOffset="3928">15916 2441 1168 0,'0'0'109'0,"0"0"-56"0,0 0-11 15,0 0 76-15,0 0-66 16,0 0 16-16,-40 48-29 0,40-48 14 16,0 0 14-1,-33 48 45-15,33-48-55 0,-52 41-18 16,-7-8-39-16,-7-11 25 15,0 0 69-15,0-7-27 0,1 4 23 16,-1-5-1-16,13 1-2 16,7 0-42-16,14 11 20 15,32-26 25-15,-46 63-54 0,13-8-1 16,13 0-22-16,7-2-10 16,13-5 0-16,6-7-19 0,1 0-182 15,-7-41-194-15,0 0-136 16,39 29-64-16</inkml:trace>
  <inkml:trace contextRef="#ctx0" brushRef="#br0" timeOffset="4081">15751 2244 1437 0,'-26'-51'139'0,"26"51"-103"0,0 0-87 15,0 0-145-15,0 0-51 16,-72-30-69-16</inkml:trace>
  <inkml:trace contextRef="#ctx0" brushRef="#br0" timeOffset="4513">10790 2630 796 0,'0'0'113'0,"0"0"-31"16,0 0 13-16,0 0 140 0,0 0-24 15,0 0-47-15,0 0-95 16,26-37-3-16,14-4-55 0,-1-3 9 16,7-4-24-16,7-12 31 15,12 1-17-15,8 7-10 16,6 0 3-16,6 4 13 0,7 18-26 16,7 16 12-16,-1 21-18 15,1 19 32-15,6 14-36 0,7 16 44 16,6 4-24-16,13-1 11 15,-6-3 1-15,13-12-33 16,0-7-6-16,7-11-24 16,6-15 45-16,0-11-26 0,0-8 5 15,0-10-54-15,-13-19-78 16,0-7-108-16,-13-12-111 16</inkml:trace>
  <inkml:trace contextRef="#ctx0" brushRef="#br0" timeOffset="4960">10251 2522 472 0,'-6'-40'83'0,"-1"-5"-6"16,0 1 24-16,7 0 13 15,0-2-18-15,7-2-40 0,13 4-4 16,13 0-9-16,13 3 38 16,6 0-20-16,20 8-34 15,20 4-7-15,7-1 17 0,19 4-37 16,20 8-9-16,7-1 23 16,13 4-7-16,-7 8-3 0,0 7-8 15,0 7-2-15,-13 8 23 16,-7-4-1-16,-12 8-30 15,-8 3-10-15,-19-7-177 0,-6 0-107 16,-20-8-91 0</inkml:trace>
  <inkml:trace contextRef="#ctx0" brushRef="#br0" timeOffset="5464">7314 2696 507 0,'0'0'127'15,"0"0"30"-15,-27 0 14 0,27 0-44 16,0 0-40-16,0 0 4 16,0 0-52-16,0 0-5 15,-13-52-17-15,13 1-7 16,20-9-10-16,19-13-11 0,7-12 32 15,14-5-10-15,18-6-29 16,1 15 31-16,13 7-4 16,0 18 3-16,7 12-25 0,13 18 13 15,-1 15-18-15,21 11 12 16,12 15 17-16,7 7 4 0,14 4 8 16,6-4-41-16,-1-4 14 15,-12-6-79-15,-7-12-31 16,-13-12 3-16,-13-6 23 15,-7-4-3-15,-19-8 25 0,0-3-1 16,-21-4-19-16,-5 4-80 16</inkml:trace>
  <inkml:trace contextRef="#ctx0" brushRef="#br0" timeOffset="5864">5388 1757 1155 0,'-46'-11'23'15,"46"11"-13"-15,-32-26-2 16,32 26-14-16,-20-41 15 0,20-4-12 16,6 8-11-16,21-4 51 15,6 0 44-15,13 5-23 16,6-5-30-16,14 8 20 0,19-1 7 16,7 5-31-16,20 7-3 15,13 7-21-15,6 15-23 0,14 0 33 16,13 11-14-1,6 4 18-15,0 0-9 0,0-1 5 16,-6-3-1-16,-13-3 13 16,-7-8-161-16,-20-11-52 0,-13-4-75 15,-6-11-52-15</inkml:trace>
  <inkml:trace contextRef="#ctx0" brushRef="#br0" timeOffset="6268">4192 2545 169 0,'-52'18'0'0,"12"-7"31"16,-6 4 40-16,14-11 14 15,32-4 33-15,-53-4 26 16,7-7-15-16,46 11 12 16,-46-37-24-16,7-11-18 0,12-19-1 15,14-10 16-15,13-6-35 16,13-2 26-16,20-3-42 0,26-1-40 15,27 4-4-15,25 4 5 16,34 14-32-16,13 19 19 16,6 15-21-16,0 18 10 0,-6 15 7 15,-7 8-12-15,-13 7-98 16,-6 3-143-16,-14 0-119 16,-20-3-78-16</inkml:trace>
  <inkml:trace contextRef="#ctx0" brushRef="#br0" timeOffset="6568">1294 1819 1295 0,'0'0'-3'0,"0"0"30"16,0 0-27-16,-6-51 18 16,45 6-29-16,27 5 102 0,26 2 13 15,33 16-29-15,26 11-45 16,26 7 2-16,14 4-13 0,13-8-363 15,-1-6-238-15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46:48.24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16901 1238 549 0,'0'0'63'16,"0"0"21"-16,0 0-8 16,0 0 30-16,0 0 63 0,0 0-5 15,0 0 55-15,0 0 0 16,0 0 6-16,0 0-11 15,0 0-43-15,0 0-80 0,-53 26-58 16,7-15-15-16,7-4-2 16,6-7-3-16,0-3-13 0,33 3-7 15,0 0 7-15,-26-22-9 16,26 22 1-16,-7-34-34 16,7 34 35-16,26-37 3 0,-26 37-5 15,46-22 34-15,-6 15-46 16,-40 7 21-16,46 18 11 0,-13 8-2 15,-33-26 40-15,32 56 26 16,-18-5 41-16,-14-3-10 16,-14 8-40-16,-5 3-31 0,-14 4-5 15,-13 7-64-15,-20 4-279 16,-6-4-347-16,-7 0-198 0</inkml:trace>
  <inkml:trace contextRef="#ctx0" brushRef="#br0" timeOffset="545">15895 1076 825 0,'0'0'90'0,"0"0"127"16,-26 33 31-16,6-4 19 15,0 5-7-15,-6-1-14 16,-13 8-44-16,-1 3-70 0,-12-4-64 16,6 5-39-16,-7-1-16 15,1 4-4-15,-8 0-242 0,8-7-308 16,6-4-127-16</inkml:trace>
  <inkml:trace contextRef="#ctx0" brushRef="#br0" timeOffset="1092">15475 1057 622 0,'0'0'62'16,"-14"30"-6"-16,14-30-21 0,0 0 8 15,-32 18-10-15,32-18 17 16,0 0 55-16,-40 4-59 15,40-4 56-15,0 0-19 16,0 0-20-16,-39-22-39 0,39 22-31 16,0 0 29-16,-20-34-22 15,20 34-3-15,0-37 12 0,0 37-32 16,13-25 43-16,-13 25-45 16,0 0 39-16,0 0-12 0,0 0 18 15,0 0-16-15,0 0 11 16,0 0-7-16,0 0-28 15,0 0 28-15,0 0-14 0,0 0 16 16,0 0 32-16,33-12-19 16,-33 12-7-16,33 0 22 15,-33 0 39-15,33 12 12 0,-33-12 65 16,26 33 13-16,-26-33-8 16,7 44 5-16,-14 4-31 0,-13-3-13 15,-6-1-7-15,-7 0-41 16,-6 1-38-16,-7 3-23 0,-7 0-11 15,-6-4 3-15,0 0-143 16,-7-3-117-16,0-4-184 16,7-11-153-16,7-12-44 0</inkml:trace>
  <inkml:trace contextRef="#ctx0" brushRef="#br0" timeOffset="1389">14607 787 821 0,'0'0'173'0,"40"23"-6"16,-40-23 65-16,46 44-63 0,-14-3 29 15,-5-1 2-15,-8 1-15 16,-5-8-15-16,-8 0-8 0,-6-33-46 16,-26 52-40-16,-14-4-42 15,-6 0-31-15,-13 4-61 16,-13-4-164-16,0 0-192 0,-1-4-146 16,1-14 30-16</inkml:trace>
  <inkml:trace contextRef="#ctx0" brushRef="#br0" timeOffset="1969">13832 1028 651 0,'0'0'111'0,"0"0"-3"16,0 0 19-16,0 0-45 16,0 0 57-16,0 0 50 0,0 0-13 15,0 0-10-15,0 0-76 16,0 0-58-16,0 0 0 0,26-30-23 16,0-7-20-16,-13 0 7 15,7 0 4-15,-7 4 2 16,-13 33-9-16,27-30-4 15,-27 30-10-15,39-14 8 0,-6 17 13 16,6 8 14-16,1 4-3 16,-7 7 0-16,-1 0-16 0,1 1 9 15,0-5-25-15,-33-18 17 16,0 0 17-16,26 19 7 0,-26-19-16 16,0 0 39-16,0 0 7 15,0 0-10-15,0 0-18 0,-32 18 1 16,-8-11-6-16,1-3 12 15,-7-4 4-15,0-7 71 16,-7-1 18-16,1-10-18 0,6-4 9 16,0-4-7-16,0-7-20 15,13-12-21-15,0 1-4 0,13-8-14 16,0-7-27-16,7 0-3 16,7-4-7-16,6 0-4 0,13-3-6 15,-7 3-8-15,8 4 14 16,-1 4-10-16,0 6-6 0,-7 9 16 15,1-1-27-15,-7 15-93 16,0 26-180-16,0 0-223 0,-26-37-100 16,26 37-6-1</inkml:trace>
  <inkml:trace contextRef="#ctx0" brushRef="#br0" timeOffset="2157">13871 0 1260 0,'0'0'88'0,"33"12"39"15,-33-12-55-15,39 11-11 0,-39-11-27 16,0 0-13-16,40 14 1 16,-40-14-50-16,0 0-216 15,0 0-83-15,13 34-23 0</inkml:trace>
  <inkml:trace contextRef="#ctx0" brushRef="#br0" timeOffset="2540">13444 680 714 0,'0'0'42'0,"0"0"79"16,7 37-43-16,-7-37-28 15,26 41 44-15,-26-41 43 16,39 44-11-16,-39-44 4 0,27 37-14 16,-27-37 17-16,0 0-31 15,0 44-34-15,0-44-16 0,0 0-28 16,-40 26-16-16,1-11 14 16,-7-11-33-16,6-8 7 0,-6-3 19 15,7-8-4-15,-7-4-5 16,-7 1 26-16,7-1-23 0,7 8 5 15,-1 0 15-15,40 11-17 16,-46 8 24-16,46-8 24 16,-46 44 6-16,14 4-16 0,12-4-10 15,13 8-16-15,7-4 8 16,0-7-15-16,13-1-6 0,-13-40 1 16,20 45-64-16,-20-45-143 15,0 0-227-15,0 0-151 0,53 26-32 16</inkml:trace>
  <inkml:trace contextRef="#ctx0" brushRef="#br0" timeOffset="2777">13188 307 1411 0,'0'0'188'15,"-33"4"34"-15,33-4-24 0,0 0-21 16,-7 33-53-16,7-33-24 16,0 0 1-16,0 0-44 0,0 0-31 15,0 0 5-15,0 0-31 0,0 0 12 16,0 0-56-16,0 0-173 16,0 0-193-16,0 0-185 0,0 0-3 15</inkml:trace>
  <inkml:trace contextRef="#ctx0" brushRef="#br0" timeOffset="72552">1596 3658 382 0,'-33'-22'27'0,"33"22"-2"0,0 0 40 16,0 0 43-16,0 0 66 15,0 0 53-15,0 0 37 16,0 0-61-16,-46 0-49 15,0 0-44-15,-13 7-50 0,0 1-9 16,-13-1-27-16,-7 4-7 16,-7 0-1-16,-6 0-16 15,-6 0 5-15,-1-7 10 0,-6 0-2 16,6-8-13-16,1 0 0 16,-1 4-18-16,20-3 18 0,7-1-5 15,6 0-9-15,20 8 10 16,0-4 4-16,14 0 0 15,32 0 8-15,0 0 10 16,-40 15-31-16,40-15 2 0,0 0 2 16,0 0 19-16,0 0-20 15,-26 44 6-15,26-44 7 16,-13 44 11-16,13-7-4 0,0-3-7 16,6 10 25-16,7 8 8 15,7 7 3-15,0 11-2 16,0 8-7-16,-1 7-22 0,1 3 24 15,-7 8 11-15,-6 0-29 16,-1 0 3-16,-12-7 9 0,-1-8-3 16,1-7-8-1,-8-11 5-15,1-8 10 0,7-14-19 16,-1-11-4-16,7-30 1 16,0 0-13-16,-6 33 25 0,6-33 44 15,0 0-18-15,0 0-20 16,0 0-11-16,0 0-6 0,0 0-3 15,0 0-6-15,0 0 0 16,0 0-8-16,0 0 11 0,0 0-16 16,0 0 8-16,26 22-4 15,7-7 4-15,6 0 15 0,1-4-16 16,12 0 12-16,1-4 4 16,6 4-4-16,7-3 6 0,12-5 1 15,1 1-21 1,13-4 12-16,7 0-16 0,-1-4 17 15,1 1-12-15,6-8 7 16,-6 3-3-16,-7 1 8 0,0-8 0 16,-20 4 5-16,0 0-10 15,-19 0 4-15,-7 0-4 0,-7 0 0 16,-6 0 2-16,-33 11 1 16,33-15-9-16,-33 15 12 0,0 0-3 15,26-26 0-15,-26 26-1 16,0 0-13-16,27-33 8 0,-21-1 6 15,1 9-3-15,-7-5 41 16,0 0-11-16,-7-7-4 16,7 1-3-16,-6-5-9 15,-1-3-9-15,0-8-9 0,1-15-12 16,-1-7 18-16,-6-14 3 16,0-12 4-16,6-11-9 0,-6 0 0 15,0 4-3-15,7 7-1 16,-1 12-2-16,0 18 1 0,1 10-6 15,-1 20 18-15,7 40-2 16,-6-41 5-16,6 41-7 0,0 0 14 16,-7-40-28-16,7 40 4 15,0 0 2-15,0 0-6 16,0 0 11-16,0 0-11 16,0 0 1-16,0 0 7 0,0 0 7 15,0 0-1-15,0 0-29 16,0 0-214-16,0 0-163 0,0 0-195 15</inkml:trace>
  <inkml:trace contextRef="#ctx0" brushRef="#br0" timeOffset="73140">1530 2361 901 0,'0'0'0'0,"0"0"0"15,0 0-4-15,0 0 10 0,13 45-3 16,1 3 3-16,-1 0 27 15,0 0 22-15,0-4-10 0,-6-7-32 16,-1-4 13-16,-6-33-31 16,0 30 16-16,0-30 0 15,0 0-11-15,0 0 24 0,0 0-33 16,0 0 24-16,0 0-13 16,0 0-7-16,-39-15 1 15,39 15 4-15,-40-22 30 0,40 22 36 16,0 0-8-16,0 0-17 15,-46 4 2-15,46-4 119 0,-52 48-34 16,6 3-24-16,6 1-66 16,1 0-16-16,6-1 13 0,-13-3-28 15,13-3-7-15,0-8-6 16,33-37-120-16,-33 33-139 0,33-33-127 16,0 0-71-16</inkml:trace>
  <inkml:trace contextRef="#ctx0" brushRef="#br0" timeOffset="73844">1215 2324 644 0,'0'0'22'0,"0"0"11"0,0 0 23 15,0 52-16-15,13-8-12 16,0-7-21-16,-13-37 23 0,26 48 51 16,-26-48 27-16,14 45 105 15,-14-8-1-15,0-37-74 0,-40 51-20 16,-12-6 10-16,-8-5-49 16,-5-3-38-16,-8 0-4 0,-5-7-17 15,5-4-8 1,-6-8-4-16,7-11-21 0,0-7 4 0,6-3 25 15,7-12-16 1,6-7-6-16,7 3-199 0,14-6-162 16,18-9-93-16,8-3-29 15</inkml:trace>
  <inkml:trace contextRef="#ctx0" brushRef="#br0" timeOffset="73508">2168 1460 797 0,'0'0'104'0,"0"0"-40"15,0 0-27-15,0 55-14 16,-13-3-7-16,-14-4-2 16,-6-4-12-16,-6-7 5 0,0-7-15 15,-1-4 2-15,40-26 21 16,-46 14-12-16,7-6-8 0,39-8 16 16,0 0-22-16,-40-22 18 15,40 22-13-15,-26-45 10 16,26 45 7-16,-20-40-30 0,20 40 39 15,0 0-30-15,0 0 10 16,0 0 0-16,0 0 5 0,0 0 24 16,-33 26-46-16,33-26 40 15,-46 51-26-15,7-3 3 16,0-3 14-16,6-1-187 0,6 0-103 16</inkml:trace>
  <inkml:trace contextRef="#ctx0" brushRef="#br0" timeOffset="74184">1767 1053 829 0,'0'0'153'0,"0"0"19"16,0 52-22-16,-20 4-91 0,-19 6-20 15,-14 5 9-15,-19-1-37 16,-7-3 7-16,0 0-14 0,0-15 7 15,7-7-30-15,6-12 22 16,14-18 44-16,52-11-54 0,-46-18 1 16,46 18 30-16,-33-45-39 15,26 1-2-15,-6 3 99 0,13 41-8 16,-6-36-21-16,6 36-14 16,0 0-1-16,0 0-27 15,0 0-17-15,0 0 29 16,0 0-38-16,-46 55-111 0,19 4-201 15,1 0-170-15</inkml:trace>
  <inkml:trace contextRef="#ctx0" brushRef="#br0" timeOffset="75568">5236 3259 267 0,'0'0'67'0,"0"0"44"0,0 0 28 16,0 0 66-16,0 0-63 15,0 0 20-15,0 0 10 0,0 0-15 16,-59 11-42-16,-6-7-84 16,-8 3 23-16,-12-3 9 0,-7 7-24 15,-13-4-2-15,-7 1-10 16,-13 7-6-16,-6-1-49 15,-7 8 38-15,-7 1 5 16,7-5-30-16,13 1 34 0,7-5-14 16,6-3-23-16,14-3 33 15,6-1-35-15,13 1 6 0,13-5 33 16,14 1-8-16,-1-4-5 16,20 0-4-16,33 0-18 15,-39 0 18-15,39 0 12 0,0 0-14 16,0 0-3-16,0 0-21 15,0 0 30-15,0 0 7 0,0 0-25 16,0 0 15-16,-20 41-3 16,20-41-4-16,-6 51 32 0,6 1-20 15,6 0 46-15,-6 11 17 16,0 7-49-16,0 0 8 16,-6 4-1-16,-1 7-19 15,-6-3 11-15,0-1-21 0,0-3 2 16,-1-7 12-16,1-4-28 15,0-4 20-15,7-8 2 16,-1-6-8-16,0-8 9 0,1 0-15 16,6-8-9-16,-7 1 15 15,7-30 0-15,-6 37 0 0,6-8 8 16,0-29-24-16,-7 37 24 16,7-37-4-16,7 37-13 0,-7-37 26 15,0 37-32-15,6-7 29 16,-6-30-28-16,7 37 6 15,-7-37 28-15,13 33-33 16,-13-33 29-16,0 0-21 0,39 29 10 16,-6-14-5-16,20-11-4 15,6-8 19-15,20-11-15 0,19 1 0 16,8-9 10-16,18 5-30 16,8 3 24-16,-1-3-16 0,14-1 15 15,-1 8 7-15,-6 0-21 16,-6 4 19-16,-7-4-2 0,-20 3-9 15,-13 1 14-15,-20-1 0 16,-6 1-22-16,-20 0 30 16,-13 3-30-16,-33 4 25 15,0 0-11-15,0 0 53 0,39-15 11 16,-39 15-41-16,0 0-10 16,13-33 9-16,0-4-30 0,-19-4 23 15,-1-3-18-15,1-8 0 16,-8-7-10-16,1-11 4 0,-6-8 21 15,5-10-26-15,-5-16 6 16,-1-7 5-16,0-3 11 0,7 3-25 16,7 11 11-1,-1 19-3-15,7 7 10 0,0 22-19 16,0 8 18-16,7 15-15 16,-7 29 4-16,0 0 20 0,0-30-29 15,0 30 24-15,0 0-18 16,0 0 3-16,0 0-149 0,0 0-181 15,0 0-124-15,0 0-97 16</inkml:trace>
  <inkml:trace contextRef="#ctx0" brushRef="#br0" timeOffset="76212">5046 2128 1171 0,'6'-29'60'16,"-6"29"-27"-16,0 0-18 15,0 0-11-15,0 0 19 0,0 0-44 16,0 0 24-16,27 41 17 16,-8-8 4-16,-5 0 22 15,-1 0-6-15,-7-3 10 16,-6-30 50-16,-6 41-23 0,-7-5-38 16,-14-2 6-16,-12 3-32 15,-7-4-6-15,-7 0 6 0,1-7 1 16,6-4-26-16,13-11 26 15,-7-3-14-15,40-8 12 0,-32-19-15 16,32 19-19-16,-27-37 22 16,21 0 8-16,12 11-14 15,-6 26-9-15,13-29 17 0,-13 29 13 16,0 0-4-16,33 4 19 16,-33-4 11-16,27 37 19 0,-14 3 6 15,-20 5-23-15,-6 6-6 16,-13 5-14-16,-14-1-23 15,-12 0 7-15,-7-6-81 0,-7-5-89 16,7-11-141-16,0-11-9 16,19-7-77-16</inkml:trace>
  <inkml:trace contextRef="#ctx0" brushRef="#br0" timeOffset="76565">5572 1149 863 0,'0'0'69'0,"0"0"59"16,26 37-48-16,-33 4 14 0,-6 0-78 15,-13 3 29-15,26-44-33 16,-59 63 9-16,6-19-6 0,1-7-19 15,12-15 14-15,40-22-10 16,-52 15 6-16,52-15-9 0,-40-11 3 16,40 11 13-16,-26-37-10 15,26 37-10-15,-13-44 64 16,13 44 28-16,-13-37-9 16,13 37-29-16,0 0-33 0,0 0-14 15,0 0 4-15,0 0 4 16,-40 15 1-16,40-15-3 0,-52 59-128 15,6 0-170-15,0 0-109 16</inkml:trace>
  <inkml:trace contextRef="#ctx0" brushRef="#br0" timeOffset="77300">4533 1896 965 0,'0'0'53'0,"0"0"-16"15,0 0 32-15,0 40 11 0,-13 5-10 16,0 3 42-16,-7 3-31 16,-13 5 24-16,-12-1-37 0,-1 1-23 15,-14-5-14-15,-5-3-24 16,-1-7-4-16,7-4 0 0,0-11 8 15,6-8-23 1,14-10 25-16,39-8-6 0,-46-11-2 16,46 11-9-16,-33-41 7 15,26-11-21-15,14 4 27 0,6 4-15 16,7 7 8-16,-20 37-18 16,33-37 0-16,-33 37 16 0,0 0-10 15,39-15 26-15,-39 15-1 16,0 0 14-16,20 37-4 0,-20 8 3 15,-7-5-14-15,-13 1-6 16,-6 0-8-16,0-5-20 0,26-36 20 16,-40 37 4-16,40-37 8 15,-39 23-19-15,39-23 16 16,0 0-18-16,-39-15-13 16,39 15 5-16,-20-45-2 0,13 5 2 15,7 40 17-15,-6-45-4 16,6 45-18-16,0 0 5 0,0 0-19 15,0 0 28-15,0 0 8 16,0 0 16-16,-27 52-12 0,1 4-4 16,0-5 3-16,0-6 17 15,6-8-4-15,20-37-2 0,0 0-14 16,-26 40-5-16,26-40 5 16,0 0 2-16,0 0 22 0,0 0-24 15,0 0-26 1,-20-51 17-16,7-5 11 0,6-3-14 15,7 0 9-15,7 7 3 16,-7 12 4-16,0 40-4 0,0 0-11 16,0 0 11-16,0 0 22 15,0 0-4-15,-13 40 14 0,-1 16 10 16,-5 6-19-16,-14 9-17 16,-7-1-6-16,1-7 14 0,0-8-14 15,6-7-166-15,33-48-147 16,0 0-77-16,-33 22-55 0</inkml:trace>
  <inkml:trace contextRef="#ctx0" brushRef="#br0" timeOffset="77485">3889 1441 1044 0,'0'0'132'15,"0"0"-78"-15,0 0-29 16,0 0 9-16,0 0-50 16,0 0 26-16,0 0-70 15,0 0-195-15,33-14-58 0</inkml:trace>
  <inkml:trace contextRef="#ctx0" brushRef="#br0" timeOffset="77665">3653 1748 1549 0,'-40'22'165'0,"40"-22"-78"16,0 0-12-16,0 0-27 0,0 0-48 16,0 0 15-16,0 0-40 15,0 0-218-15,0 0-137 16,0 0-37-16</inkml:trace>
  <inkml:trace contextRef="#ctx0" brushRef="#br0" timeOffset="79172">7714 3388 460 0,'0'0'70'15,"0"0"-1"-15,0 0 43 16,0 0 5-16,-53 19 2 0,7-8 16 16,7-7-8-16,-7-8-16 15,0 0-20-15,-7 4-55 16,-12-3-24-16,-14 3 2 15,-7 3-10-15,-19 1 28 0,-13 3-18 16,-7 1-11-16,0-1-14 16,7-3 11-16,0 3 35 15,12 1-26-15,14-8-14 0,7 0-13 16,19-8 14-16,7 8 23 16,13 0 84-16,46 0-31 0,-46-4-47 15,46 4-16-15,0 0 10 16,0 0-2-16,0 0-24 15,0 0 7-15,0 0-19 0,0 0 19 16,-13 37 29-16,13 4-13 16,13 0-23-16,0 3 7 0,0 11 10 15,14 5 46-15,-8 6 27 16,1 12-37-16,-7 3 7 16,7 4 32-16,-13 0-5 15,-7 4-34-15,0-4-23 0,0-8-27 16,-7 1 28-16,-6-8-24 15,6-11-7-15,1-11 20 0,-1-11-17 16,7-37 21-16,-6 30-7 16,6-30-5-16,0 0-5 15,0 0 4-15,0 0-1 0,0 0-19 16,0 0 18-16,0 0 11 16,-14 29-13-16,14-29-4 15,0 0 9-15,0 0 3 0,0 0-20 16,0 30 1-16,0-30 19 15,-6 33-8-15,6-33-10 0,6 33-2 16,-6-33 18-16,14 37 4 16,5-7-17-16,-19-30 1 15,33 33 23-15,13-11-17 0,7-11 9 16,12 0-21-16,14-7 2 16,13 0 24-16,13-4-25 0,7-4 24 15,6-3-19-15,7-5 10 16,-6 1-13-16,-8 0 17 15,1 4-8-15,-7-1-13 0,-6-3 27 16,-7 4-7-16,-13 0-3 16,-7-1-4-16,-6 5 11 15,-7-5-19-15,-7 4 8 0,-12-3-9 16,-40 7 13-16,39-4 4 16,-39 4-8-16,40-3 18 0,-40 3-32 15,0 0 29-15,0 0-4 16,0 0-6-16,0 0 9 0,26-48 31 15,-13 7 6-15,-13-7-34 16,0-7-10-16,-13-1 5 0,0-14-17 16,-7-4 12-1,0-7-7-15,1-4-8 0,-8-4 16 16,8 4-8-16,-1 4-7 16,7 3 16-16,-7 12-22 0,7 10 22 15,0 5-9-15,0 10 4 16,6 4 25-16,7 37-11 0,-13-41-3 15,13 41-3-15,-13-33-20 16,13 33 17-16,0 0-17 0,-7-40-5 16,7 40 31-16,0 0-30 15,0 0 18-15,-6-41 0 16,6 41-13-16,-7-37 14 0,7 37-25 16,0-37 18-16,0 37 0 15,0-37-162-15,0 37-132 16,13-41-256-16,0 4-68 0</inkml:trace>
  <inkml:trace contextRef="#ctx0" brushRef="#br0" timeOffset="80437">8640 1774 515 0,'0'0'83'16,"-13"-33"25"-16,13 33 26 0,-13-37-24 15,13 37 5-15,0 0 5 16,0 0-90-16,0 0-8 0,0 0 5 16,0 0-39-1,0 0 26-15,0 0 9 0,7 51-2 16,-1 5 58-16,1-5-55 15,6 5-10-15,0-1 21 0,0 1-14 16,0-1-16-16,1-3 9 16,-1-8-29-16,0-3 34 0,-7-8-8 15,1 4 20-15,-7-4 25 16,0-3-11-16,-7-1-14 16,7-29 0-16,-19 41-5 0,-8-8-4 15,27-33-22-15,-39 37-13 16,0-11 23-16,6-11-2 0,33-15 13 15,-40 4-32-15,40-4 11 16,-39-11 17-16,39 11-6 16,0 0-27-16,-40-49 16 0,14 9 5 15,26 40-5-15,-13-41-30 16,13 41 35-16,0 0 11 0,-7-33-19 16,7 33-16-16,0 0 4 15,0 0 20-15,0 0 1 16,0 0-24-16,0 0 3 0,0 0 21 15,0 0 15-15,0 0-11 16,0 30 7-16,0-30-20 0,0 0 33 16,-13 29-17-16,13-29-13 15,0 0-8-15,0 0 21 16,-39 11-5-16,39-11 8 0,0 0-32 16,-40-15 7-16,40 15 9 15,0 0 0-15,-39-37 5 0,39 37-5 16,0 0-12-16,0 0 15 15,0 0-8-15,0 0-20 16,0 0 25-16,0 0 0 0,0 0 8 16,0 0-33-16,0 0 36 15,0 0-3-15,0 0 43 0,0 0-64 16,0 0-6-16,0 0 11 16,-39 19 17-16,39-19-9 0,0 0 0 15,-46 22 3-15,6-3 8 16,40-19-6-16,-46 14-20 15,46-14 19-15,-39 8-4 16,39-8 17-16,0 0-14 0,-40 0-3 16,40 0 0-16,0 0 15 15,0 0-12-15,0 0-13 0,0 0-9 16,0 0 9-16,0 0 14 16,0 0-11-16,-39 22-11 0,39-22 24 15,-40 29 26-15,40-29 8 16,-39 30-47-16,39-30 16 0,0 0 2 15,-46 26 10-15,46-26 26 16,0 0 5-16,0 0 4 16,-39-11-12-16,39 11-18 15,-27-37-33-15,14 0 16 0,7-4 5 16,-1-7-14-16,7-15-8 16,-7-3 4-16,7-4 14 0,7-4-26 15,-7 4 1-15,0 10 20 16,0 12-161-16,0 4-207 0,0 44-120 15,0 0 62-15</inkml:trace>
  <inkml:trace contextRef="#ctx0" brushRef="#br0" timeOffset="80665">7885 1984 491 0,'0'0'95'0,"46"-40"16"16,-46 40 31-16,46-41-2 0,-46 41-30 16,52-26-36-16,-12 15-59 15,-40 11 28-15,0 0-47 0,52 11 29 16,-52-11-14-16,0 0-17 16,27 45-43-16,-14-5-100 15,-13-40-25-15,-7 48-34 0,-13-7-22 16</inkml:trace>
  <inkml:trace contextRef="#ctx0" brushRef="#br0" timeOffset="80976">7412 2661 547 0,'0'0'91'0,"0"0"20"15,0 0-30-15,-33-34-25 16,33 34-6-16,-13-48-56 0,13 8 20 16,0 40-11-16,13-41 28 15,-13 41-3-15,26-37 3 0,-26 37-12 16,0 0 25-16,39-11 27 16,-39 11-30-16,40 22-5 15,-40-22 24-15,26 37-7 0,-6 0-25 16,-20-37 59-16,-7 52-1 15,1-12-54-15,-14-3 0 0,20-37-16 16,-53 52-72-16,7-15-136 16,0-7-78-16,-6-12-2 0,6-7-18 15</inkml:trace>
  <inkml:trace contextRef="#ctx0" brushRef="#br0" timeOffset="81181">7149 2513 553 0,'0'0'138'0,"0"0"34"0,0 0 11 15,13 48 25-15,-13 0-70 16,-13 0-12-16,-7-4-41 0,-6 8-65 16,-7-8-15-16,-7-3 6 15,1-1 10-15,-7-3-192 16,7-7-107-16,-1-4-35 0,1-15-7 15</inkml:trace>
  <inkml:trace contextRef="#ctx0" brushRef="#br0" timeOffset="81432">6820 2431 528 0,'0'0'62'0,"0"0"-6"16,0 0 41-16,0 0 29 0,0 0 36 16,0 0-10-16,-6 41 17 15,-14 0-41-15,0 3-49 0,-6 0-7 16,-7 8-43-16,0-4-25 16,-6-4-4-16,-1-3 16 15,1-4-31-15,39-37 15 0,-46 37-299 16,46-37 10-16,-40 22-4 15,40-22-14-15</inkml:trace>
  <inkml:trace contextRef="#ctx0" brushRef="#br0" timeOffset="81629">6833 2018 792 0,'0'0'125'0,"40"-34"-49"16,-40 34-51-16,0 0-8 16,0 0-5-16,0 0-3 0,0 0-4 15,0 0-11-15,39-14-3 16,-39 14-180-16,0 0-70 0</inkml:trace>
  <inkml:trace contextRef="#ctx0" brushRef="#br0" timeOffset="82052">10047 595 598 0,'0'0'127'0,"-13"48"20"16,-7 4-10-16,-13 7 28 15,-13 4-28-15,-7 0 1 0,-19 3-38 16,-7 1-24-16,-13-1-40 16,-13-7-10-16,0 0-17 0,-7 1-5 15,7-5 0-15,0-3-20 16,13-1-245-16,7 1-85 0,19 0-62 15</inkml:trace>
  <inkml:trace contextRef="#ctx0" brushRef="#br0" timeOffset="83676">11558 3636 430 0,'0'0'103'16,"0"0"7"-16,-39-30 7 0,39 30-13 16,-53-18-16-16,0 7 13 15,-6 7 23-15,-13 4 5 0,-13 0 0 16,-14 4-62-16,-6 3-49 15,-13-7 33-15,-7 4-47 16,0 0-4-16,-13-1 46 16,13 1-55-16,-6 0 13 0,12-1 4 15,1 1-8-15,6 0 0 16,7-1 9-16,13-3-25 16,13 4 4-16,7-4 27 0,13 0-15 15,13 4 0-15,46-4 5 16,-46 0-1-16,46 0-28 0,0 0 45 15,-39 3-24-15,39-3-9 16,0 0 12-16,0 0 12 16,0 0-27-16,0 0 37 15,0 0-10-15,0 0 12 0,0 0-28 16,0 37 31-16,0-37-4 16,13 52 22-16,0 4 94 15,0-1-73-15,0 4-30 0,0 15 36 16,-6 4 39-16,6-1-42 15,-6 8-19-15,-1 0-39 0,-6-4 2 16,0 1-3-16,0-1 14 16,0-3-24-16,-6-5 24 15,-1-6-13-15,0-4 26 0,-6-12-25 16,7-6-34-16,-1-8 27 16,7-8-16-16,0-29 18 0,0 0 4 15,-6 30-11-15,6-30 9 16,0 0-16-16,0 0 7 15,0 0 5-15,0 0-19 16,0 0 14-16,0 0 3 0,0 0-18 16,0 29 25-16,0-29-15 15,0 0 7-15,6 34-7 0,-6-34 14 16,0 0-9-16,26 33-18 16,-26-33 32-16,0 0-18 0,53 29 4 15,-7-14 0-15,13-7 7 16,13-12-23-16,1-3 29 0,19-8-28 15,13-7 24-15,13-1-16 16,0-6 13-16,7-1-6 16,0-3 7-16,0 4-18 15,0-1 7-15,-7 4 14 0,0 4-25 16,-6 7 22-16,-13-3 0 16,-1 7-16-16,-19 0 19 0,-13 3-22 15,-7 1 6-15,-20-1 13 16,-39 8-15-16,40-3 22 0,-40 3-9 15,0 0-9-15,0 0 21 16,0 0-17-16,0 0 0 0,0 0 27 16,0 0-21-1,0 0-10-15,0 0 21 0,6-37-28 16,-12 0 14-16,-1 4 7 16,-6-8-24-16,-7-3 23 0,1-16-18 15,-8-2 14-15,-6-12-14 16,1-11 9-16,-1-4 0 0,-7-14 0 15,1-1 6-15,6 8-29 16,0 4 30-16,13 18-26 0,-6 15 27 16,13 11-8-16,7 11 0 15,6 37 0-15,-7-37-20 16,7 37 31-16,0 0-14 0,0 0-12 16,-7-37 43-16,7 37-50 15,0 0-50-15,0 0-106 16,0 0-111-16,20-44-125 0,-20 44-115 15</inkml:trace>
  <inkml:trace contextRef="#ctx0" brushRef="#br0" timeOffset="84781">11578 1973 781 0,'0'0'10'16,"0"0"-2"-16,0 0-8 0,0 0 22 15,0 0-13-15,0 0-16 16,0 0 25-16,-20 30 79 15,20-30-6-15,-7 48 26 0,7 0-30 16,0 4-10-16,0-1-25 16,7 1-2-16,-7 4-50 0,0-5 41 15,0 5 53-15,-7-5-18 16,-6 1-18-16,-6 0-45 0,-8-8 27 16,1-7-40-1,-13-4 19-15,6-3 4 0,-7-12-41 16,1-7 35-16,6-7-27 15,-6-11 36-15,39 7-24 0,-40-26-2 16,7-7 0-16,14-4-4 16,-8-11 19-16,14-11-28 0,0-8 3 15,6-7 20-15,1-3-18 16,-1 3 14-16,7 11-26 0,0 15 20 16,0 7-3-16,0 41 6 15,0 0-16-15,0-33 24 16,0 33-24-16,0 0 16 15,0 0 10-15,0 0-34 0,0 0 42 16,20 52-21-16,-7-1 6 16,0 5 5-16,0-1-29 0,1 1 41 15,-8-1-23-15,-6 1 10 16,7-5-8-16,-7-6 39 0,-7-5 25 16,1-7-11-16,6-33-14 15,-27 41-34-15,1-15 9 16,-13-4 1-16,-1-7-11 0,1-4 1 15,-7-11-4-15,6-4 2 16,1-3 7-16,0-8-16 0,39 15-4 16,-46-33 13-16,13-4-18 15,33 37 1-15,-33-41 12 0,33 41 0 16,0 0-17-16,0 0 17 16,0 0 10-16,0 0-13 15,0 0 14-15,0 0-14 0,0 0 10 16,0 0-5-16,33 41 3 15,-33-41-3-15,26 41-5 16,-26-41-3-16,20 33 15 0,-20-33-16 16,0 0-9-16,0 0 5 15,0 0 11-15,0 0 12 0,0 0-2 16,0 0-5-16,0 0 3 16,-53-4-4-16,53 4-1 0,-46-15-10 15,46 15 16-15,-46-3-14 16,46 3-3-16,-52 22 10 15,12 11 3-15,7 8-14 0,7 7 4 16,0 0 10-16,6 0-5 16,7-4 3-16,0 0 18 15,6-3-6-15,7-41 1 0,0 44 3 16,0-44-24-16,13 37-6 16,-13-37-178-16,0 0-151 0,53 34-70 15,-7-20-9-15</inkml:trace>
  <inkml:trace contextRef="#ctx0" brushRef="#br0" timeOffset="85133">12465 1582 359 0,'0'0'86'15,"0"0"52"-15,0 0 38 16,0 0-12-16,0 0 7 0,-26 44-10 15,26-44-8-15,-73 59-10 16,1-7-10-16,0 0-35 0,-7-1-47 16,-7 1-21-16,-6 0-22 15,0 3 12-15,7-3-17 0,-7-4-167 16,13 0-190-16,13-11-109 16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48:23.28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1210 1189 1315 0,'0'0'129'16,"0"0"-56"-16,0 0-13 16,0 0-41-16,0 0-23 0,0 0-8 15,0 0-189-15,0 0-149 16,0 0-111-16</inkml:trace>
  <inkml:trace contextRef="#ctx0" brushRef="#br0" timeOffset="195">868 468 1412 0,'-20'-33'104'0,"20"33"-55"16,0 0-55-16,0 0 6 0,0 0-171 15,0 0-120-15,0 0-85 0</inkml:trace>
  <inkml:trace contextRef="#ctx0" brushRef="#br0" timeOffset="668">980 1839 2057 0,'26'29'244'15,"-26"-29"-22"-15,0 0-96 16,0 0-76-16,26 23-21 0,-26-23-6 15,0 0-31-15,0 0-164 16,0 0-226-16,0 0-165 0,0 0-84 16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48:54.71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354 0 318 0,'0'0'-38'0,"0"0"29"16,0 0-4-16,0 0 0 16,0 0 0-16,0 0-42 15</inkml:trace>
  <inkml:trace contextRef="#ctx0" brushRef="#br0" timeOffset="431">0 130 442 0,'0'0'105'16,"0"0"-52"-16,0 0-32 16,0 0-21-16,0 0 6 0,0 0-20 15,0 0-134-15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49:07.32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710 215 337 0,'0'0'66'16,"0"0"5"-16,0 0-14 0,0 0 4 16,0 0-9-16,0 0-17 15,0 0-3-15,0 0 1 0,0 0-9 16,0 0-13-16,-27 11-11 16,-5 12 32-16,-1-5 3 15,0 4-16-15,0 4 4 16,33-26 5-16,-39 44-9 0,12-7 6 15,1 0 9-15,6-3-17 16,1-1 12-16,-1-4-4 0,7 5-3 16,0-5-12-16,6 1-13 15,1 3-5-15,-1-3 10 16,7-30 19-16,-13 37-13 0,13-4-13 16,0-33 10-16,-7 37-5 15,1-4 50-15,6-33 17 0,-7 37-40 16,1-4-6-16,-1-3-27 15,-6 3 12-15,6 0-21 16,-6 0 40-16,-7 4-33 16,7-3-5-16,0-1 30 0,-7-4-27 15,7 1 20-15,13-30-21 16,-19 37 30-16,19-37-19 0,-27 37 0 16,27-37-10-16,-26 41 7 15,26-41 6-15,-26 37-20 16,6-4 25-16,7-4-8 0,13-29 10 15,-13 41-33-15,-7-4 44 16,20-37-40-16,-20 37 33 0,20-37-31 16,0 0 22-16,-13 37-5 15,13-37 9-15,0 0-9 16,0 0 18-16,0 0-22 16,0 0-6-16,0 0 7 0,0 0 14 15,0 0-16-15,0 0 5 16,26-15 4-16,-26 15-17 0,0 0 18 15,0 0-1-15,0 0-9 16,0 0 8-16,33 0-1 16,-33 0-9-16,0 0-1 0,0 0 15 15,27 15-14-15,-27-15 10 16,0 0-3-16,26 33-9 0,-26-33 9 16,20 37-19-16,-20-37 36 15,19 41-17-15,-19-41-3 16,0 0-8-16,13 44 29 0,-13-44-35 15,0 0 10-15,0 0 3 16,0 0-9-16,0 0-14 16,14 33 23-16,-14-33-17 0,0 0 16 15,0 0 1-15,0 0 7 16,0 0-10-16,0 0 13 16,39 22-19-16,-39-22 17 0,0 0-24 15,39 15 40-15,-39-15-30 16,40 15 3-16,-40-15 17 0,33 11-37 15,0-7-8-15,-33-4 12 16,39-4 9-16,-13 4 7 0,-26 0-14 16,40-4 13-1,-14-3-16-15,-26 7-2 0,0 0 3 16,26-4 23-16,-26 4-32 16,0 0 11-16,0 0-21 0,0 0 29 15,40-11-14-15,-40 11 9 16,26-18-16-16,-26 18 3 15,39-22-1-15,-39 22 18 0,33-26 5 16,-33 26-7-16,40-30 26 16,-40 30-21-16,32-22 7 0,-32 22 12 15,33-22-2-15,-33 22-13 16,0 0 11-16,33-22-11 0,-33 22 7 16,0 0-4-1,26-26 6-15,-26 26-54 0,0 0 83 16,0 0-28-16,0 0 10 15,33-22-13-15,-33 22 18 0,0 0-31 16,0 0 13-16,0 0-4 16,0 0 14-16,0 0-14 15,0 0 10-15,33-26-11 0,-33 26 20 16,0 0-15-16,20-26 9 16,-20 26-22-16,20-33 22 0,-20 33-18 15,19-37 24-15,-6 7-31 16,-13 30 26-16,27-37-10 15,-14 8-5-15,7-1 2 16,-1 0 5-16,-6 1 15 0,1 3-7 16,-14 26-16-16,19-37 14 15,-19 37 0-15,20-33 16 0,-20 33-7 16,20-37-17-16,-20 37 0 16,13-37-3-16,-13 37 0 0,20-33-3 15,-7 3 11-15,-13 30 6 16,13-37-5-16,0 4-4 15,-6 3-2-15,6 1 0 0,-7-4 5 16,1 3 10-16,-7 30 7 16,6-37-3-16,1 8 7 15,-7 29-16-15,0-37 5 0,7 11-23 16,-7 26 13-16,0-30-10 16,0 30 5-16,0-33 2 15,0 33 1-15,0-33 12 0,0 33-25 16,6-37 2-16,-6 37 11 15,0-34-3-15,0 34 7 0,0 0 9 16,-6-40-24-16,6 40-1 16,0 0 9-16,0-37-6 0,0 37 9 15,0 0 15-15,-14-37-3 16,14 37-27-16,-13-37 7 16,13 37 9-16,-13-37-4 15,13 37-8-15,-20-37 20 0,20 37-12 16,-13-37 0-16,13 37-3 15,-19-40-2-15,19 40 10 0,0 0 12 16,-14-37-9-16,14 37 6 16,0 0-9-16,0 0-12 15,-26-41 10-15,26 41 4 0,0 0-4 16,0 0 9-16,0 0 4 16,-33-33 5-16,33 33-5 0,0 0-16 15,0 0-3-15,0 0 3 16,-39-34-6-16,39 34 9 15,0 0 4-15,-46-14 5 16,46 14 7-16,-40-15-24 0,40 15-8 16,0 0 6-16,-39-11 13 15,39 11-1-15,0 0-17 0,-39-8 14 16,39 8-2-16,0 0 2 16,-40 8 4-16,40-8 6 0,-39 7-9 15,39-7-3-15,0 0-13 16,-46 11 6-16,46-11 12 15,0 0-11-15,-33 19 12 0,33-19 9 16,0 0-18-16,-40 15 12 16,40-15-14-16,0 0-18 15,0 0 31-15,0 0 1 0,-39 22-9 16,39-22 11-16,0 0-25 16,0 0 20-16,0 0-19 15,0 0 9-15,0 0-14 0,0 0 22 16,-39 26 8-16,39-26-12 15,0 0 0-15,0 0-8 0,0 0 1 16,-40 40 7-16,40-40 27 16,0 0-9-16,-33 37-18 0,33-37-12 15,0 0-1 1,0 0 13-16,-26 37-6 0,26-37 9 16,-26 37 15-16,26-37-12 15,-20 37-6-15,20-37-7 0,-13 37 2 16,13-37 5-16,-20 41-8 15,20-41 26-15,-13 37-13 0,13-37-17 16,-13 29-1-16,13-29 17 16,-7 30-7-16,7-30 24 15,0 0-8-15,-13 29-18 0,13-29-2 16,0 0-3-16,-13 37 2 16,13-37 15-16,-6 33 4 0,6-33 3 15,-7 34-11-15,7-34-21 16,-7 33 4-16,7-33 11 0,-6 37 6 15,-1-4 8 1,7-33-11-16,-6 33 6 0,-1-3 71 16,7-30-38-16,-6 41 2 15,-1-12-16-15,7-29-39 0,-13 41 10 16,6-8 16-16,-6-7 1 16,13-26 4-16,-6 37-20 0,6-37 0 15,-7 33-2-15,7-33 5 16,-7 33 9-16,7-33-9 15,0 34 0-15,0-34-11 0,0 40 6 16,0-40-1-16,0 37 13 16,0-37 7-16,0 33-24 15,0-33 1-15,0 30 15 0,0-30-19 16,0 29 13-16,0-29 8 16,0 0 10-16,0 34-14 15,0-34-4-15,0 0-11 0,0 37-7 16,0-37 30-16,-6 29 0 15,6-29 12-15,-13 30 12 0,13-30-1 16,-13 29-8-16,13-29-3 16,-14 34-16-16,14-34 2 0,0 0-38 15,-19 44 54-15,19-44-40 16,-13 37 30-16,13-37-30 16,0 0 7-16,0 0 31 15,-14 37-44-15,14-37 28 0,0 0 4 16,0 0-29-16,-13 37 17 15,13-37 13-15,0 0-21 0,0 0 11 16,0 0 8-16,0 0-4 16,0 0-26-16,13 37 41 15,-13-37-30-15,0 0 25 0,0 0-12 16,0 0-13-16,40 37 24 16,-40-37 21-16,0 0 9 0,46 22-38 15,-46-22-5-15,39 15-10 16,-6-8 30-16,-33-7-28 15,33 4-4-15,-33-4 23 0,33 0 6 16,-33 0-4-16,33-4-30 16,-33 4 4-16,26 0 10 15,-26 0 17-15,0 0-14 0,0 0-19 16,0 0 16-16,33-7 11 16,-33 7-11-16,0 0-8 0,33-11-7 15,-33 11 43-15,26-15-40 16,-26 15-1-16,0 0 17 0,33-15 10 15,-33 15-10-15,0 0-9 16,33-11 17-16,-33 11-12 16,0 0-19-16,0 0 23 15,0 0 20-15,26-11-21 0,-26 11-29 16,0 0 26-16,33-11 11 16,-33 11-16-16,33-11 9 0,-33 11-4 15,32-23-15-15,-32 23 26 16,33-11-14-16,-33 11 3 0,40-14 14 15,-40 14-32-15,26-15 32 16,-26 15-14-16,33-15-20 16,-33 15 32-16,0 0 4 0,33-18-12 15,-33 18-25-15,33-23 37 16,-33 23-5-16,26-29-14 16,-26 29-8-16,33-33 32 0,-33 33-11 15,19-34-29-15,-19 34 12 16,27-29 28-16,-27 29-8 0,0 0-21 15,19-33-5-15,-19 33 25 16,14-26-8-16,-14 26 2 16,0 0-25-16,19-37 26 0,-12 7-7 15,-7 30 13-15,6-33-21 16,-6 33 15-16,7-41-4 0,0 12-3 16,-7 29 0-16,6-34-19 15,-6 34 28-15,7-33 1 16,-7 33-15-16,0 0 5 15,6-33 6-15,-6 33-1 0,0 0-2 16,7-30-3-16,-7 30-3 16,0 0 19-16,0-33-8 0,0 33-37 15,0-29 16-15,0 29 40 16,0-37-35-16,0 37-8 0,0-30 9 16,0 30 7-16,-7-37 24 15,7 37-24-15,0-37 0 0,0 11-11 16,0 26 34-16,0-33-19 15,0 33-26-15,7-33 22 16,-7 33 0-16,0-33 6 16,0 33-11-16,6-30-1 0,-6 30 1 15,0 0 19-15,7-30 9 16,-7 30-28-16,0 0-12 0,0-29 31 16,0 29-6-16,0 0-26 15,7-33 13-15,-7 33 5 16,6-26 14-16,-6 26-12 0,0 0-18 15,13-33 12-15,-13 33 32 16,0 0-28-16,7-41-11 0,-7 41 11 16,13-37 9-16,-13 37-1 15,0 0 2-15,7-41-18 16,-7 41 3-16,13-37 9 0,-13 37 1 16,0 0 12-16,0 0-42 15,0-40 8-15,0 40 22 16,0 0 23-16,0 0-35 0,-7-33-2 15,7 33 2-15,0 0 35 16,0 0-41-16,-20-37 3 0,20 37-1 16,0 0 34-16,0 0-13 15,0 0-14-15,-26-37-14 0,26 37 11 16,0 0 38-16,0 0-25 16,-46-41-20-16,46 41 7 0,-33-37 7 15,33 37 18 1,-26-33-21-16,26 33-11 0,0 0 6 15,-33-41 19-15,33 41 7 16,0 0-28-16,0 0-2 0,-33-37 38 16,33 37-23-16,0 0 3 15,0 0-26-15,0 0 20 0,0 0 11 16,-39-26-25-16,39 26-3 16,0 0 7-16,0 0 30 15,-46-18-16-15,46 18-9 0,0 0-6 16,0 0 18-16,-40-15 1 15,40 15-8-15,0 0 0 0,-39-4 0 16,39 4 7-16,0 0-19 16,-39 15-1-16,39-15 3 15,0 0 6-15,-40 15 6 16,40-15 6-16,0 0 0 0,0 0-17 16,-39 26 9-16,39-26 18 15,0 0-44-15,0 0 26 0,0 0 10 16,0 0 4-16,-33 40-24 15,33-40 0-15,0 0 3 0,-26 37 13 16,26-37-22-16,0 0 16 16,-14 41-10-16,14-41 39 0,0 0-23 15,-13 37-32 1,13-37 26-16,0 0 17 0,-6 37-17 16,6-37-9-16,-13 29-4 15,13-29 29-15,-14 34-5 0,14-34-18 16,-13 37 0-16,13-37 14 15,-13 37-22-15,13-37 24 0,-13 40-3 16,0-6-18-16,13-34 8 16,-13 36 1-16,0-2 13 0,13-34 3 15,-14 37-20-15,8-8-18 16,6-29 33-16,-13 37 0 16,13-37-5-16,-13 37-3 15,6-4-27-15,7-33 20 0,-6 34 35 16,6-34-41-16,-7 33-6 0,7-33 23 15,-7 33-10-15,7-33 27 16,-13 37-29-16,13-37 0 16,-6 37 12-16,6-37 8 15,-13 33 1-15,13-33-23 0,-7 37 3 16,7-37-8-16,-13 37 33 16,13-37-4-16,-13 33 13 0,13-33 8 15,-13 41-27-15,-1-11 6 16,14-30-4-16,-13 33-5 0,13-33-12 15,-13 37-1-15,13-37 20 16,-13 33 3-16,13-33-19 0,-13 33 12 16,13-33-8-1,-7 37-7-15,7-37 19 0,-13 30-3 16,13-30 2-16,-6 29 20 16,6-29 27-16,0 0-29 0,-14 34-19 15,14-34-6-15,0 0-2 16,-13 37-7-16,13-37 17 0,-13 29-5 15,13-29-16-15,-13 33-4 16,13-33 17-16,-7 34 1 16,7-34 9-16,0 0-24 0,0 29 3 15,0-29 3-15,0 0 15 16,0 0-15-16,0 0 4 0,0 0 10 16,0 0-3-16,0 0-5 15,0 0-2-15,0 0 6 16,0 0 6-16,0 0-1 0,0 0-33 15,0 0 0-15,0 0 10 16,0 0-229-16,0 0-200 16,0 0-99-16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19:54.51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1408 1023 418 0,'0'-25'119'16,"0"25"-29"-16,0 0 0 0,0 0-9 15,0 0 38-15,0 0-11 0,0 0-34 16,-7 36 11-16,7 1-39 16,-6-3 13-16,-7-1 7 15,13-33-15-15,-20 37-29 0,0-4-25 16,20-33 3-16,-39 30 14 15,6-16-11-15,33-14 11 0,-33 15-21 16,0-11-4-16,33-4 18 0,-33-4-12 16,33 4 17-16,0 0-38 15,-33-26 26-15,20-3 0 0,13-1 0 16,0 1-25-16,7-1 40 0,-7 30-12 16,6-33-16-16,-6 33 20 15,0 0-23-15,14-33 37 16,-14 33-30-16,0 0 9 0,0 0-9 15,0 0 24-15,0 0-7 16,0 0-15-16,-14 37 14 0,-5-8 25 16,19-29-24-16,-27 41 29 0,-5-12 18 15,32-29 6-15,-40 41-39 16,-6-11-22-16,0-8 31 0,0-8-38 16,0 1 30-16,7-11-8 15,-7 0-11-15,6-8 0 0,7 0-4 16,1 1 0-16,32 3-23 0,-33-19 4 15,33 19-27-15,-33-33-121 16,13 7-145-16,7 4-93 0</inkml:trace>
  <inkml:trace contextRef="#ctx0" brushRef="#br0" timeOffset="197">1460 846 613 0,'60'-7'205'0,"-1"-1"-9"0,6-3-100 16,1 0-33-16,-13-4-40 16,6-3-23-16,-13-1-152 15,0 1-168-15</inkml:trace>
  <inkml:trace contextRef="#ctx0" brushRef="#br0" timeOffset="488">2256 0 399 0,'0'0'110'0,"0"0"48"0,0 0 34 15,0 0-10-15,0 0-35 0,0 0-33 16,0 0-45-16,-60 48-1 16,-5 0-14-16,-1 0 1 0,-13 0-40 15,7 0 11-15,0-4-9 16,-1 1-25-16,1-5-36 0,0-3-207 15,6 0-127-15,-6-3-71 0</inkml:trace>
  <inkml:trace contextRef="#ctx0" brushRef="#br0" timeOffset="1075">1145 203 315 0,'0'0'87'0,"0"0"14"16,0 0 0-16,0 0-30 0,0 0 11 15,0 0-25-15,0 0-28 0,0 0-23 16,0 0-3-16,-39 8 5 16,-7 10 32-16,6 12-5 0,1 3-2 15,6-4 16-15,7 8-43 0,-1-7 17 16,8-1-17-16,19-29-6 16,0 45 20-16,0-12-16 0,0-33 4 15,19 33 4-15,-19-33-6 16,33 19-13-16,0-8 7 15,-33-11-13-15,0 0 13 0,0 0 11 16,26 7 75-16,-26-7 23 0,0 0-50 16,0 0-34-16,0 0-11 15,0 0-20-15,0 0 30 0,-39-26-31 16,39 26 17-16,-46-14-10 0,46 14 30 16,-46-11-20-16,46 11 24 15,-40-12 27-15,40 12-27 0,0 0 23 16,0 0-40-16,0 0 2 0,-32-36-23 15,32 36 25-15,-27-37-31 16,27 37 24-16,-6-48-28 16,-1 11 8-16,7 0 6 0,0 37 13 15,0-52-21-15,0 11 13 16,0 41-8-16,7-48-5 0,-7 11 8 16,0 37-12-16,13-40-143 0,-13 40-182 15,6-34-58-15</inkml:trace>
  <inkml:trace contextRef="#ctx0" brushRef="#br0" timeOffset="1736">278 510 291 0,'0'0'71'0,"0"0"-24"15,13 29-20-15,-13-29-4 0,0 0-4 16,0 0 12-16,33 30-9 0,-33-30 7 16,32 4 24-16,-32-4 10 15,0 0 15-15,0 0 26 16,0 0 7-16,0 0-1 0,0 0-19 0,0 0-22 15,0 0-40-15,0 0-11 16,0 0-18-16,-32-26-3 16,-1 7 11-16,33 19 0 0,-33-7-12 15,33 7 35-15,-33-7-39 16,33 7 16-16,0 0-25 0,-39-23 3 16,39 23 11-16,0 0-9 0,-27-40 12 15,14 3-3-15,7 4 12 16,6-8 6-16,6-3-10 0,-6-8-12 15,7 8 7-15,6 3-4 0,-13 41-11 16,6-41-2-16,-6 41 1 16,0 0 10-16,0 0 34 15,0 0-16-15,0 0 15 0,0 0-27 16,40 63 7-16,-27-8 6 16,-6 8 67-16,-1 0 5 0,-12 4-50 15,-1-1 24-15,0 1 12 0,-12 3 52 16,-1-11-56-16,-6-4 36 15,6-7-4-15,-6-7-47 0,6-11 31 16,7-8 0-16,13-22 27 0,0 0-38 16,0 0-11-16,-40 11-14 15,40-11 8-15,0 0-26 0,-19-37-11 16,6-7-13-16,6-1-5 16,14-3 6-16,-1-4-16 0,7 4 12 15,7 0-22-15,0 8 6 16,6-1-82-16,0 8-130 0,-26 33-187 15,33-45-114-15,-7 12-37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52:04.24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0 377 401 0,'0'0'27'0,"0"0"20"0,0 0 6 16,0 0-1-16,0 0 25 15,53-18-13-15,13 7-28 16,19 3 8-16,27 5-28 0,19 3 23 16,20 0 1-16,20 0-11 15,13 0-22-15,20 0-4 0,6 7 23 16,7-3-16-16,6-8 5 15,21 0-11-15,-1-3 2 16,-7 3-11-16,-12-3 34 0,-7-8-43 16,-14 4-2-16,8-7 22 15,-8-1 3-15,-6-3-3 16,7 4-23-16,13 3 17 16,0-4-3-16,6 4-3 0,-6-3 6 15,0 7-25-15,-20 0 11 16,-13 3 18-16,-20-3 2 0,-6 0 9 15,-13 4 1-15,-14 0-29 16,-6-1 13-16,-7 1-16 0,0-1 35 16,7-3-23-16,0 4 9 15,20-8-5-15,6 4-23 16,7 4 5-16,-7-1 33 16,0 5-19-16,-7-1 4 0,1 8-6 15,-7 7-10-15,-7 0 25 16,-6 0-7-16,-6 4-16 15,-8-4 31-15,-6-8-28 0,1-3 11 16,-1 4 0-16,0-4 4 16,0-7-9-16,20 3-2 0,-7 0-9 15,14-3 37-15,-8-1-5 16,8 5 7-16,-1 3-8 0,-12-4 42 16,-14 8-2-16,13-4 26 15,-19 7-20-15,6 4-53 16,-13-3 6-16,13 3 51 15,0 0-55-15,-6 0 41 0,-7 0-25 16,-7 4 27-16,-6-8 4 16,-13 1 30-16,-14-1 5 0,-12-3-24 15,-8-1 5-15,-32-3-21 16,27 0-26-16,-27 0-8 0,0 0-12 16,0 0 14-16,0 0-11 15,0 0-9-15,0 0-15 0,0 0-67 16,0 0-153-16,0 0-113 15,0 0-61-15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18:12.496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59 357 883 0,'0'0'72'0,"0"0"25"15,0 0 50-15,0 0 9 0,33-44-26 16,13 18-10-16,20 4-20 16,-1 7-34-16,21-3-23 15,6 3-10-15,6-7-33 16,14 0 5-16,6 0 12 0,14-4-13 15,6 4-8-15,0 7 4 16,6 4-17-16,1 0 24 16,-1 3-24-16,1 4 23 0,0-3 7 15,-21 3 22-15,1 1-4 16,-13-5-31-16,0 5-3 0,-7-1 3 16,-7 0 0-16,1 1-13 15,0-5 30-15,-1 8-17 16,1 0-8-16,6 0 19 0,0 0 1 15,0 8-6-15,7-1 0 16,0 0 2-16,-1 8-8 16,8 0-14-16,5 7 7 15,1-3-13-15,7 6 6 0,6 1 27 16,6 7-23-16,1 1 38 16,6-1-28-16,-7 8 0 15,14-4 0-15,6 7 9 0,7-3 1 16,13-1-2-16,0 5-16 15,20-5 5-15,19 2 3 0,1 6-18 16,6-8 5-16,-7 9 6 16,1-5 17-16,-14 0 16 15,0-7-5-15,-13 4-24 16,-6-1 3-16,-7 1-12 0,-7-8 17 16,7 1 4-16,0-5-3 15,0 1-6-15,-6-4 14 16,6-4 13-16,-7 4-27 0,-6 3-11 15,7 1 46-15,-1 3 20 16,0 4-16-16,1 4-26 16,12-1 20-16,8 1-13 0,12-1-6 15,0 1 3-15,0 0 14 16,7-4-17-16,7 0-9 0,-1 7-1 16,7-2-11-16,0 6 7 15,7-4-4-15,6 4 4 16,0 0 0-16,-7-4 0 15,1-7 21-15,-14 4-9 0,1-8-12 16,-7-7-6-16,0 0 17 16,-7-8-11-16,7-7-5 15,-7 1-8-15,0-5 13 0,-19-3-15 16,-1-4 2-16,-25-4 13 16,-8-7 16-16,-12-4-16 15,-14-7 0-15,-12 3-6 0,-14-3 10 16,-20 4 8-16,-26-1-6 15,-13 1-13-15,-46 18 28 16,0 0-21-16,0 0 4 16,0 0-4-16,0 0 11 0,46-56-8 15,-46 56-10-15,14-40 23 16,-14 40-2-16,0 0-27 0,-20-45 29 16,20 45-1-16,-46-33-27 15,-7 4 25-15,-12 6-17 16,-8 1-1-16,-12 4 17 0,-14 3-7 15,-12-3 15-15,-21 3-4 16,1 0 12-16,-7-1 10 0,-13 1 3 16,6-3-5-16,-6 3 7 15,0-3 19-15,-7-1-8 16,7 4-27-16,-7 4 20 0,7 0-11 16,0-3-6-1,0 6-7-15,0-3-10 0,-1 4-3 16,1-1-10-16,0-3-5 15,-7 4 12-15,7-4-7 0,0 0-15 16,-7-4 35-16,7 0 2 16,-6 4-6-16,5 0 6 15,1 4 0-15,0-1-10 0,7 4-2 16,-8-3 13-16,8 7 12 16,-7-4 4-16,-7 4-14 0,7 0-7 15,0-3-6-15,0 3-1 16,0-4 1-16,13 0-3 15,-7 1-5-15,7 3 6 16,-7-8 9-16,1 5 9 16,-7-1-7-16,6 4 6 0,1 4-7 15,-1-4 2-15,-6 3-8 16,-7 1-3-16,0 3-11 0,1 1 5 16,-1-5 4-16,-6 5 5 15,6-1 13-15,-6 4-7 16,-1 0-1-16,-5 0-13 0,-1 4 2 15,-7 0 5-15,1 0-6 16,-14 0-1-16,7 3-6 16,-6-3 0-16,12-4-3 15,1 0-5-15,6-7 8 0,7-1 0 16,-1-6 0-16,-5 3-3 16,5-8 0-16,-6 1 3 15,1-4 0-15,-1 0 4 0,-13 0 6 16,0-4-3-16,-7 7-3 15,14-3-7-15,-1 8 3 0,8 6-6 16,-1 1 2-16,13 0 4 16,7 3 11-16,0 4-11 15,13 4 4-15,6 0 7 0,1-4 11 16,6 4 3-16,0-1-3 16,0 1-7-16,-6-4-3 15,-1 4-2-15,-6 0-1 16,14 0 1-16,-1-8-13 0,0 0 7 15,0-3-4-15,0-4 0 16,0-7 0-16,0-1 11 16,-6-3-11-16,0-4 0 0,-1 1-4 15,7-5 7-15,7-3 8 16,13 4-8-16,0-5 3 0,13 1-9 16,0 4-6-16,13-1 9 15,7 4-5-15,6-3 5 16,7 0 4-16,6-1 0 15,14 4-7-15,39 15-7 0,0 0-8 16,0 0-10-16,0 0 6 16,0 0-4-16,-33-40 6 15,33 40 14-15,0 0 6 0,6-41-3 16,-6 41-4-16,0 0-3 16,53-33 10-16,0 7-5 15,-1 7 1-15,7-3 1 0,0 0 5 16,20 0-8-16,0 0-10 15,7-4-22-15,19-4-2 0,13-3-13 16,7 4 14 0,6-1 6-16,20 4-1 0,1 0-9 15,5 8 6-15,8 7-8 16,-8 3-12-16,-12 5-22 0,-14 6-19 16,-12-3 2-16,-14 4-10 15,-13 0-26-15,-13-1-29 16,-7-3-47-16,0 4-114 0,-6-8-93 15,-7-3-58-15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18:25.152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152 4042 667 0,'0'0'106'0,"0"0"35"15,65 18 18-15,1-7-59 16,6-3 4-16,7 3 14 0,13-4-38 16,13 1 20-16,20 3-35 15,13 0-3-15,20-4-7 16,6 4-22-16,7-3 24 0,6 3-32 16,1 0-7-16,-7-7 7 15,-7-1-6-15,0 1-10 0,-26-4 6 16,-6 0-2-16,-7-4 41 15,-14 1 6-15,-6-5-6 16,1-7-16-16,-8 4-24 16,1-3-14-16,-7-1 0 0,-7 4 3 15,-6-4 16-15,-13 0 25 16,-14 0 3-16,-6 1 3 16,-46 14-8-16,40-23-7 0,-40 23 3 15,0 0-10-15,39-33-16 16,-39 33 1-16,26-37-23 15,-26 37 10-15,27-44 3 0,-8 3-7 16,1 4-1-16,6-11 13 16,-6-7 0-16,6-15-13 0,7-12 1 15,-6-14 11 1,5-7-13-16,1-4 9 0,7-12-14 16,-1 1 6-16,1 0-3 15,12 0-4-15,1-8 5 0,6-7-19 16,0 4 9-16,0-4-3 15,0-4-4-15,0 8 18 16,-6 0-9-16,0 10 11 0,-7 5-25 16,-7 7 34-16,-6 11-10 15,-7 7-6-15,-6 11-11 16,-7 8 25-16,-13 11 2 0,0 4-5 16,0 7-20-16,-7 3 14 15,-12 12 13-15,6-4 0 16,13 37-7-16,-27-44 0 15,8 7 0-15,19 37-26 0,-33-41 26 16,33 41 5-16,-46-37-5 16,6 8-26-16,40 29 6 0,-46-37 23 15,0 11-3-15,0 4 11 16,0-1-35-16,0 1 28 16,-6 4-4-16,-7-1 13 0,-7 1-17 15,-6-4 0-15,-14 3-1 16,-6-3 0-16,-20 0 12 0,-6 3-1 15,-13-3-16-15,-14 0 5 16,1 0-3-16,-8 0 23 16,-5 3-6-16,-8 1 7 15,1-1-23-15,-7-3-3 0,14 0 10 16,-8 0 6-16,14 3-3 16,0-3 3-16,0 0-1 0,6-4-19 15,7 4 11-15,7 0 8 16,-1 0-1-16,1 7-4 15,6-4-18-15,0 5 21 0,0 6 4 16,14 1 2-16,12-1-9 16,7 5 0-16,13-1-3 0,14 0 3 15,5 1-5-15,14-1-12 16,46 4 25-16,-46 0-8 16,46 0 6-16,0 0-2 15,0 0-29-15,0 0 13 0,0 0-1 16,0 0 13-16,0 0 9 15,0 0-9-15,0 0-25 16,0 0-125-16,0 0-153 0,0 0-113 16,0 0-57-16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18:26.761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40 188 357 0,'0'0'72'0,"0"0"39"0,0 0 21 15,39-14-15-15,20-1-17 16,20 0-49-16,20 4-31 16,12 0 8-16,21 0 2 0,25 7-46 15,21 4 68-15,6 4 23 16,6-1-51-16,14 5-20 15,-7-1 18-15,7 1-1 0,-7-1-11 16,-6-3-2-16,-7-8-32 16,-13-3 28-16,-1-4 5 0,-5-8-4 15,-14 1-9 1,-20-1 11-16,-12 1 12 0,-21-1-23 16,-19 4-10-16,-20 4 18 15,-13 4 8-15,-46 7-15 16,0 0-24-16,46-4 43 0,-46 4 43 15,0 0-18-15,0 0-41 16,26 37 23-16,-12 7 19 0,5 8-25 16,1 7-7-16,6 12 41 15,7 13-22-15,7 9 22 16,12 14 7-16,1 11-16 0,12 12 17 16,1 6-40-16,0-3 22 15,6 0-21-15,0-7 15 16,1-4-3-16,-1-8-4 15,-6-7 6-15,-14-7-15 0,-6-4-7 16,-6-7-24-16,-14-15 14 16,-6-4-11-16,-20-3 26 0,0-5-7 15,-13-3 0-15,-1-7-18 16,1 0 18-16,0-4-22 16,0-7 9-16,0-5 13 0,0 5-24 15,0-8 34-15,-1 1 8 16,1-1 22-16,-13 4-7 0,0 0-1 15,-7 7-6-15,-7 4-8 16,-12 8-9-16,-1 3 27 0,1 0-18 16,-7 4 11-1,-7-4-15-15,0-4-16 0,0-3-1 16,-6 0 26-16,0-4 43 16,-7-8-26-16,-13-3 11 0,-7-4-21 15,-12-3-15-15,-8-8-6 0,-5-3-6 16,-14-8 6-16,-7 0-9 15,-13-8 1-15,-6-3 3 0,-13-7 3 16,-14-4-9-16,0 0 12 16,1-4-28-16,-14 4 19 0,7 7 22 15,6-3 11-15,14 7-4 16,13 4-16-16,19-1-1 0,14 1-12 16,19 3 2-16,20 1-1 15,7-1 0-15,19-3-7 16,13 3-5-16,7-3-3 0,46-4 3 15,-33 7-17-15,33-7 12 16,0 0-5-16,0 0 0 0,0 0-12 16,0 0-8-16,0 0-22 0,0 0-9 15,0 0-19-15,0 0-7 16,0 0 20-16,0 0-11 0,0 0-26 16,0 0-32-16,0 0-14 15,-39-11 5-15,39 11 13 0,-46-22-20 16,46 22 17-16,-39-22-42 15,39 22 16-15,0 0-24 16,-46-30-12-16,6 12-45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18:30.528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1197 238 255 0,'0'0'0'0,"0"0"13"0,0 0 6 16,39 0 7-16,-39 0 11 15,0 0-18-15,0 0-22 16,0 0 8-16,0 0 13 0,40 0-8 16,-40 0 8-16,0 0 18 15,0 0 13-15,0 0 1 16,0 0-15-16,0 0 37 15,0 0-5-15,0 0-34 0,0 0-8 16,0 0 2-16,0 0-8 16,0 0-10-16,0 0-13 15,0 0 24-15,0 0-17 0,0 0-12 16,0 0 19-16,0 0-6 16,0 0 17-16,0 0-8 0,0 0 5 15,0 0 5-15,0 0 23 16,0 0-29-16,-40-44-13 15,40 44 21-15,0 0 18 0,0 0-39 16,0 0 18-16,-46-29-7 16,46 29 19-16,0 0-28 15,0 0 6-15,0 0 34 16,-52-30 39-16,52 30-43 0,0 0-20 16,0 0-8-16,0 0 23 15,-53-33-23-15,53 33-9 16,0 0-13-16,-46-26 39 0,46 26-2 15,-46-22 3-15,46 22 1 16,0 0-30-16,-52-22 21 0,52 22-8 16,0 0 3-16,-46-15 29 15,46 15 4-15,0 0 6 16,0 0-13-16,-46-11-23 16,46 11 13-16,-40-8-18 15,40 8-7-15,0 0 11 0,-39 0-11 16,39 0 3-16,0 0 35 15,-40 4 4-15,40-4-11 0,-39 4-19 16,39-4-8-16,0 0 6 16,-46 14 4-16,46-14 28 15,-39 15 14-15,39-15-7 0,-40 19-10 16,40-19-9-16,-39 22-2 16,-1-4-7-16,40-18 7 0,-33 26-15 15,33-26-5 1,-32 30 0-16,32-30 4 0,-33 33 6 15,33-33-1-15,-33 37 6 16,33-37-8-16,-33 37-15 16,7-4-8-16,26-33 24 0,-27 41-23 15,14-12 24-15,13-29-27 16,-26 41 9-16,13-11 7 0,13-30 14 16,-26 44-14-16,13-11-6 15,13-33 6-15,-20 41-2 16,0-12 2-16,20-29-16 0,-20 37 19 15,7-7-19-15,13-30 23 16,-13 40-28-16,0-10 22 0,13-30-20 16,-13 41 20-16,6-8-25 15,7 0 24-15,-6-3-16 16,6-30 8-16,-7 40 5 16,1-3-5-16,6-7 3 0,-7-1-2 15,0 5 10-15,7-5-15 16,0-29 18-16,-6 45-11 0,6-12 18 15,0-33-27-15,-7 40 15 16,7-6-20-16,0-34 3 0,-6 33 6 16,6-33-10-16,-7 30 8 15,7-30-12-15,0 33 15 16,0-33-11-16,0 29 13 0,0-29-9 16,0 34 12-16,0-34-12 15,13 29 6-15,-13-29-13 16,7 30 18-16,-7-30-11 15,13 37 10-15,-13-37-7 0,13 37 14 16,-13-37-23-16,20 29 22 16,-20-29-19-16,0 0 16 0,26 33-10 15,-26-33 10-15,0 0-5 16,33 34 1-16,-33-34-9 0,33 25 9 16,0-10-14-16,-33-15 14 15,32 11-14-15,1 0 14 16,-6-3-13-16,5-1 7 15,1-7-12-15,-6 0 17 0,12 0-8 16,-6-3 0-16,6 3 4 16,-6-4-8-16,-7 0 8 15,-26 4-11-15,33-4 13 0,-33 4-6 16,27 0 5-16,-27 0-12 16,0 0 14-16,32-7-7 0,-32 7 6 15,40-11-17-15,-40 11 22 16,33-15-19-16,-33 15 18 0,39-18-18 15,-6-1 16-15,0 1-8 16,-33 18 0-16,33-30 3 16,0 8-3-16,-33 22 0 15,32-30-7-15,-32 30 17 0,33-29-22 16,-33 29 25-16,33-26-22 16,-33 26 15-16,33-26-13 0,-33 26 17 15,26-29-15-15,-26 29 10 16,27-34-14-16,-1 9 24 15,-26 25-24-15,13-37 17 0,-13 37-8 16,20-37 4-16,-14 7-10 16,-6 30 15-16,13-33-15 0,-13 33 9 15,7-37-12-15,6 4 12 16,-13 33-11-16,7-41 15 16,6 8-15-16,0 3 15 15,-6 1-10-15,-7 29 11 0,6-41-8 16,1 8 6-16,-7-1-10 15,0 34 8-15,13-36-13 0,-13 2 15 16,6 5-10-16,-6-1 11 16,0 4-12-16,7-3 10 15,-7-1-19-15,0-3 17 0,7 0-10 16,-7-1 11-16,6-2-15 16,-6 36 18-16,0-49-10 0,7 9 9 15,-1 3-11 1,-6 37 5-16,7-44 0 0,-7 44 0 15,6-41 0-15,-6 41 0 16,14-37-9-16,-14 37 14 0,0 0-5 16,6-37 7-16,-6 37-17 15,0 0 13-15,0-37-11 0,0 37 8 16,0 0-6-16,-6-37 2 16,6 37 4-16,0 0 0 15,-27-37 0-15,27 37-12 0,0 0 20 16,0 0-19-16,-33-37 23 15,33 37-22-15,0 0 15 0,0 0-9 16,0 0 14-16,0 0-17 16,-39-29 10-16,39 29-9 15,0 0 10-15,0 0-7 16,0 0 6-16,0 0 9 0,0 0-25 16,-33-37 13-16,33 37-5 15,0 0 9-15,0 0-14 0,0 0 0 16,0 0-45-16,0 0-22 15,0 0-72-15,0 0-79 0,0 0-139 16,0 0-150-16,0 0-67 16,0 0 5-16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18:38.368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7 0 117 0,'19'11'0'0,"-19"-11"4"0,0 0 5 16,0 0 1-16,0 0-7 15,0 0 2-15,0 0-3 0,0 0-5 16,0 0 6-16,0 0-23 15,0 0 26-15,0 0-9 0,0 0 13 16,0 0-10-16,0 0-3 16,0 0 0-16,0 0 6 15,0 0-14-15,0 0 16 0,0 0-10 16,0 0 11-16,0 0-10 16,0 0 12-16,0 0-11 0,0 0 18 15,7 22-11-15,-7-22 10 16,0 0 4-16,0 0 13 0,0 0-22 15,0 0 6 1,0 0-9-16,0 0 8 0,0 0-3 16,0 0 0-16,0 0-8 15,-13 26 0-15,13-26 13 0,0 0-14 16,0 0 7-16,0 0-9 16,0 0 6-16,0 0-11 15,-20 23 5-15,20-23-3 0,0 0-13 16,0 0-11-16,0 0-23 15,0 0-23-15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19:39.443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0 1011 440 0,'0'0'134'0,"0"0"36"15,0 0-30-15,65 48 23 16,-65-48-31-16,73 3-5 0,-73-3-21 16,85-22 5-16,-13-7-39 15,-72 29-40-15,92-56-8 0,-26 8-19 16,-7-4-26-16,-59 52 32 15,66-77-1-15,-7 7-29 0,-19 3 48 16,-8-7 2-16,1 0 5 0,-13 0 59 16,0 4-16-16,-7 0-67 15,-7 7 16-15,-6 8-32 0,-6 7-2 16,6 48 21-16,-26-56-7 16,26 56-20-16,-53-40 21 0,0 25 4 15,-6 15-10-15,7 11-20 16,-1 11 27-16,53-22-23 0,-72 44 13 15,72-44 17-15,-53 60-17 16,53-60 0-16,-39 66 7 0,39-66 8 16,-7 70-25-16,20-14 24 15,-13-56 2-15,53 81-16 0,0-14-8 16,6-5 26-16,-7 1-6 0,14 7-26 16,0-7 21-16,-1 4 17 15,1 7-24-15,-7-1 8 0,7 1-4 16,-13-4 23-16,-7 1-8 0,0-5-34 15,-14-7 33-15,-32-59-7 16,14 74-8-16,-14-74 12 16,-20 74 8-16,20-74-26 0,-79 63 13 15,7-22 3-15,-7-12-13 16,7-14-15-16,-1-11 19 0,8-8 5 16,5-11-6-16,60 15-7 0,-78-41 4 15,78 41 10-15,-73-55-1 16,73 55 44-16,0 0 10 0,0 0-38 15,-59-55-11-15,59 55 6 16,0 0-5-16,0 0-15 0,0 0 6 16,0 0 2-16,0 0-2 15,-13 59-12-15,13-59 2 0,13 63-136 16,-13-63-238-16,20 70-184 16,-14-19-56-16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19:40.752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0 1619 559 0,'0'0'132'15,"0"0"13"-15,0 0 0 16,0 0-1-16,0 0-20 0,0 0-52 16,0 0-16-16,0 0 10 15,0 0 33-15,40-34-35 0,-7-3-21 16,-7-3-37-16,-6-5 7 15,6-3-5-15,0-7 12 16,7-4-15-16,-7-4-16 0,7-3 23 16,-7 3-20-16,1 0 8 15,-1 11 17-15,-6 4 79 0,-1 11 1 16,-5 4-40-16,-14 33-33 16,6-37 2-16,-6 37-16 0,0-30-2 15,0 30 7-15,0 0-15 16,0 0 8-16,0 0-19 0,0 0 11 15,0 0-18-15,0 0 26 16,0 0-16-16,0 0 20 16,0 0-12-16,0 0 11 0,0 0-34 15,0 0 33-15,0 0-4 16,0 0-4-16,0 0-11 0,0 0 18 16,7-25-7-16,-7 25-6 15,0 0 12-15,0 0-21 0,0 0 28 16,0 0-29-16,0 0 28 15,0 0-34-15,0 0 39 0,0 0 32 16,0 0 89-16,26 48-70 16,-6 0-17-16,6 3-41 0,7 1 9 15,6 0-25-15,14-4 14 16,-1 0-10-16,8-4 6 0,5-7-6 16,8-4-11-16,-8-7 6 15,1-11 16-15,-13 0-7 16,-7-11 1-16,-46-4-1 0,46-12-4 15,-46 12 12-15,39-33-24 16,-19-7 24-16,-7-5-18 0,-7-7 14 16,1-10-8-16,6-9 0 15,-6-10 7-15,6-7-7 0,0-9 11 16,0-2-21-16,7 6 18 16,0 1 0-16,6 7-3 0,-6 11-3 15,-1 11-12-15,-6 12 10 16,1 6-11-16,-1 5-147 0,-13 40-229 15,26-45-170-15,-6 8-26 16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19:02.076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367 502 961 0,'-26'-52'15'0,"26"52"7"15,0 0 64-15,0 0-18 0,0 0 18 16,59-40-3-16,0 21-8 16,-6 12-3-16,6 7-37 15,0 7-2-15,0 1 15 0,0 3 50 16,7 4-8-16,6-1-13 15,7 1-34-15,13 0-16 16,13-4 0-16,20-4-24 16,7 1 9-16,-1-4 21 0,7 3-20 15,-13-3-2-15,0 7-11 16,0-4-8-16,-1 8 1 16,-5-4 0-16,-1 0 7 0,0 0 24 15,-13-7-22-15,-6-1 14 16,-7 1-16-16,-20-4-4 0,1-4-5 15,-8 4 2-15,-6-3 7 16,1-1 0-16,-8 0 3 16,-6-3 2-16,-46 7 1 0,59-4-4 15,-19 1-7-15,-40 3-9 16,59 3 14-16,-20 5-16 16,-39-8 16-16,59 3 9 15,-6 1 2-15,-14-4-7 0,1 0-13 16,-1 0-2-16,1 4 3 15,-40-4 3-15,46 0-5 16,-46 0 10-16,46-4 12 0,-46 4 7 16,33-4-9-16,-33 4-18 15,0 0 5-15,0 0 0 0,0 0-4 16,0 0 4-16,0 0 23 16,0 0-12-16,0 0-16 15,0 0-4-15,0 0 23 16,0 0-17-16,0 0 2 15,0 0 25-15,0 0-9 0,19-40-19 16,-19 40 2-16,0 0 5 16,0 0 0-16,0 0-12 0,-46-48 3 15,46 48 24-15,-59-30 5 16,7 8-14-16,-1 11 8 16,0 0-9-16,1 3-5 0,-1-3 22 15,1 4 16-15,-7 0 10 16,6-1-9-16,-13 1-4 0,1-1-25 15,-1 1 28-15,-13 0-8 16,7 3-14-16,-1 4 27 16,-5 4-12-16,5 3-2 15,1-3-7-15,6-1 8 0,1 1-22 16,-1 0 21-16,0-4-8 16,0-4-9-16,7 4 10 15,-6-4-10-15,12 4 0 0,-6 0-12 16,0 0 3-16,0 4-10 15,-1 0 7-15,1 0 8 16,0-1 0-16,-7 1-8 0,1 0 16 16,-1-4-12-16,-6 3 1 15,0 1-2-15,-1-4-3 16,8 4-11-16,-1-1 1 16,0 5 24-16,7-5-18 0,-7 1-1 15,7 4 11-15,7-5-3 16,-1 5 9-16,-6-5 0 15,6-3-5-15,-6 4 3 0,7 0-14 16,52-4 7-16,-79 0-3 16,26-4 2-16,53 4-7 0,-66-4 7 15,66 4 1-15,-52 0-14 16,52 0 3-16,-53-3 11 16,53 3-3-16,-46-4-7 0,46 4 11 15,0 0 7-15,-46 0-5 16,46 0-9-16,0 0-4 15,-46-4-2-15,46 4 9 16,0 0-4-16,0 0 1 0,0 0 8 16,0 0 6-16,0 0-17 15,0 0-11-15,0 0 20 16,0 0-3-16,0 0 0 0,0 0-13 16,0 0 7-16,0 0 14 15,0 0 1-15,73-11 1 0,5 7-16 16,1 1 3-16,7-1 5 15,12 4-5-15,7 0 3 16,1 7 0-16,5-3-13 16,8 4 4-16,5-1 1 0,1 4 11 15,-6-4 2-15,-8 1 2 16,-6-1 0-16,-6 4-7 16,-7-3-4-16,0-1-3 0,-7-7-11 15,1 4 22-15,-14-4 2 16,0-4 0-16,1 4-1 15,-1-4-5-15,0 4-10 0,0-3 14 16,1 3-4-16,-1-4-17 16,-6 8 20-16,-1-4-3 0,-5-4 0 15,-1 4 0-15,-7-4 2 16,1 1 3-16,-7-1-11 16,0 0 6-16,0-3-5 15,-7-1 1-15,7 1-17 0,-6 3 25 16,-1-3-13-16,-6-4 19 15,6 3-6-15,-6 5-4 16,-33 3-5-16,53-8 1 0,-53 8 1 16,39-3-8-16,-39 3 4 15,0 0 16-15,0 0-3 0,0 0 3 16,40-8-6-16,-40 8 0 16,0 0-8-16,0 0-3 15,0 0 1-15,0 0 0 0,0 0 10 16,0 0-7-1,0 0 13-15,0 0 1 0,0 0-3 16,0 0 0-16,0 0-10 16,0 0-11-16,0 0 11 0,0 0 9 15,-46 19 2-15,6-8-12 16,1 0 14-16,-1-4 3 16,-12 1 5-16,6-1-10 0,-13 4-11 15,0-7 3-15,-7 0 24 16,-6 3-2-16,-7-3-19 15,-13-1 18-15,-13 1-7 0,6-4 16 16,0 4-11-16,7-1-13 16,0 5 3-16,7-4-9 15,-7-1 5-15,-7-3-8 16,1 4 12-16,-7-4-2 0,0 0 4 16,-1 0-11-16,8 4 8 15,13 3 5-15,6 4-6 0,0-4-7 16,13 1 2-16,7-1-2 15,6 1 9-15,7-1 0 16,0 0-9-16,46-7-9 0,-52 11 9 16,52-11 0-16,-59 15-13 15,59-15 13-15,-59 15 14 16,59-15-8-16,-53 19 3 16,53-19-9-16,-53 14 0 0,53-14-6 15,-52 15 6-15,52-15-6 16,0 0 6-16,0 0 8 15,-46 19-6-15,46-19-2 0,0 0 2 16,-53 18 2-16,53-18 1 16,-52 11-11-16,52-11-9 0,-46 15 20 15,46-15-5-15,0 0-3 16,0 0 13-16,0 0-2 16,0 0 3-16,-53 11-11 0,53-11-14 15,0 0 18-15,0 0 1 16,0 0-8-16,0 0-3 15,0 0 10-15,0 0-8 16,0 0 13-16,0 0-14 0,0 0 17 16,0 0 4-16,0 0 1 15,0 0-13-15,0 0 1 16,0 0 2-16,0 0 10 0,0 0-1 16,0 0-5-16,0 0-14 15,0 0 7-15,0 0-7 0,0 0-7 16,0 0 12-16,0 0 3 15,0 0-2-15,0 0 5 16,59 0-2-16,0-4-11 16,-6 4-3-16,6 0 2 0,0-3 3 15,7 3 6-15,6 0-8 16,-6 0 5-16,13 0 0 16,-7 0 2-16,14-4 3 0,-8 0 3 15,1 0-8-15,0 1-12 16,-7-1 12-16,1 0-13 15,-8 4 7-15,1-3 6 0,-7-5 11 16,-6 5-3-16,-1 3 0 16,1-4-8-16,-1 4-12 0,1 0 12 15,0 0-5 1,6 0 5-16,-7 0 0 0,7-4 3 16,7 4 5-16,-7 0-16 15,7 0 8-15,0-3 5 0,6 3-8 16,-6 3 3-16,-1-3 0 15,1 4-4-15,-7-4 0 16,0 0 4-16,-6 0 3 0,0 0-3 16,-7 4 2-16,0-4-2 15,-7 0 0-15,7 0-11 16,0 0 7-16,-7 0 4 0,-6 3-11 16,-33-3 3-16,46 0 15 15,-46 0-1-15,40 0 2 0,-40 0-8 16,0 0 4-16,39 0-10 15,-39 0 1-15,0 0 5 16,0 0 0-16,0 0 4 16,0 0 1-16,0 0-5 0,40 0 0 15,-40 0-4-15,0 0-5 16,0 0 9-16,0 0 9 16,0 0-9-16,0 0 0 0,0 0 7 15,0 0 5-15,0 0-8 16,0 0-4-16,0 0-10 15,0 0 3-15,0 0 1 16,0 0 2-16,0 0 4 0,0 0 5 16,0 0 8-16,0 0-1 0,0 0-15 15,0 0 3 1,0 0 0-16,0 0-11 0,0 0 11 16,0 0-4-16,0 0 12 15,0 0 2-15,0 0-6 0,0 0-11 16,0 0 1-16,0 0 6 15,0 0-8-15,0 0 12 16,0 0-4-16,0 0 0 0,0 0 9 16,0 0-9-16,0 0-7 15,0 0 9-15,0 0 4 16,0 0-6-16,0 0 3 0,0 0 6 16,-46-22 7-16,46 22-8 15,-53-7 2-15,20 3-1 16,33 4-12-16,-59 7 3 15,13-3 6-15,-7 4 4 0,1-8 2 16,-1 3 0-16,-6 1 0 16,-7-4-1-16,1 0-2 0,-8 4 3 15,-12-4-8-15,0-4 8 16,-1 4 4-16,7 0-6 16,0-4-7-16,1 1-7 0,-1 3-6 15,6 0 10-15,1-4-3 16,0 4 11-16,6-4-8 15,-6-3 7-15,6 3 2 16,0 0-6-16,1 4-9 0,6 0 6 16,-1 0-7-16,8 4 9 15,6-4-10-15,0 0 8 16,46 0 6-16,-46 4 1 0,7-4-4 16,39 0 0-16,-53 3-3 15,20 1 0-15,33-4-8 0,-46 0 0 16,46 0 8-16,-46 4 5 15,46-4-5-15,-46 0 3 16,0-4 5-16,46 4-5 0,-46 0-1 16,46 0-7-1,-39 0-4-15,39 0 13 0,0 0-4 16,0 0-8-16,-40 0 8 16,40 0 7-16,0 0 3 0,0 0-5 15,0 0-13-15,0 0 8 16,-46-7 0-16,46 7-13 15,0 0 9-15,-39-15 10 0,39 15 3 16,0 0-1-16,-46-22-8 16,46 22-4-16,0 0-7 0,-46-22 11 15,46 22-8-15,0 0 2 16,-46-37 12-16,46 37 0 16,0 0-6-16,-40-41-4 15,40 41 0-15,0 0 4 16,-32-48-8-16,32 48 8 0,0 0-3 15,-27-41-2-15,27 41 5 16,0 0 0-16,-19-48 3 0,19 48-3 16,0 0 0-16,-20-44-13 15,20 44 9-15,0 0-2 16,-7-48 3-16,7 48 3 0,0 0 6 16,0-44-1-16,0 44-2 15,0 0 0-15,0 0-1 16,0 0 4-16,0 0-6 15,-13-41-4-15,13 41-3 0,0 0-1 16,0 0 0-16,0 0 4 16,0 0 1-16,0 0 9 15,0 0-6-15,0 0 5 0,0 0-12 16,0 0 4-16,0 0-3 16,0 0-6-16,0 0 4 0,0 0 8 15,46-33 9-15,-46 33-1 16,53-15-5-16,-53 15-3 15,65-11-6-15,-12 7-7 0,0 4 10 16,-1 0 5-16,1 4-2 16,-1 0-4-16,-6-1 8 15,7-3 4-15,-7 8-13 16,0-5-1-16,6 1 10 0,-6-4-4 16,-6 4 5-16,6-1-3 15,0-3 1-15,0 0-9 16,6 8 2-16,-6-4-8 0,0-4 8 15,7 0 13-15,-7 0-2 16,0 0 2-16,0 0-5 0,0 3-7 16,0-3 3-16,0 4-12 15,-46-4 0-15,59 0 5 16,-13 0 19-16,-46 0-6 0,53 0 1 16,-53 0-5-16,52 0-6 15,-52 0 1-15,59 4-1 16,-59-4 4-16,53 3-6 15,-14 1 15-15,-39-4-3 0,53-4-3 16,-53 4-9-16,52 4-6 16,-52-4 24-16,53 4-12 15,-53-4 0-15,53 3 0 0,-53-3 4 16,59 4-12-16,-13-4 8 16,-46 0 0-16,46 0 0 15,-46 0 0-15,59 7 0 16,-20-3-10-16,-39-4-5 0,53 4-7 15,-53-4 22-15,52 4 0 16,-52-4 0-16,46 3-11 0,-46-3-2 16,60 0 17-16,-28 4-4 15,-32-4-5-15,53 0-4 16,-20 0 2-16,-33 0-9 0,46 0 11 16,-13 0-3-16,-33 0 8 15,46 0 6-15,-46 0 0 16,46 0-9-16,-46 0-3 0,46 0-7 15,-46 0 8-15,46 0 0 16,-7 0 0-16,-39 0 7 0,46 0-2 16,-46 0-14-1,53 0-2-15,-14 0 9 0,-39 0-7 16,40 0 14-16,-40 0 0 16,39-4-8-16,-39 4 8 0,0 0 9 15,0 0-9-15,39-3 0 16,-39 3 0-16,0 0-12 15,0 0 15-15,0 0-13 0,0 0 10 16,0 0 0-16,0 0 8 16,0 0-2-16,0 0-3 15,0 0 2-15,0 0-5 0,0 0-13 16,0 0 5-16,0 0 11 16,0 0 0-16,0 0-3 15,0 0 3-15,0 0 1 16,0 0-1-16,0 0-3 0,33 40-7 15,-33-40 4-15,20 37-6 16,-20-37 4-16,0 0 8 0,13 41-7 16,-13-41 4-16,0 0 11 15,20 37-4-15,-20-37-3 16,0 0-1-16,0 0-3 0,0 0-10 16,20 33 10-16,-20-33-4 15,0 0 7-15,0 0-9 16,0 0 20-16,0 0-5 15,6 41-9-15,-6-41-3 0,0 0-15 16,0 0 15-16,0 0-2 16,13 37 5-16,-13-37-3 15,0 0 12-15,0 0-1 0,0 0-4 16,0 0-4-16,0 0-9 16,0 0 5-16,0 0-6 0,0 0 16 15,0 0 8-15,0 0-2 16,0 0-12-16,0 0-8 15,0 0 13-15,0 0-5 0,0 0 0 16,0 0 3-16,0 0 3 16,0 0-2-16,0 0 3 15,0 0-10-15,-52 37 3 16,52-37-9-16,-46 25 9 0,6-14 0 16,40-11 0-16,-52 12 7 15,6-5 5-15,0-3-12 16,6-4 3-16,1 3-7 0,-1 1 4 15,40-4-12-15,-46 4 7 16,0-1 14-16,46-3-13 16,-52 4 0-16,6 0 13 0,13-4 0 15,-6-4 2-15,39 4 0 16,-60 0-4-16,21 0-7 16,0 0 0-16,39 0 6 15,-53 8-14-15,53-8 3 0,-59 3 5 16,59-3 8-16,-59 4-3 15,6-4-5-15,53 0 0 0,-66 4 0 16,20-1 0-16,7-3 3 16,-7 0-3-16,7-3 11 15,-7 3-4-15,46 0-10 0,-46 0-6 16,6 0 0-16,40 0 5 16,-46 0-3-16,46 0 14 15,-46 3-1-15,0 1-3 16,13-4 5-16,33 0-1 0,-52 4-16 15,6-1 2-15,6-3-1 16,1 4 8-16,39-4 0 16,-53 4 3-16,14-1 3 0,39-3 3 15,-53 4-4-15,14-4-5 16,39 0-3-16,-53 8 3 0,14-8-14 16,39 0 17-16,-53 7-10 15,14-3 17-15,-1-1-3 16,1-3-2-16,0 4-5 0,-1 0 0 15,40-4 0-15,-46 3-3 16,7 1-6-16,39-4 1 16,-46 4 13-16,46-4-1 15,-46 3 1-15,6 1 2 0,40-4-2 16,-52 0-9-16,12 0 4 16,40 0-6-16,-46 8-6 15,46-8 12-15,-46 3 5 0,46-3-9 16,-46 4 15-16,46-4-4 15,-46 4-2-15,46-4-5 0,-46 7-6 16,46-7 6-16,-46 7-16 16,46-7 21-16,-46 4-5 15,7-4 9-15,39 0-4 0,-59 0 1 16,13 0-6-16,46 0 5 16,-53 0-5-16,53 0-14 15,-52-4 14-15,52 4-3 16,-46-3 7-16,46 3-12 0,0 0 3 15,-53-4 15-15,53 4 0 16,-46-7-6-16,46 7-8 16,0 0-1-16,-59 0 5 0,59 0-12 15,-46-4 18-15,46 4-6 16,0 0 11-16,-46-4-8 0,46 4-3 16,0 0-8-16,-46 0 3 15,46 0 5-15,-46 0 3 16,46 0-7-16,-39-7 14 15,39 7-4-15,0 0-6 16,-53-8-3-16,53 8-7 0,0 0 0 16,0 0 3-16,0 0 16 15,0 0-2-15,-46-14-2 0,46 14 0 16,0 0 0-16,0 0-5 16,0 0-4-16,0 0-10 15,-53-30 14-15,53 30 0 0,0 0 0 16,-52-22 0-16,52 22 11 15,-40-18-3-15,40 18-11 0,0 0-2 16,0 0 5-16,0 0-6 16,0 0 6-16,0 0 4 15,0 0 0-15,0 0-4 16,0 0-4-16,-39-41 4 16,39 41-9-16,-13-41 5 0,13 41-7 15,-7-48 4-15,7 48 7 16,7-44 5-16,-7 44-5 0,0 0 3 15,6-48 3-15,-6 48-1 16,0 0-5-16,0 0-9 16,14-41 1-16,-14 41-1 0,0 0 6 15,0 0-1-15,0 0 11 16,0 0 3-16,0 0 0 0,19-44-10 16,-19 44-3-1,0 0 3-15,0 0-11 0,0 0 4 16,0 0 7-16,40-44 4 15,-40 44-4-15,0 0 3 16,0 0-1-16,0 0-2 0,52-30 0 16,-52 30 0-16,59-11 0 15,-13 11-9-15,-46 0 9 0,60 0 11 16,-60 0-21-16,72 4 7 16,-13-1-3-16,0 1 6 15,-13 0-11-15,0-4-1 0,-46 0 20 16,53 0-1-16,-1 0 7 15,-52 0-8-15,53-4-3 16,-53 4-7-16,59-7 4 16,-20 7-11-16,-39 0 11 0,60-4 4 15,-14 0-10-15,-7-3 9 16,-39 7 1-16,66-8-7 16,-14 1 3-16,-6 7-9 0,7 0 0 15,-7-4 3-15,0 4 16 16,6 4-10-16,-6-4-6 0,7 0 0 15,0-4 9-15,-7 1 7 16,-7 3-4-16,7-4-6 16,-46 4-5-16,66-4-7 15,-14 4-6-15,-6-3 5 0,0-1 6 16,0 4 13-16,-46 0 2 16,53-4 3-16,-7 4-11 15,0 4-3-15,-7 0 3 0,7-4 0 16,0 3-13-16,7 1 9 15,-1-4-3-15,-6 4 14 16,13-4-12-16,-6 0 5 0,0 3 3 16,-1 1-23-16,7-4 7 15,-6 0-13-15,-7 0 10 0,13 0 21 16,-13-4-2 0,0-3 2-16,0 0-5 0,7-1-4 15,-7 1-1-15,6 7-9 16,-6-4 1-16,0 4-3 0,0-4 12 15,-6 4-14-15,6-3 3 16,-46 3 15-16,59-4 4 16,-13-3-2-16,-46 7-19 0,52-4-10 15,-52 4 4-15,59-4 7 16,-19-3 6-16,-40 7-16 16,52-11 13-16,-52 11 15 0,46-19 6 15,-46 19-5-15,53-26 2 16,-53 26-10-16,53-29-14 15,-53 29 16-15,52-22 5 16,-52 22 1-16,0 0-11 0,46-22-8 16,-46 22 5-16,0 0 5 15,53-15 18-15,-53 15-4 0,0 0-8 16,0 0 8-16,0 0-8 16,0 0 4-16,0 0-20 15,0 0 11-15,0 0 10 0,0 0-1 16,0 0 3-16,0 0-4 15,0 0-9-15,0 0-4 16,0 0 0-16,0 0 19 16,13 48-2-16,-13-48-14 0,0 0 11 15,0 51 5-15,0-51-3 16,0 37-6-16,0-37-8 16,0 0 3-16,6 41-1 0,-6-41 6 15,14 37 5-15,-14-37-2 16,0 0-3-16,13 37 11 0,-13-37-11 15,0 0-10-15,6 44 12 16,-6-44-6-16,0 37 9 16,0-37-5-16,0 0-3 0,7 37 5 15,-7-37 6-15,0 0-6 16,6 37-2-16,-6-37-3 16,0 0-13-16,0 0 16 15,20 41-4-15,-20-41 10 0,0 0-12 16,0 0 13-16,0 0-7 15,0 0-7-15,0 0-3 16,20 33 10-16,-20-33-16 0,0 0 29 16,0 0-8-16,0 0 8 15,0 0-3-15,0 0-10 0,0 0-18 16,0 0 18-16,0 0 0 16,0 0 13-16,0 0-7 15,0 0-6-15,20 37-14 0,-20-37 7 16,0 0 11-16,0 0 2 15,0 0 1-15,0 0-7 16,0 0 0-16,19 37 0 16,-19-37-3-16,0 0-12 0,0 0 23 15,0 0-4-15,0 0 5 16,0 0-1-16,0 0-8 16,7 41-17-16,-7-41 8 0,0 0 18 15,0 0-1-15,0 0 2 16,0 0 1-16,-20 37-11 0,20-37 0 15,0 0 2-15,0 0-12 16,-39 25 17-16,39-25 6 16,-46 11 2-16,46-11-2 15,-53 4 4-15,7-4-1 16,0 0-10-16,0 0 3 0,0 0 12 16,-6 0 0-16,-1 0-5 15,0 0 7-15,-6-4 2 0,0 4-11 16,7 0 15-16,-1 0-16 15,7 0 10-15,0-3-11 16,46 3-10-16,-53 0-2 0,53 0-8 16,-32 0 1-16,32 0-44 15,0 0-81-15,0 0-115 0,-53 3-136 16,53-3-130-16,-46 0 7 16,13 0 38-16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19:07.280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269 930 614 0,'0'0'61'0,"66"0"92"15,0-14 4-15,6-9-15 0,7-6-17 16,0-8-32-16,6 0-42 16,1-7 10-16,-1-4-20 15,-13-8-36-15,-6-11 41 0,-20-7 3 16,-13-7 7-16,-20 3 63 15,-20 0 12-15,-19 8-52 0,-20 4-20 16,-20 18-42-16,-26 7 1 16,-6 15 2-16,-14 15 6 15,0 18 11-15,1 12-25 16,12 11 4-16,14 14 23 0,12 8 39 16,27 14-13-16,33 12-6 15,33 10-35-15,33 16 3 16,25 8-27-16,21 10 11 0,19 11 0 15,14 7 32-15,6 8 13 16,-7 3-16-16,-13 1 26 16,-26-8 22-16,-13-15 21 0,-33-6-18 15,-26-16-13-15,-27-15-19 16,-32-14-26-16,-27-15-15 0,-26-15 4 16,-13-11-16-16,-20-11 1 15,7-15-10-15,6-11-1 16,1-8-3-16,5-14 11 0,14-15-9 15,7-11-40-15,13-18-64 16,13-8-44-16,13-7-96 16,26-1-239-16,26-6-240 15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38:21.76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6327 968 242 0,'0'0'21'16,"0"0"111"-16,0 0 51 16,0 0 71-16,-19-26-52 0,19 26-87 15,0 0-72-15,0 0-24 16,0 0 92-16,0 0 57 0,0 0 5 16,0 0-56-16,-7 34 39 15,0 3-69-15,7-1-37 16,7 1 0-16,0-3-50 0,6 6 19 15,0-3-13-15,0 4 7 16,0-4 4-16,-13-37-13 0,20 52 8 16,-20-52-28-16,13 44 27 15,-13-44-22-15,0 0 18 0,0 0-19 16,0 0-175-16,33 37-155 16,-33-37-107-16,0 0-106 15</inkml:trace>
  <inkml:trace contextRef="#ctx0" brushRef="#br0" timeOffset="1103">6826 743 344 0,'0'0'94'15,"-33"-30"-27"-15,33 30 65 16,0 0-3-16,-33-33-17 0,33 33-13 15,0 0 33-15,-53-44-38 16,21 18-55-16,32 26 50 0,-53-33-22 16,7 7-6-16,7 0-32 15,6 4 13-15,-7 0 36 0,7-1-35 16,-6 5 5-16,6 3 16 16,-6 8 17-16,-1-1 0 0,-7 5-2 15,8-5-38-15,-7 8-14 16,6 4-18-16,-6 3 23 15,0 4 6-15,7 4 41 0,0 0-24 16,-7 3-13-16,13 5-5 16,0 2-4-16,0 1 34 0,7 8-23 15,-7-5-18-15,13 4-8 16,0 1 6-16,1 3 15 0,-8 0 1 16,14 3-21-16,7-3-6 15,-7 7 6-15,13-7-5 0,-7 4-3 16,7-8 20-16,0 4-27 15,7 0 24-15,6 0-21 16,6 4 21-16,-5-4-4 0,5 0-9 16,8 3 1-16,-8-3 1 15,14 0-1-15,-33-37 12 0,40 52-23 16,-8-11 21-16,-32-41-16 16,46 44 13-16,-13-7 0 0,-33-37-13 15,53 44 11-15,-14-14-21 16,1-4 22-16,-1-4-22 0,-39-22 7 15,53 18-7-15,-7-3 3 16,-7-4-3-16,-39-11 7 0,47 7-13 16,-47-7 8-16,40 4 3 15,6-4-5-15,-46 0 0 16,39-4 9-16,-39 4-9 0,53-7 0 16,-53 7 5-16,46-15-13 15,-46 15 15-15,46-29-19 0,-46 29 27 16,39-37-22-16,-39 37 17 15,33-41-19-15,-33 41 20 0,39-40-17 16,-39 40-6-16,27-41 27 16,-27 41-20-16,32-41 9 0,-32 41-4 15,27-40-9-15,-27 40 15 16,19-45-15-16,-19 45 14 0,27-48-5 16,-21 15 3-16,-6 33 3 15,7-44-21-15,-7 44 22 0,13-34-13 16,-13 34 11-16,0 0-10 15,0-40 16-15,0 40-26 16,0-33 19-16,0 33-1 0,0 0-3 16,13-30-7-16,-13 30 12 15,0-30-5-15,0 30 0 0,0 0-4 16,-13-29 10-16,13 29-6 16,-13-26-8-16,13 26 17 0,-13-30-15 15,13 30 6-15,0 0-5 16,-27-29 5-16,27 29 3 0,0 0-22 15,-39-37 30-15,39 37-19 16,-33-22 11-16,33 22 1 16,-33-22-7-16,33 22-40 0,0 0-79 15,-39-23-84-15,39 23-202 16,0 0-188-16,-46-14-30 0</inkml:trace>
  <inkml:trace contextRef="#ctx0" brushRef="#br0" timeOffset="2499">5268 761 507 0,'0'0'125'0,"0"0"1"16,0 0 9-16,0 0-37 15,0 0-10-15,0 0-57 0,0 0 23 16,0 0-51-16,0 0 29 16,0 0-45-16,0 0 24 0,0 0 15 15,0 0 62-15,0 0-32 16,0 0-5-16,-6 45-30 0,6-45 62 16,13 40-29-16,-13-40 9 15,13 41-63-15,-13-41 28 0,0 0-21 16,0 0 6-16,0 0-22 15,0 0 17-15,0 0 3 0,0 0-8 16,0 0 18-16,0 0-34 16,0 0 29-16,0 0-13 15,0 0-7-15,0 0 9 0,0 0-13 16,-39 15 17-16,39-15-16 16,0 0 7-16,0 0 19 0,0 0-36 15,0 0 2-15,-27-45 34 16,27 45-47-16,0 0 49 0,0-37-45 15,0 37 39-15,0 0 0 16,0 0-46-16,0 0 36 0,0 0-15 16,40-29 10-16,-40 29-5 15,0 0-7-15,0 0 26 16,0 0-21-16,0 0 7 0,0 0 0 16,0 0 20-16,0 0-7 15,-13 37 40-15,13-37-23 0,0 0 23 16,-40 44-30-16,1-18-1 15,-1-11-22-15,40-15 10 0,-53 11-14 16,7-7 17-16,46-4 7 16,-46-4-20-16,46 4 0 0,-40-11-3 15,40 11 14-15,0 0-7 16,0 0-32-16,-39-41 41 0,39 41-23 16,-20-33 5-16,20 33 16 15,0 0-22-15,0 0 18 16,0 0-20-16,0 0 13 0,0 0-19 15,0 0 48-15,0 0-39 16,0 0 19-16,0 0-18 0,0 0 20 16,0 0-8-16,0 0-9 15,0 0 42-15,0 0-44 0,0 0 31 16,0 0-23-16,0 0 22 16,0 0-43-16,-39 33 53 0,39-33-42 15,0 0 3-15,-40 4 13 16,40-4-13-16,0 0 27 0,0 0-44 15,0 0 24-15,-26-41-21 16,26 41 21-16,0 0 0 16,0 0 5-16,0 0-15 0,0 0 19 15,0 0-3-15,0 0-28 16,0 0 22-16,0 0 9 0,0 0 4 16,0 0-26-16,0 0 30 15,0 0 0-15,0 0 1 0,0 0 14 16,0 0-38-16,-39 33 13 15,39-33-10-15,-46 12 3 0,46-12 17 16,-53 0-12-16,20-8-10 16,33 8 9-16,0 0-7 0,-46-33 17 15,46 33-40-15,-20-44 35 16,14 7-9-16,6 37 16 16,6-37-36-16,-6 37 8 0,0 0 17 15,14-37-26-15,-14 37 32 16,0 0-14-16,0 0 3 0,0 0-14 15,0 0 22-15,0 0 0 16,-27 40 4-16,27-40 40 0,-39 48 13 16,39-48 28-16,-40 41-22 15,40-41 38-15,-39 30-19 0,39-30 32 16,-39 22-4-16,39-22 3 16,0 0 3-16,0 0-37 15,0 0-22-15,-40-11-35 0,40 11 3 16,-33-41-12-16,14-3-16 15,5-12 9-15,8-14-14 0,-1-11 0 16,1-4 3-16,-1 7-6 16,7 12 3-16,0 10 6 0,0 16-19 15,-6 10 16-15,6 30-16 16,0 0-120-16,0 0-175 0,0 0-130 16,0 0-187-16,0 0 9 15</inkml:trace>
  <inkml:trace contextRef="#ctx0" brushRef="#br0" timeOffset="2959">3840 233 758 0,'7'-44'201'0,"-7"44"0"16,0 0-14-16,0 0-16 0,0 0-63 15,0 0-59-15,0 0 160 16,33-11-44-16,-33 11-43 0,33 37-19 16,-7 11 22-16,-6 7-25 15,13 8-52-15,-6 3-20 0,-1-3 7 16,-6 0-35-16,-1-8 20 16,1-7-26-16,-13-7 47 15,-1-11 25-15,-6-30-35 0,-6 33 3 16,6-33-22-16,-46 26-3 15,0-19-5-15,-8-3 2 0,2-12-6 16,-1-6-3-16,-6-5 8 16,13-7-5-16,-7-3 6 0,14-1-20 15,-1 4 11-15,40 26 14 16,-46-33-17-16,46 33 22 0,-39-26-5 16,39 26 10-16,-33-4-11 15,33 4 3-15,-39 19 30 16,39-19-7-16,-33 33 15 0,13-3-17 15,14-1-20-15,6-29 13 16,6 41-30-16,7-8 12 0,-13-33-59 16,40 33-209-16,-1-10-256 15,-39-23-222-15</inkml:trace>
  <inkml:trace contextRef="#ctx0" brushRef="#br0" timeOffset="3731">2551 636 797 0,'0'0'225'15,"0"0"43"-15,0 0-24 0,0 0-20 16,0 0-9-16,0 0-88 16,0 0-66-16,0 0-8 0,0 0-22 15,0 0-35-15,0 0 27 16,-26-37-30-16,13 0 12 16,6 0-10-16,14 0-8 0,-1-4 22 15,8 1-5-15,-1 3-17 16,-13 37 27-16,13-41-35 0,-13 41 21 15,0 0-8-15,0 0 4 16,39-7 4-16,-39 7 0 0,46 29 3 16,-6 1-3-16,-40-30 2 15,52 40-5-15,-12-3 16 0,-1-11-24 16,-39-26 32-16,41 26-21 16,-41-26-15-16,0 0 34 0,39 19-34 15,-39-19 29-15,0 0-14 16,0 0-9-16,0 0 18 15,0 0-23-15,0 0 24 0,0 0-18 16,0 0 8-16,0 0 8 16,-26 40-15-16,26-40 30 0,-54 30-27 15,8-8 12-15,7-7 15 16,-1-8-5-16,-6-3 21 0,7-4-32 16,-1-4 4-16,1-3 9 15,39 7 28-15,-53-15 43 0,14 0-3 16,39 15 9-16,-39-37-17 15,39 37-11-15,-33-44 5 0,13 7-30 16,20 37 6-16,-20-41-31 16,7 12 46-16,13 29-13 15,0 0-22-15,-13-37 16 0,13 37-12 16,-7-37 11-16,7 37-11 16,-6-33-19-16,6 33-1 0,0-45-20 15,-7 8 16-15,1-3-10 16,-1 3-4-16,1 0 9 0,6 37-10 15,0-45 9-15,0 45-12 16,-14-37 18-16,14 37-22 0,-6-33 12 16,6 33-19-16,0 0-82 15,0 0-133-15,0 0-217 16,0 0-174-16,0 0-60 0</inkml:trace>
  <inkml:trace contextRef="#ctx0" brushRef="#br0" timeOffset="3967">2643 1001 1788 0,'20'41'325'15,"-20"-41"-34"-15,33 41-39 0,-33-41-73 16,26 37-60-16,-26-37-29 15,0 0-53-15,0 0-8 16,0 0-24-16,0 0 5 0,0 0-27 16,0 0-164-16,0 0-294 15,0 0-303-15,0 0-18 0</inkml:trace>
  <inkml:trace contextRef="#ctx0" brushRef="#br0" timeOffset="4235">2058 614 1111 0,'0'0'236'16,"60"3"68"-16,-21 8 34 15,-39-11-14-15,39 45-41 0,-12-5-70 16,-14 1-51-16,-13 0-49 15,-7-4-60-15,-6 3-14 0,-13-7-15 16,-14 8-9-16,-6-4 0 16,-19-4-37-16,-1 0-78 0,-6-7-141 15,-1 0-123-15,8-7-129 16,12-8-89-16,6-8-10 16</inkml:trace>
  <inkml:trace contextRef="#ctx0" brushRef="#br0" timeOffset="4602">1558 868 804 0,'0'0'89'16,"13"-36"15"-16,-13 36-1 15,0 0 7-15,0 0 32 0,0-37 36 16,0 37-70-16,0 0-13 16,13-37-64-16,-13 37-14 0,0 0 5 15,46-30-48-15,-46 30 54 16,53-18-31-16,-13 10 11 0,-40 8 20 16,40 11-10-16,-40-11 41 15,0 0 1-15,33 45 32 0,-33-45 13 16,32 48-1-16,-32-48-23 15,14 48-4-15,-14-48-2 0,-7 48-47 16,7-48 7-16,-53 40-30 16,-6-14-108-16,-7-7-104 15,0-8-212-15,-6-4-27 0,-1-3-15 16,14-4 31-16</inkml:trace>
  <inkml:trace contextRef="#ctx0" brushRef="#br0" timeOffset="4975">1597 558 539 0,'0'0'87'0,"0"0"49"15,0 0 5-15,33 37 49 16,-33-37 12-16,7 41-22 0,-7-41-49 15,-7 40-61-15,7-40-11 16,-26 37 3-16,26-37 11 0,-39 30 13 16,39-30-56-16,-60 26-2 15,8-8 15-15,-1-7 29 0,-6 4 5 16,0 0-10-16,0 7 43 0,0 4 14 16,0 7-3-1,-1 4 56-15,-5 7-14 0,-1 1-46 16,7 3-40-16,6 0 7 15,1-4-36-15,6-3-27 0,46-41-8 16,-66 44-13-16,20-11 6 16,46-33-6-16,-47 26-105 0,47-26-141 15,-46 11-181-15,46-11-143 16,0 0-105-16</inkml:trace>
  <inkml:trace contextRef="#ctx0" brushRef="#br0" timeOffset="5159">1013 1264 1360 0,'39'18'277'0,"-39"-18"-108"16,46 22-66-16,-46-22-59 0,0 0-27 15,0 0 20-15,46 12-49 16,-46-12-243-16,0 0-228 0,0 0-65 15</inkml:trace>
  <inkml:trace contextRef="#ctx0" brushRef="#br0" timeOffset="5727">466 621 933 0,'0'0'75'16,"0"0"36"-16,0 0 0 0,-26-44-2 15,26 44 25-15,-13-34 34 16,13 34-67-16,0-37-37 0,0 37-18 16,20-33-46-16,-20 33 16 15,0 0-12-15,46-22-4 16,6 15-12-16,-5 18 6 0,-1 7 22 15,0 8-29-15,-6 7 18 16,-40-33-1-16,32 48-14 0,-5-11 50 16,-27-37 28-16,6 45 12 15,-6-45 3-15,-19 40-13 0,19-40-2 16,-53 37-52-16,0-11 13 16,1-8 62-16,-8-3-45 0,1 4 19 15,-1-1-15-15,14 4 5 16,-6 1-1-16,12 2-12 0,40-25 30 15,-52 41-58-15,52-41 33 16,-40 48-31-16,40-48-1 16,-39 44 13-16,39-44-20 0,0 0 13 15,0 0-14-15,0 0 45 16,0 0 18-16,0 0-16 0,0 0-23 16,-46 34-21-16,46-34 17 15,-39 7-7-15,39-7 7 0,0 0-10 16,-40-37 4-16,14-7-5 15,19-4-19-15,1-4 20 0,12-3-17 16,7-5-6-16,7 1 16 16,6 0-21-16,1 0-56 0,-1-4-133 15,7 1-235-15,-7-1-218 16,7 7-113-16</inkml:trace>
  <inkml:trace contextRef="#ctx0" brushRef="#br0" timeOffset="5911">289 4 1605 0,'52'15'65'0,"8"-1"-5"0,5-10-19 15,21 4-41-15,13 3 14 16,13-4-6-16,13 8-265 15,-7 0-332-15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19:08.048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513 998 420 0,'0'0'96'0,"-53"-44"64"16,53 44 40-16,0 0 19 0,0 0-14 16,0 0-44-1,0 0-73-15,0 0-5 0,33-48-69 16,46 15-14-16,33 10 5 15,12 1-18-15,14-4 4 16,-6-3 21-16,-14-12-15 0,-6-14 14 16,-20-12 13-16,-13-10-21 15,-20-8-3-15,-20-4-16 0,-19 4 16 16,-27 7 17-16,-25 8-25 16,-28 15 8-16,-25 14 26 15,-33 19-11-15,-20 18-6 0,0 12-4 16,6 14-10-16,7 15-6 15,33 7 2-15,20 12 22 16,33 14 2-16,32 11 0 16,33 15 22-16,47 11-30 0,25 15 25 15,27 19-18-15,20 14 6 16,-1 7 19-16,1 1 11 16,-7-1 20-16,-26-6-4 0,-14-16-1 15,-26-11-20-15,-12-18-4 16,-34-19 18-16,-13-14 8 0,-26-19-38 15,-27-15 1-15,-25-14-21 16,-21-19-19-16,-19-15 26 16,-20-14-16-16,-19-19 7 15,6-7-7-15,-7-12 2 0,20-3-13 16,7-7 6-16,26 3 5 16,13 11-12-16,13 11 12 15,20 12 4-15,46 29-20 0,-59 11 20 16,13 22-4-16,0 15 10 15,7 15-3-15,-1 7 53 16,-6 0-2-16,14-3-25 0,-1-1-18 16,6-6-9-16,-5-9-160 15,32-51-415-15,-40 56-355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19:19.040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52 391 480 0,'0'0'42'0,"0"0"45"16,0 0 3-16,0 0 31 16,0 0-8-16,40 19-5 15,-1-15-32-15,7-1-43 16,13-6-2-16,0-5-5 0,7-3-26 15,0 0 9-15,0-4-12 16,-7-3 9-16,0-4 1 0,0-8-29 16,-13-7 46-16,-7 4-40 15,-6-8 27-15,-13 1-9 0,-20 3 0 16,-20 0 20-16,-19 7-19 16,-20 12 3-16,-14 3-30 15,-12 7 6-15,-7 8 13 16,-7 8 22-16,14 3 2 0,6 4-27 15,13 3-16-15,20 8 5 0,46-26 49 16,-39 59-12-16,32 4-14 16,27 3-19-16,26 8 38 15,7 11-28-15,19 4 21 16,0 7 4-16,1 11-20 0,-1 8 0 16,-6 3 7-16,-1-7 7 15,-6-4-21-15,-13-11 32 0,-6-15-37 16,-14-11 26-16,-6-14-2 15,-20-56 21-15,0 52 17 0,0-52-23 16,0 0 9 0,-72 25-32-16,12-21 3 0,-5-11 1 0,6-12-40 15,-1-7 35 1,8 1 13-16,52 25-9 0,-59-45 5 16,59 45-39-16,-59-44 56 15,59 44-51-15,0 0 9 0,0 0 20 16,-60-19-43-16,60 19 41 15,-59 15 8-15,59-15-34 0,-52 37 30 16,52-37 4-16,0 0-37 16,-59 67 29-16,26-27-277 15,33-40-243-15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19:23.256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474 596 479 0,'0'0'35'0,"0"0"50"0,0 0 19 16,0 0-27-16,0 0-34 16,0 0-10-16,0 0-3 0,59-11-27 15,7 3-7-15,6 1 21 16,-6-1 3-16,6-3-23 0,-12-3 12 15,-1-9 38-15,-13-10-12 16,0-4-31-16,-6-11 10 16,-14-7 9-16,-6-4-29 0,-14 3 6 15,-6 1-3-15,-13-1 24 16,-6 8-28-16,-21 11-3 16,-6 15 7-16,-13 15 3 0,0 11 0 15,-1 14 2-15,1 4-21 16,6 15 19-16,14 11 14 0,19 11-21 15,13 12 20-15,20 6-21 16,20 12 20-16,20 3-20 0,-1 8 24 16,1 3-7-16,7 4-6 15,-7-3-3-15,-1-4 0 0,-12-4 28 16,-1-8-24-16,-13-14 9 16,-6-7 6-16,-13-12-2 0,-7-10 49 15,0-45 26 1,0 0-63-16,-59 37 3 0,-14-26-6 15,-6-15 5-15,-7-11-19 16,1-14-12-16,-1-5-25 0,14-3 58 16,6-7-58-16,7 3 35 15,59 41-6-15,-59-66-1 0,59 66-12 16,-46-59-5-16,46 59 24 16,0 0-26-16,0 0 21 0,-72-33-31 15,18 29 49-15,1 19-52 16,1 7 40-16,6 7-15 0,46-29-42 15,-53 52-205-15,14-11-163 16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19:25.416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0 13 226 0,'0'0'50'16,"0"0"-5"-16,0 0 27 16,0 0-32-16,53 18 4 15,19-10-14-15,33-12-11 16,46-3 14-16,27-8-18 0,32 7-2 16,27 1 17-16,19 3 1 15,20 8-16-15,13 3 36 16,13 1 44-16,7 7-33 0,0-1 8 15,-13 5-18-15,6 3-23 16,-6-4 7-16,-1 1-20 0,21-1-4 16,12-3-6-16,1 4-6 15,13-1 0-15,-7 4-5 16,0 4 14-16,-13-7-4 0,6 3-29 16,-6 4 27-16,-19-4 7 15,-14-4-16-15,-13-3-15 16,-13-4 31-16,-20 0-18 15,-7-3 22-15,-6-5 12 0,0-6-48 16,0 3 31-16,7 0 5 16,-14 3-18-16,-6 1-7 0,-13 3-7 15,-7 4 25-15,-13 1-7 16,-7-1-15-16,-6-4 34 16,-13 8-31-16,0-8 4 0,6 1 28 15,0-5-31-15,14-3 14 16,-1-3-6-16,14-5 7 15,-7 1-8-15,-7-1-3 16,-6 1-7-16,-20 0 14 0,-13-1-16 16,-13 1 19-16,-20-1 24 15,-13-3-33-15,-6 0-9 0,-14 8 15 16,0-5-15-16,-6 1 29 16,-7-1-6-16,7 5-24 15,-1-1 28-15,-12 4-15 0,13 0-5 16,-14 4 11-16,-6-1-3 15,0 1 0-15,0 4-12 0,0-8 1 16,-19 3 29 0,-27-3-15-16,59-3-27 0,-20-9-151 15,-6-6-202-15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19:32.339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134 53 233 0,'-46'7'68'0,"46"-7"18"16,-52 4 7-16,52-4-1 0,0 0-6 16,-40 4-11-16,40-4-34 15,0 0-13-15,0 0 22 0,0 0-4 16,0 0-9-16,0 0-1 16,0 0-10-16,59 7-30 15,0-7 4-15,14-7 21 16,-1 3-21-16,20-3 7 0,8-4 0 15,-2 0 17-15,14 0 6 16,13-1-5-16,13 5 20 0,6 3-2 16,1 4-49-16,7 0 8 15,-8 4 8-15,-12 3-5 16,-1 5-8-16,-6-5-3 0,-7 4 24 16,-5 0-41-16,-1 0 29 15,-7 0-6-15,-6 0-4 0,-14 0-1 16,7 1 1-16,-13-4 31 15,0-1-27-15,1 1-19 16,-8-8 31-16,0 0-5 16,-13 3-4-16,0-3-24 0,-6 0 26 15,0 0 2-15,-7 4-29 16,-7-8 40-16,-6 8-18 0,-33-4-14 16,52 4 21-16,-6-1-15 15,-6 5-9-15,12-4 17 0,-6 3 12 16,7 0-1-16,1-3-18 15,-2 0 7-15,1-4-3 16,-1 3-21-16,-6 1 24 16,-6-4 3-16,-40 0 1 0,46 7-4 15,-46-7-11-15,39 0 32 16,-39 0-28-16,0 0 3 0,40 0 9 16,-40 0-5-16,0 0-5 15,0 0 5-15,0 0 22 16,0 0-30-16,0 0 8 0,0 0-7 15,0 0 22-15,0 0-24 16,0 0-7-16,0 0 32 0,0 0 92 16,0 0-27-16,0 0-11 15,0 0-8-15,0 0-5 0,0 0-10 16,0 0-29 0,0 0 2-16,0 0-3 0,0 0-3 15,0 0 27-15,0 0 42 16,-40 34 8-16,40-34 7 0,-46 26-32 15,7-8-8-15,-7-7-1 16,0 0-4-16,-7 0-13 0,1 4-5 16,-8-4-21-16,-6 1 2 15,7-1-13-15,-7-7 2 16,0 3 6-16,7-3 21 0,-7 0-16 16,7-4 12-16,-7 4 6 15,14-4 8-15,-7 0-24 0,6 0 4 16,-6 0-7-16,6-4-7 15,-7 4 0-15,1-4-3 16,0-3 5-16,-7 3-10 16,1 0-7-16,-1 1 4 0,0-1-1 15,0 0 4-15,7 1 3 16,0 3-8-16,7 0 10 0,-8 0-5 16,8 3 24-16,-1 1 22 15,6 0-13-15,-5-4-14 0,6 0-1 16,0 0-5-16,-7 0-13 15,7-4 2-15,0 4-2 0,-6-4-7 16,-1 4 7-16,-13-3-9 16,1 3 9-16,-1 0 6 15,-6 0-4-15,-7 3 11 16,6-3 32-16,7 4 6 0,0-4-17 16,7 0-15-16,6 4-7 15,7-1-6-15,0-3-3 0,0 0 2 16,0 0 3-16,0 0-8 15,0 0 0-15,7 0 0 16,-7 0-13-16,0 0 6 0,-7 4 2 16,7-4 17-16,-1 0-12 15,-5 4 0-15,6-1-8 0,-7-3 14 16,7 4-9-16,13 0-4 16,33-4 10-16,-46 0 2 0,46 0 3 15,-39 4-6 1,39-4-11-16,0 0 17 0,0 0-4 15,0 0 1-15,0 0-5 16,0 0-5-16,0 0 7 0,0 0-5 16,0 0 3-16,0 0 3 15,0 0-11-15,0 0 5 0,0 0 6 16,39-12-11-16,7 5 23 16,14 3-10-16,-1 1-5 15,6-5 0-15,15 0 0 0,-1 4-3 16,0 0-4-16,6 4 3 15,7 4-3-15,0-4 16 16,14 4-9-16,5 1-8 0,1 2 8 16,7 0-11-16,6 1 8 15,-7-1 8-15,7 1 2 0,-7-5-11 16,-6 5 10-16,0-5 0 16,-13 1 2-16,0 0-8 15,-7-1-15-15,-13 1 19 0,-7 0-4 16,0-1 4-16,-6-3-4 15,-7 4-4-15,0-4 1 0,-6 4 3 16,0-4-6-16,-6 4 6 16,-1-8-5-16,-7 8 5 15,0-4-5-15,-39 0-3 16,46-4 2-16,-6 4 13 0,-7 0-14 16,-33 0 14-16,33 4-4 15,-33-4-8-15,32 3-1 0,-32-3 10 16,33 4 3-16,0 0-7 15,-33-4 9-15,40 0-6 0,-8 0-3 16,-5 0-4-16,-27 0 0 16,33 0-7-16,-33 0 11 15,32 0 0-15,-32 0 0 0,0 0-3 16,33 7 3-16,-33-7-8 16,0 0 8-16,27 7 10 15,-27-7-10-15,0 0 9 0,0 0-9 16,32 0 7-16,-32 0-7 15,0 0 0-15,0 0-10 0,0 0 10 16,0 0 2-16,0 0-9 16,0 0 1-16,0 0 6 15,0 0 3-15,0 0-6 0,0 0 6 16,27 8 1-16,-27-8-4 16,0 0-8-16,0 0 14 0,0 0 1 15,0 0-7-15,33 0 0 16,-33 0 5-16,0 0 1 15,39-8-6-15,-39 8-4 16,33-14 0-16,-33 14-6 0,40-8 10 16,-40 8 0-16,33-7 0 15,-33 7 0-15,0 0 0 0,0 0 0 16,0 0 0-16,0 0 11 16,0 0-6-16,0 0-5 0,0 0-8 15,0 0 5-15,0 0-4 16,0 0 7-16,-47-11-3 15,1 7 3-15,-6 4 4 0,-1 0-4 16,-13 0 0-16,-6 0 8 16,-7 0-1-16,-13 0-1 15,0-4 0-15,-6 1 0 0,-8-5-4 16,0 5 4-16,1-5-6 16,-7 1 0-16,7-1 0 0,0 5-4 15,7-5-2-15,-1 8 1 16,-6-3 0-16,5-1 9 15,-5 0-4-15,7 4 5 0,-8 4-5 16,8-4 4-16,-1 4-4 16,7-4 6-16,7 0 0 0,5 3-6 15,1-3 0-15,14 8 4 16,-1-5-7-16,0 1-3 16,7 0 0-16,6 0 6 15,1-1 0-15,6 1-9 0,0 0 9 16,6-4 0-16,40 0 5 15,-52 3 1-15,12-3-3 0,40 0 2 16,-46-3-3-16,46 3 1 16,-52-8 2-16,11 1-5 0,41 7-7 15,0 0 7-15,-52-11 0 16,52 11 0-16,0 0-14 16,-46-8 11-16,46 8 10 0,0 0-2 15,-40-7-5-15,40 7-5 16,0 0 5-16,-46-20 7 0,46 20-2 15,0 0 3-15,-39-22-5 16,39 22-6-16,0 0-3 16,0 0 6-16,0 0 0 15,0 0-5-15,-26-40 5 0,26 40-10 16,0 0 4-16,0-37 6 16,0 37 0-16,0 0 12 0,13-45-4 15,-13 45-4-15,20-33 3 16,-20 33-7-16,0 0 0 0,0 0-7 15,0 0-3-15,32-38 15 16,-32 38-13-16,0 0-2 0,0 0 10 16,0 0 0-16,0 0 12 15,46-7-9-15,-13 7-3 16,-33 0 0-16,59 12-3 16,-13-1-10-16,1-4 7 0,13 1 9 15,-1-1-9-15,13-3 15 16,7 3-9-16,6-3 2 0,7 0-2 15,13-4 7-15,1 0-4 16,12 0-3-16,1 0-3 16,-1 0 3-16,-6 3-3 0,0 1-10 15,-7 3 6-15,0 1 2 16,-13-1-2-16,1 1 11 0,-1-5 3 16,-13 5-15-16,6-5 15 15,-12 1-3-15,12 0 1 16,-13-4 1-16,-6 0-6 15,0 0 0-15,-7 3 0 0,-7-3-3 16,-12 0 3-16,0 0 0 16,-13 4-4-16,-27-4-1 0,39 4 1 15,-13 0-1-15,-26-4 5 16,0 0 3-16,33 3-3 0,-33-3 0 16,0 0 5-16,0 0 1 15,0 0-1-15,0 0-10 0,0 0 5 16,0 0 0-16,0 0 0 15,33 0-3-15,-33 0-4 16,0 0-5-16,0 0 15 16,0 0-6-16,0 0 5 0,0 0-27 15,0 0-41-15,0 0-56 16,0 0-71-16,0 0-102 0,0 0-117 16,0 0-45-16,0 0 16 15,0 0 40-15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19:53.428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2006 726 690 0,'0'0'104'0,"0"0"138"16,0 0 73-16,0 0-50 0,0 0-8 16,0 0-48-16,13 33-39 15,7 4-49-15,-7-4-43 0,0 4-44 16,-6-4-17-16,-1 1 19 0,1 0 51 16,-7-1-14-16,-7-3-29 15,7-30-12-15,-39 40-29 0,-7-10 21 16,-13-1-16-16,5 1-3 0,-12-8-5 15,1 0 3-15,-1-11 3 16,-6-3-6-16,-1-5 0 16,8-6-9-16,5-5 1 0,1-7 3 15,13-3 8-15,0-8 7 0,7-3-5 16,13-5 2-16,6-3-3 16,0 0-4-16,7-3 0 0,7-5-3 15,6-4 3-15,13-2-4 0,0-8 4 16,7-4-4-16,-1-4-6 15,8-7 2-15,5 4 8 0,-5 4 8 16,-1 3 0-16,-13 11-8 0,0 7-73 16,-13 12-123-16,0 33-113 15,0 0-93-15,-39-34-52 16,-1 23-14-16</inkml:trace>
  <inkml:trace contextRef="#ctx0" brushRef="#br0" timeOffset="292">2518 41 1145 0,'0'0'54'0,"33"-41"161"0,-33 41 52 16,0 0-16-16,0 0-99 0,-65 12-40 15,5 13-51-15,-5 5-37 16,-8 11-8-16,8-1-6 0,-8 5-17 16,1-1 16-16,6 0-38 0,7 2-178 15,-1-6-227-15,8 1-121 16</inkml:trace>
  <inkml:trace contextRef="#ctx0" brushRef="#br0" timeOffset="597">1367 844 667 0,'0'0'170'15,"0"0"116"-15,0 0-39 0,0 0-60 16,0 0-51-16,0 0-55 0,0 0-38 16,0 0-39-16,0 0 7 15,7-45-2-15,-7 45-17 16,39-36 12-16,1 13-9 0,-40 23 7 16,39-18-2-16,-39 18 7 0,46 4 4 15,-46-4-4-15,0 0-7 16,13 44-6-16,-26-7 6 0,-13 0-11 15,-13 0 15-15,-1-4-4 0,-6 1-89 16,0-8-199-16,0 0-113 16,0-8-57-16</inkml:trace>
  <inkml:trace contextRef="#ctx0" brushRef="#br0" timeOffset="912">802 1041 780 0,'-26'-41'160'0,"26"41"7"16,-20-33-14-16,20 33-26 0,0 0-41 16,-19-45-28-16,19 45-31 0,0-38-12 15,0 38-15-15,0 0 6 16,39-29-11-16,-39 29 14 15,53-15 34-15,-14 15 98 0,-39 0 39 16,33 19-29-16,-33-19-8 0,20 40-15 16,-14 2-14-16,-12-5-38 15,-14 0-23-15,0-4-34 0,-6-3-8 16,-7-1-5-16,0-3-51 0,-6-4-158 16,-1-7-167-16,-6-4-146 15,6-7 15-15,40-4 50 0</inkml:trace>
  <inkml:trace contextRef="#ctx0" brushRef="#br0" timeOffset="1088">545 989 620 0,'0'0'290'16,"0"0"52"-16,0 0-9 16,0 0-28-16,0 0-59 0,-33 37-69 15,0 0-57-15,1-4-68 0,-1-3-21 16,33-30-10-16,-53 37-13 15,14-12-64-15,-7-6-164 0,13-4-231 16,33-15-84-16,-53 0-16 0</inkml:trace>
  <inkml:trace contextRef="#ctx0" brushRef="#br0" timeOffset="1280">295 922 1037 0,'0'0'327'0,"-52"45"54"16,6-5-3-16,0-3-86 0,0-3-105 15,13-1-85-15,-6-4-53 16,39-29-27-16,-33 37-13 0,33-37-36 16,0 0-209-16,0 0-240 0,0 0-197 15</inkml:trace>
  <inkml:trace contextRef="#ctx0" brushRef="#br0" timeOffset="1448">473 644 985 0,'0'0'39'0,"46"-37"28"0,-46 37-12 16,46-25-11-16,-46 25-13 0,59-12-28 15,-5 5-187-15,5 0-175 16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19:57.392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1577 657 413 0,'0'0'33'0,"0"0"103"0,0 0 24 15,0 0 19-15,14 48 4 16,-8-3-24-16,1-1-21 0,-7 4-28 15,0 0 7-15,0 4-32 16,0-4-47-16,-7-7 39 0,1-5 34 16,-8-2-37-16,14-34-28 0,-26 37-6 15,-13-11-25-15,-1-12-15 16,7-3-5-16,-6-11 14 0,0 4-6 16,6-8-9-16,33 4-18 0,-33-18 3 15,33 18 3-15,0 0-13 16,-13-44-3-16,19 10 8 0,-6 34 12 15,0 0 14-15,46-40 2 0,-46 40 0 16,46-11-7-16,-46 11-5 16,40 11 1-16,-40-11 29 15,0 0-20-15,26 55 13 0,-26-11 60 16,-20-3 90-16,-6-8-12 16,-13 4-43-16,-7-7-56 0,-7-1-32 15,-6-6-8-15,6-5-9 0,-6-3 3 16,7-4-6-16,-1-4-98 15,7-7-163-15,7 0-104 0,39 0-76 16,-33-18 1-16,33 18 27 0</inkml:trace>
  <inkml:trace contextRef="#ctx0" brushRef="#br0" timeOffset="287">2589 0 661 0,'0'0'34'0,"0"0"58"16,0 0 47-16,0 0 47 0,0 0 0 16,0 0-27-16,0 0 63 0,0 0-34 15,0 0-73-15,0 0-51 16,-65 59 30-16,-1-4 40 15,-13 8 15-15,0 4-50 0,-13-1-44 16,0 4-9-16,0-3-24 0,7-4-17 16,-1-12-18-16,14 1-63 15,0-8-233-15,6-10-196 0,7-9-56 16,13-2 30-16</inkml:trace>
  <inkml:trace contextRef="#ctx0" brushRef="#br0" timeOffset="699">2083 122 310 0,'0'0'57'15,"0"0"6"-15,0 0 5 16,0 0-13-16,0 0 98 0,0 0-46 16,0 0-27-16,0 0-3 15,0 0-27-15,0 0-35 0,-32 59-3 16,32-59 5-16,-46 66-26 0,13-14 24 16,-7-8-4-16,40-44-94 15,-52 59-157-15,-1-14-51 16</inkml:trace>
  <inkml:trace contextRef="#ctx0" brushRef="#br0" timeOffset="1596">1315 731 395 0,'0'0'151'0,"0"0"5"0,0 0 32 16,0 0 26-16,0 0 12 15,-14 56-34-15,1-8-25 0,-6 0-68 16,-1-8 36-16,0 1 6 0,-6 0-50 16,6-4-36-16,-6-4-11 15,-7-4-27-15,-6-3-24 0,-1-4 15 16,1-7 8-16,-7 0-16 0,0-11-14 15,6-4 19-15,1-4-3 16,6-3-5-16,-6-4 6 0,39 11-23 16,-40-23-28-16,40 23 9 15,-33-37 19-15,14 8 0 0,19 29-16 16,-14-37 8-16,14 37 0 16,-6-33-3-16,6 33 11 0,0 0 6 15,0 0 9-15,0 0-12 0,20-37 17 16,-20 37 3-16,0 0-8 15,0 0 5-15,39-11 0 0,-39 11 12 16,0 0-24-16,46 0 12 0,-46 0 3 16,0 0-13-16,0 0 5 15,33 29 5-15,-33-29 13 0,26 33 0 16,-26-33-19-16,13 34 3 16,-13-34 8-16,7 37 6 0,-7-37-11 15,-13 29-4-15,13-29 10 16,-40 26-12-16,7-11 1 0,7-8 19 15,-7-3-14-15,0-4-7 16,33 0 9-16,-39-4 4 0,39 4 3 16,-39-11-15-16,39 11-2 0,0 0 14 15,-27-29-6-15,27 29-24 16,-6-37 11-16,6 37 30 0,13-45-23 16,-13 45 3-16,26-37 12 0,-26 37-2 15,0 0-29-15,0 0 18 16,0 0 8-16,0 0-7 15,0 0-5-15,33 0 23 0,-33 0-15 0,0 0 0 16,-6 41-13-16,-1-4 21 16,-13-4 0-16,1-3-8 15,19-30 26-15,-27 40 8 0,1-10 2 16,26-30 10-16,0 0-19 0,-39 30-27 16,39-30-7-16,-33 18 27 15,33-18-15-15,-33 4-19 0,33-4 18 16,0 0 4-16,-33-19-15 0,33 19-11 15,-20-33-1-15,7 7-4 16,13 26-12-16,0-37 23 0,0 37 15 16,0 0-21-16,0 0 5 15,0 0 17-15,-33-7-2 16,0 22-15-16,-13-1 13 0,7 8 0 16,0 1 12-16,-1 6-27 0,7-7 12 15,-6 1 20-15,39-23-24 16,0 0-248-16,-40 29-173 0,40-29-103 15</inkml:trace>
  <inkml:trace contextRef="#ctx0" brushRef="#br0" timeOffset="1812">1045 399 709 0,'0'0'139'16,"0"0"93"-16,0 0 25 15,0 0-51-15,0 0-113 0,0 0-43 16,0 0-23-16,0 0-15 0,0 0-120 16,0 0-277-16,0 0-130 15</inkml:trace>
  <inkml:trace contextRef="#ctx0" brushRef="#br0" timeOffset="2009">434 613 744 0,'0'0'18'16,"0"0"36"-16,0 0 7 15,0 0-5-15,0 0-47 0,0 0-9 16,0 0 13-16,0 0-118 16,40 26-243-16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19:55.520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1210 928 793 0,'-13'44'177'0,"6"-3"1"16,-6 3 14-16,0 8-34 15,0-4-71-15,-1 4-23 0,1-1-8 16,7-3-34-16,-1-3 0 0,7-8-27 16,0-8 18-16,0-29-21 15,0 30 24-15,0-30-16 0,0 0 9 16,0 0-9-16,0 0 11 0,0 0-34 15,0 0 39-15,0 0-31 16,-33-26 31-16,33 26-35 0,0 0 29 16,-33-30-17-16,33 30 23 15,-39-11 12-15,-7 11 110 16,0 11 13-16,-7 8 40 0,1 7-42 16,-7 3-28-16,0 1-66 0,-1-1-15 15,8 5-16-15,6-5-24 16,6-3 10-16,8-7-10 0,-2-1 8 15,34-18-81-15,0 0-187 16,0 0-190-16,-33 11-107 0,33-11 0 16</inkml:trace>
  <inkml:trace contextRef="#ctx0" brushRef="#br0" timeOffset="372">1796 351 809 0,'0'0'21'0,"0"0"87"0,0-37 84 16,0 37-16-16,0 0-16 0,0 0 5 16,0 0-42-16,-40 0-55 15,40 0-34-15,-46 18-8 16,46-18-26-16,-52 22 0 0,52-22 8 15,-46 22 8-15,46-22-37 0,-60 15 26 16,14-7-18-16,46-8-46 16,-46-4-8-16,46 4 4 0,-46-11 20 15,46 11 9-15,0 0 16 16,0 0 18-16,0 0-3 0,-46-26-22 16,46 26 12-16,-47 7 36 0,47-7-5 15,-65 41 4-15,19 0 15 16,-7 3-16-16,14-3-2 0,6 10-26 15,0-6 16-15,13-8-13 0,20-37-187 16,-26 40-213-16,26-40-67 16</inkml:trace>
  <inkml:trace contextRef="#ctx0" brushRef="#br0" timeOffset="676">796 869 447 0,'-20'40'89'0,"20"-40"38"0,-13 48 27 16,13-48-7-16,-20 52-15 0,7-15 33 16,13-37-30-16,-20 44-50 15,20-44-15-15,-13 41 18 16,13-41 20-16,-13 37 35 0,13-37 19 15,-39 37-42-15,6-11-34 0,-13-8 1 16,0 4-38-16,-7-3-41 16,0-4 4-16,-7-1 15 0,8 1-20 15,-7-7-14-15,13-1 3 0,-7-3-65 16,1-4-214-16,6-11-204 16,0-4-54-16</inkml:trace>
  <inkml:trace contextRef="#ctx0" brushRef="#br0" timeOffset="1040">1382 0 627 0,'0'0'131'0,"6"33"100"16,-6-33 33-16,0 0-70 0,-26 51-81 16,26-51-66-16,0 0-37 0,-60 41 6 15,60-41 11-15,-66 33-33 16,20-18-21-16,46-15-9 16,-53-7 0-16,53 7-12 0,-59-19-5 15,59 19-23-15,-46-29 8 0,46 29 32 16,-39-37 12-16,39 37 16 15,0 0-15-15,0 0 33 0,-40-33-13 16,40 33-2-16,-46 3 8 16,46-3-8-16,-52 26 5 0,52-26 6 15,-46 37-21-15,46-37 40 0,0 0-171 16,-20 55-150-16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20:01.868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1367 1057 335 0,'0'-26'98'0,"0"26"-33"16,0 0 54-16,-7-40-12 15,7 40 14-15,0 0 12 0,-13-34-16 16,13 34 26-16,0 0-42 16,0 0-20-16,0 0-62 0,0 0 114 15,0 0 39-15,-7 34 9 16,1 17-62-16,-1 16-41 0,1-1-11 16,6 5-27-16,0-1 35 15,-7-4-16-15,7-3-25 0,-6-4-15 16,-1-11-6-1,-13-4 67-15,7-10-23 0,-13-5-25 16,0-10-32-16,-14-4 13 16,1-12-1-16,-1-3-12 0,1-3 0 15,-1-9-5-15,8-2 5 0,32 14-6 16,-33-37 6-16,13 3 2 16,13-2-14-16,7-9 22 0,7-3-16 15,13-7 6-15,-1-1-4 16,1 1 4-16,6 3-8 0,-12 12 8 15,5 6-4-15,-19 34 10 16,0 0-19-16,0 0 13 0,0 0-9 16,0 0 4-16,0 0 12 15,0 0-24-15,0 0 25 16,-19 45-5-16,5-1-3 0,1 4-8 16,0 0 10-16,7 4-11 15,-8-8 17-15,1-3-23 0,0-4 27 16,-7 0-18-16,20-37 20 15,-32 37-14-15,-1-15 11 0,0-4-21 16,-13-10 16-16,6-8-10 0,-12 0 7 16,6-8 5-16,-7-3-22 15,7-4 24-15,0-7-20 0,7 0 20 16,6 0-10-16,33 22 6 16,-39-33-15-16,19-1 13 0,20 34-7 15,-20-29 9-15,20 29-15 16,0 0 4-16,0 0-8 15,0 0 18-15,0 0-16 0,0 0 19 16,0 0-5-16,0 0-3 16,26 40 3-16,-12-6-3 0,-1-5 0 15,-7 4-8-15,-6-33 5 16,13 30-7-16,-13-30 17 0,0 0-1 16,0 0-1-16,0 0-14 15,0 0 17-15,0 0-23 0,0 0 17 16,-39 0-7-16,0-11 14 0,6-4-18 15,-7 4 9-15,1 0-6 16,-1 4 8-16,1 10-22 16,-7 5 25-16,13 14-11 0,0 11 13 15,7 8-7-15,13 7 0 16,13 4-14-16,6-1 18 0,8 1-1 16,12-8-10-16,0 1 16 15,14-8-17-15,-1-4-122 0,7-11-173 16,0-4-168-16,0-3-33 15,-7-7-5-15</inkml:trace>
  <inkml:trace contextRef="#ctx0" brushRef="#br0" timeOffset="283">3483 0 1015 0,'0'0'30'0,"0"0"26"0,0 0 176 16,-40 23 20-16,-26 6-42 15,-12 12-42-15,-21 11-55 16,-13 7-49-16,-12 3-27 0,-8 9-11 15,1-9-17-15,-14 1 2 16,14-4-18-16,-1-3-26 0,7-4-296 16,14-8-249-16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43:22.74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2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0950637C-7BA6-45F3-82A3-37A11AEA2F80}" emma:medium="tactile" emma:mode="ink">
          <msink:context xmlns:msink="http://schemas.microsoft.com/ink/2010/main" type="writingRegion" rotatedBoundingBox="4389,12502 10258,5813 10833,6316 4963,13006"/>
        </emma:interpretation>
      </emma:emma>
    </inkml:annotationXML>
    <inkml:traceGroup>
      <inkml:annotationXML>
        <emma:emma xmlns:emma="http://www.w3.org/2003/04/emma" version="1.0">
          <emma:interpretation id="{9C66DEF6-8966-41C7-99A7-51990B93B516}" emma:medium="tactile" emma:mode="ink">
            <msink:context xmlns:msink="http://schemas.microsoft.com/ink/2010/main" type="paragraph" rotatedBoundingBox="4389,12502 10258,5813 10833,6316 4963,130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83EA6C-0E57-4C1E-8FBE-33576A152180}" emma:medium="tactile" emma:mode="ink">
              <msink:context xmlns:msink="http://schemas.microsoft.com/ink/2010/main" type="line" rotatedBoundingBox="4389,12502 10258,5813 10833,6316 4963,13006"/>
            </emma:interpretation>
          </emma:emma>
        </inkml:annotationXML>
        <inkml:traceGroup>
          <inkml:annotationXML>
            <emma:emma xmlns:emma="http://www.w3.org/2003/04/emma" version="1.0">
              <emma:interpretation id="{1568DEA4-DFB3-4532-96EC-D5D6F6652ABC}" emma:medium="tactile" emma:mode="ink">
                <msink:context xmlns:msink="http://schemas.microsoft.com/ink/2010/main" type="inkWord" rotatedBoundingBox="4913,12962 5004,12860 5011,12866 4921,12969"/>
              </emma:interpretation>
            </emma:emma>
          </inkml:annotationXML>
          <inkml:trace contextRef="#ctx0" brushRef="#br0">316 2169 260 0,'0'0'34'0,"0"0"-10"16,0 0-1-16,0 0-20 0,0 0 14 16,0 0-14-1,0 0-3-15,0 0 0 0,0 0 5 16,0 0-9-16,0 0 14 0,0 0-3 15,0 0-15-15,0 0 2 16,0 0 13-16,0 0 1 0,0 0-8 16,0 0 9-16,0 0-9 15,0 0 5-15,0 0-5 0,33-33-50 16,-7-4-44-16,0 0-9 0</inkml:trace>
        </inkml:traceGroup>
        <inkml:traceGroup>
          <inkml:annotationXML>
            <emma:emma xmlns:emma="http://www.w3.org/2003/04/emma" version="1.0">
              <emma:interpretation id="{0584E1CF-FEB9-4C57-8824-B32B0FFAF52A}" emma:medium="tactile" emma:mode="ink">
                <msink:context xmlns:msink="http://schemas.microsoft.com/ink/2010/main" type="inkWord" rotatedBoundingBox="7192,9309 7271,9218 7317,9258 7237,9348"/>
              </emma:interpretation>
            </emma:emma>
          </inkml:annotationXML>
          <inkml:trace contextRef="#ctx0" brushRef="#br1" timeOffset="-27363.1">2589-1489 55 0,'60'-29'-24'15,"5"7"9"-15</inkml:trace>
        </inkml:traceGroup>
        <inkml:traceGroup>
          <inkml:annotationXML>
            <emma:emma xmlns:emma="http://www.w3.org/2003/04/emma" version="1.0">
              <emma:interpretation id="{5B0E9B17-260E-4842-B29E-4A006E47BD68}" emma:medium="tactile" emma:mode="ink">
                <msink:context xmlns:msink="http://schemas.microsoft.com/ink/2010/main" type="inkWord" rotatedBoundingBox="10774,6332 10807,6294 10832,6317 10799,6354"/>
              </emma:interpretation>
            </emma:emma>
          </inkml:annotationXML>
          <inkml:trace contextRef="#ctx0" brushRef="#br2" timeOffset="-175412.9">6171-4466 545 0,'0'0'12'0,"33"-8"1"15,-33 8-13-15,0 0-9 16,0 0 32-16,0 0 49 16,0 0-36-16,0 0-21 0,0 0-12 15,26-7-78-15,-26 7-145 16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38:28.63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4815 780 1247 0,'0'0'169'16,"0"0"23"-16,0 0 35 0,0 0-17 15,-19 29-57-15,19-29 10 16,-27 30 2-16,-12-12-26 0,-1 1-76 15,-12-5-10-15,-1 5 11 16,7-8 12-16,0-4-7 0,0 1 0 16,13-5 18-16,33-3 1 15,-32 0 0-15,32 0-7 16,-40-7-5-16,40 7-12 16,0 0-20-16,-33-26-8 0,14-3 3 15,5-8-2-15,8-4-29 16,-7-11 14-16,13-10-28 0,6-12 23 15,1-15-25-15,-1 0 14 16,8 8-13-16,-1 7 0 0,-7 15 9 16,-6 11 5-16,7 11-24 15,-7 37 3-15,-7-33-25 0,7 33-85 16,0 0-101-16,0 0-170 16,0 0-220-16,-46 7-224 15</inkml:trace>
  <inkml:trace contextRef="#ctx0" brushRef="#br0" timeOffset="204">4388 1179 1981 0,'33'44'279'0,"-33"-44"-47"16,26 37-33-1,-26-37-68-15,0 0-59 0,0 0-36 16,0 0-21-16,33 44-15 16,-33-44-159-16,0 0-299 0,0 0-448 15</inkml:trace>
  <inkml:trace contextRef="#ctx0" brushRef="#br0" timeOffset="508">3554 429 1579 0,'13'48'207'16,"6"3"-41"-16,14 5 31 15,-6 3 16-15,5-4-16 0,-12-3-9 16,0-4 16-16,-14-7-13 16,-6 3-66-16,-19-7-49 0,-21 0-29 15,-19-4-35-15,-7 4 0 16,-12-7-29-16,-1-8-130 0,-13-4-150 16,6-7-173-16,7-3-184 15,7-16-40-15</inkml:trace>
  <inkml:trace contextRef="#ctx0" brushRef="#br0" timeOffset="872">3100 750 1024 0,'0'0'186'0,"0"0"20"15,0 0-15-15,0 0-51 0,-46 15-37 16,46-15 50-16,0 0-27 16,-39-4-21-16,39 4-63 15,0 0-14-15,0 0-9 0,6-33-9 16,-6 33-27-16,33-33 22 16,-33 33 4-16,33-23-31 15,-33 23 31-15,33-7 16 0,-33 7 12 16,0 0 2-16,33 22 56 15,-33-22 37-15,6 37-11 0,-12-4-25 16,-14 1-27-16,-19 3-38 16,-14 0-14-16,-13-1-10 0,-6 1-11 15,-13-3-79-15,-1-8-140 16,1-4-165-16,6-4-141 16,0-10-40-16,13-8-9 0</inkml:trace>
  <inkml:trace contextRef="#ctx0" brushRef="#br0" timeOffset="1176">2528 0 1650 0,'0'0'182'0,"0"0"-34"16,0 0-25-16,0 0-10 0,0 0 90 16,0 0 44-16,-6 33-65 15,6 4-50-15,6 8-55 0,1 14 37 16,0 7-3-16,6 4-56 16,-7 8-10-16,7 0-35 0,1-5-3 15,-8 1 5-15,-6-7-12 16,-6-8-27-16,-14 0-107 15,0-4-207-15,-19-7-263 16,-1-3-191-16</inkml:trace>
  <inkml:trace contextRef="#ctx0" brushRef="#br0" timeOffset="1644">1878 669 1348 0,'0'0'42'0,"0"0"-3"0,0 0 87 16,0 0-25-16,0 0 50 15,0 0-2-15,0 0 54 0,0 0 18 16,0 0-59-16,0 0-21 16,-7 33-15-16,7-33-23 0,-6 37-6 15,6-37-30-15,-40 37-35 16,40-37-21-16,-52 29 3 0,6-10-3 16,6-8-15-16,40-11 20 15,-46 4 43-15,46-4-3 16,-39-8-8-16,39 8-6 15,0 0-1-15,-40-51-28 0,21 3-16 16,12-8 8-16,1-14 4 16,6-4-22-16,0-7 21 0,6-1-12 15,-6 5-5-15,7 3 9 16,-1 11 0-16,1 15-23 0,-7 11-85 16,0 4-60-16,0 33-114 15,0 0-172-15,0 0-210 0,0 0-34 16</inkml:trace>
  <inkml:trace contextRef="#ctx0" brushRef="#br0" timeOffset="1841">1635 440 1343 0,'59'26'215'0,"7"-8"-51"15,-7 0-33-15,6-6-73 16,-5-5-24-16,-8-3-12 0,-6-1-3 16,-46-3-115-16,40 0-359 15,-40 0-87-15</inkml:trace>
  <inkml:trace contextRef="#ctx0" brushRef="#br0" timeOffset="2371">1010 865 1128 0,'0'0'307'0,"0"0"-47"0,0 0-92 15,-52 29-47-15,12-14-34 16,40-15-32-16,-39 7-34 15,39-7 33-15,-39 4 22 0,39-4-16 16,0 0-57-16,0 0 5 16,0 0-6-16,-27-48 7 0,27 4-15 15,0-1 1-15,7 8 2 16,-7 37 0-16,13-40-3 0,-13 40 6 16,0 0 9-16,0 0-7 15,46-19-17-15,-46 19 32 0,39 26 7 16,-39-26 4-16,46 52-13 15,-19 0 13-15,-1 3 22 0,0 4 27 16,-13 0 34 0,-6 8-8-16,-14-1-8 0,1-3-24 15,-14-4-2-15,-6 4-10 16,-20-11-25-16,-13-12-18 0,0 1 14 16,-7-4 5-16,-6-19-23 15,-14-10-5-15,7-5 56 0,-6-6-20 16,6-12 5-16,7-11-9 15,6-15 1-15,0-3-10 0,14-15-21 16,6-8 4-16,13-3 1 16,7-4-14-16,12 4-10 0,14 0 19 15,14-4-35-15,5 4-111 16,8 3-159-16,-1 5-248 16,7-1-221-16,-7 4-13 0</inkml:trace>
  <inkml:trace contextRef="#ctx0" brushRef="#br0" timeOffset="2572">104 225 1442 0,'0'0'165'0,"46"-14"16"15,13 3 30 1,6 3-8-16,1 1-66 0,6-1-66 15,-6 5-46-15,0-1-12 16,-14 0 2-16,-12 4-276 0,-40 0-327 16,39-7-55-16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43:42.42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fitToCurve" value="1"/>
    </inkml:brush>
    <inkml:brush xml:id="br3">
      <inkml:brushProperty name="width" value="0.035" units="cm"/>
      <inkml:brushProperty name="height" value="0.035" units="cm"/>
      <inkml:brushProperty name="fitToCurve" value="1"/>
    </inkml:brush>
  </inkml:definitions>
  <inkml:traceGroup>
    <inkml:annotationXML>
      <emma:emma xmlns:emma="http://www.w3.org/2003/04/emma" version="1.0">
        <emma:interpretation id="{79264620-7A4B-47C1-872C-F933B8539838}" emma:medium="tactile" emma:mode="ink">
          <msink:context xmlns:msink="http://schemas.microsoft.com/ink/2010/main" type="writingRegion" rotatedBoundingBox="33525,17886 13076,16238 14452,-827 34900,820"/>
        </emma:interpretation>
      </emma:emma>
    </inkml:annotationXML>
    <inkml:traceGroup>
      <inkml:annotationXML>
        <emma:emma xmlns:emma="http://www.w3.org/2003/04/emma" version="1.0">
          <emma:interpretation id="{06ED30DA-8ACE-4839-A388-35F8BC7B4427}" emma:medium="tactile" emma:mode="ink">
            <msink:context xmlns:msink="http://schemas.microsoft.com/ink/2010/main" type="paragraph" rotatedBoundingBox="25507,17239 20695,16852 20848,14961 25659,1534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08C1760-516D-485E-9CAF-EE6B82955E04}" emma:medium="tactile" emma:mode="ink">
              <msink:context xmlns:msink="http://schemas.microsoft.com/ink/2010/main" type="line" rotatedBoundingBox="25507,17239 20695,16852 20848,14961 25659,15348"/>
            </emma:interpretation>
          </emma:emma>
        </inkml:annotationXML>
        <inkml:traceGroup>
          <inkml:annotationXML>
            <emma:emma xmlns:emma="http://www.w3.org/2003/04/emma" version="1.0">
              <emma:interpretation id="{2F6F0DA0-B58B-489A-8486-B96CF5787A6C}" emma:medium="tactile" emma:mode="ink">
                <msink:context xmlns:msink="http://schemas.microsoft.com/ink/2010/main" type="inkWord" rotatedBoundingBox="25507,17239 22767,17019 22920,15128 25659,15348"/>
              </emma:interpretation>
            </emma:emma>
          </inkml:annotationXML>
          <inkml:trace contextRef="#ctx0" brushRef="#br0">2541 7624 1043 0,'0'0'37'0,"0"0"-4"15,0 0 30-15,0 0-2 16,0 0-22-16,0 0-1 0,0 0 0 16,0 0 10-16,0 0 0 15,0 0 15-15,0 0-25 0,0 0 30 16,40-8 84-16,-40 8-80 0,0 0 23 15,39 23-27-15,-39-23 18 16,33 37-12-16,-33-37-34 0,33 48-4 16,-20-4-14-16,-13-44-5 15,13 48-3-15,-13-11 3 16,0-37-14-16,-13 41 9 0,13-41-6 16,0 0 7-16,0 0-11 0,0 0 48 15,-46 33-32-15,46-33 1 16,-40 0-12-16,40 0-16 0,-39-26 13 15,39 26-13-15,-39-59 9 16,6 0-41-16,13-4 15 0,7-4-7 16,0 8 30-16,0 4-16 0,6 11 25 15,0 7-13-15,7 37 22 16,0 0-27-16,-6-34 9 0,6 34 12 16,0 0-22-16,0 0 18 15,0 0-27-15,0 0 28 16,0 0 2-16,0 0-20 0,0 0 33 15,0 0 21-15,13 48 11 0,0-3 31 16,-6-1-40-16,6-3 4 16,-7-1-30-16,1-3 12 0,0 0 11 15,-7-4 6-15,-7 1-32 16,-6-1 13-16,-13 0-23 0,-7 0 6 16,-13 1-18-16,-7-8 12 0,-13-4 2 15,-6-8-10-15,-20-14-8 16,-20 0 2-16,1-7 13 15,6-11 6-15,-1-5 42 0,8-6-28 16,6-8-5-16,6-4-8 0,1-10-11 16,13-5 7-16,13 1 7 15,6-4-3-15,7 3-18 0,13 5 25 16,20 2-1-16,0 1-2 16,19-3-3-16,8 3-8 0,12 3-4 15,0-3-14-15,7 4 3 0,6 3-27 16,-6 8-166-16,-33 33-190 15,53-33-180-15,-14 14-94 0</inkml:trace>
          <inkml:trace contextRef="#ctx0" brushRef="#br0" timeOffset="265">1956 8466 2905 0,'40'37'46'0,"-40"-37"-17"0,46 22-16 16,-7-14-72-16,7-1-200 0,0-14-161 16,7-1 78-16,12-10 143 15,-5-8 106-15,5 0 64 0,8-7 52 16,-8 0 25-16,1-1-19 15,6 1-24-15,-6-4-128 0,0 0-152 16,-1 0-80-16</inkml:trace>
          <inkml:trace contextRef="#ctx0" brushRef="#br0" timeOffset="589">3803 6793 1706 0,'0'0'181'0,"0"0"-22"16,0 0-66-16,0 0-56 15,0 0-17-15,-59-26 67 0,0 29 42 16,-14 16 25-16,-6 18-22 16,-13 3-45-16,0 8-35 0,-19 0-27 15,-8 1-17-15,-12-5-8 16,0 4 0-16,-7-4-30 0,6-3-201 16,1-4-204-16,-1-4-212 15,7-11-115-15</inkml:trace>
        </inkml:traceGroup>
        <inkml:traceGroup>
          <inkml:annotationXML>
            <emma:emma xmlns:emma="http://www.w3.org/2003/04/emma" version="1.0">
              <emma:interpretation id="{29955658-2FFF-4933-BFFD-C87FA45185F7}" emma:medium="tactile" emma:mode="ink">
                <msink:context xmlns:msink="http://schemas.microsoft.com/ink/2010/main" type="inkWord" rotatedBoundingBox="22184,16791 20710,16672 20821,15292 22296,15411"/>
              </emma:interpretation>
            </emma:emma>
          </inkml:annotationXML>
          <inkml:trace contextRef="#ctx0" brushRef="#br0" timeOffset="1181">-68 6793 1095 0,'0'0'218'15,"0"0"-28"-15,0 0-71 0,0 0 27 16,0 0 105-16,0 0-41 15,33 51-56-15,-7 5-38 0,7 6 19 16,0 9-25-16,7 3-34 16,-1 3-23-16,0 4-1 15,1-3-6-15,-7 3 14 0,6 4 23 16,-13-7-10-16,-6-4 1 0,0-8-4 16,-14 1 1-16,-6-8 5 15,-13-4-44-15,-13-3-14 0,-13-4-3 16,-14-7-12-16,-13-4 5 15,-13-8 0-15,-6-3-16 0,-20-11 11 16,-13-8-12-16,-7-10 15 0,0-16-13 16,0-11 13-16,13-14-10 15,14-22 4-15,6-12-3 16,13-22-10-16,20-11 16 0,19-3-8 16,27-1 9-16,20 1-8 15,19 10 4-15,13 8 0 0,14 11-3 16,13 15 6-16,6 4-3 0,0 14-31 15,7 11-69-15,-7 8-103 16,-6 7-105-16,0 15-57 0,-14 7-52 16,-6 12-23-16,-13 7 46 15,-33-15 80-15,20 51 39 0,-13 5 14 16</inkml:trace>
          <inkml:trace contextRef="#ctx0" brushRef="#br0" timeOffset="1345">-488 7354 938 0,'0'0'336'15,"-13"30"-5"-15,13-30-54 16,0 0-32-16,0 0-59 0,-7 29-18 16,7-29-48-16,0 0-24 0,0 0-29 15,0 0-40-15,0 0-4 16,0 0-23-16,0 0 3 0,0 0-120 16,0 0-186-16,0 0-159 15,0 0-96-15,0 0-44 0</inkml:trace>
          <inkml:trace contextRef="#ctx0" brushRef="#br0" timeOffset="2668">-390 7398 692 0,'0'0'120'0,"0"0"19"0,0 0-5 15,0 0 5-15,0 0 11 0,0 0 10 16,0 0-35-16,0 0-49 15,0 0-6-15,0 0-23 0,0 0-44 16,0 0-1-16,13-29 1 16,-13 29-46-16,0 0-190 0,0 0-85 15,20-30-76-15</inkml:trace>
        </inkml:traceGroup>
      </inkml:traceGroup>
    </inkml:traceGroup>
    <inkml:traceGroup>
      <inkml:annotationXML>
        <emma:emma xmlns:emma="http://www.w3.org/2003/04/emma" version="1.0">
          <emma:interpretation id="{1A9BFFC8-8ABC-42B5-8BD3-23DDDFAC0590}" emma:medium="tactile" emma:mode="ink">
            <msink:context xmlns:msink="http://schemas.microsoft.com/ink/2010/main" type="paragraph" rotatedBoundingBox="15300,12459 33872,12249 33894,14273 15323,1448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76DA290-7AA1-4B9B-801C-BAD61D766B39}" emma:medium="tactile" emma:mode="ink">
              <msink:context xmlns:msink="http://schemas.microsoft.com/ink/2010/main" type="inkBullet" rotatedBoundingBox="32310,12768 33877,12750 33892,14080 32325,14098"/>
            </emma:interpretation>
          </emma:emma>
        </inkml:annotationXML>
        <inkml:trace contextRef="#ctx0" brushRef="#br1" timeOffset="-143649.65">11589 4320 242 0,'-40'-30'57'0,"7"8"-2"16,-13 0 52-16,0 7 87 15,-6-7 34-15,-20 4-81 0,12 10-36 16,8 8-51-16,-7 4 18 16,-14 18 12-16,1 15 41 0,0 18-49 15,-14 16-17-15,14 3-28 16,0 7-11-16,6 0 9 0,7 4-4 16,13-4-17-16,13 4 33 15,20-3-18-15,13-5-8 16,13 1-21-16,7-1-3 0,26-6 9 15,6-5 8-15,21-7-17 16,-1-11 10-16,27-11 3 0,-7-7-13 16,6-12 3-16,7-7 0 15,-13-11-11-15,7-7 11 0,-14-8 0 16,14-7 11-16,-20-11-11 16,0-4 11-16,-20-11 2 0,13-4-22 15,-19-15 21-15,-7 5-15 16,-7-5 3-16,-6 1 2 15,-7 3-6-15,-6 4 17 0,-7 3-8 16,-13 8 2-16,0 4-11 16,0 3-3-16,-13 4-8 0,0-3 15 15,-7 6 6-15,20 34-15 0,-26-48 3 16,6 15-2-16,20 33 25 16,-26-44-17-16,26 44 0 0,-27-41-53 15,27 41-61-15,-19-37-74 16,19 37-75-16,0 0-101 0,-40-33-31 15</inkml:trace>
        <inkml:trace contextRef="#ctx0" brushRef="#br1" timeOffset="-144229.63">11129 4553 281 0,'0'0'60'16,"0"0"-21"-16,0 0-8 15,0 0 53-15,0 0-1 0,26 3 21 16,13 16-19-16,-39-19-33 15,33 48 6-15,0 4-33 16,0-1-19-16,0-3 15 0,0 8-10 16,-7-1-16-16,0-7 0 15,7 4 11-15,-7-8-16 0,1 1 0 16,-1-8 10-16,-13-8 0 16,-13-29 10-16,20 33-4 15,-20-33-6-15,0 0 16 0,0 34-2 16,0-34 17-16,0 0 3 15,0 0-2-15,0 0-7 0,0 0-22 16,-33 3-11-16,-6-6 19 16,39 3-18-16,-33-23 2 15,33 23 16-15,-40-29-20 0,14-1-7 16,26 30 11-16,-26-37 18 16,6 4-32-16,20 33 16 0,-13-33 16 15,13 33-21-15,0 0 11 16,-13-26 7-16,13 26 1 0,0 0-32 15,0 0 13-15,0 0 20 16,0 0-32-16,0 0 17 0,0 0 18 16,0 0-15-16,0 0-9 15,0 0 18-15,-40 41-1 0,21-12-14 16,19-29 6-16,-27 41 11 16,27-41-31-16,-26 37 17 15,26-37 16-15,0 0-13 16,-33 26-4-16,33-26 4 0,-39 14 16 15,-7-6 0-15,46-8-32 16,-27-8 22-16,27 8 13 0,-32-22-10 16,32 22 1-16,-14-40 30 15,14-5-25-15,0 5 7 0,14-5 4 16,5-6-30-16,-6 3 19 16,14 0-11-16,-8 3-1 0,1 5 13 15,-7 3-11-15,-13 37 8 16,20-34-13-16,-20 34 0 15,0 0-6-15,0 0 17 0,0 0-24 16,0 0 0-16,0 0-14 16,33-40-122-16,-7 10-68 0,-26 30-45 15</inkml:trace>
      </inkml:traceGroup>
      <inkml:traceGroup>
        <inkml:annotationXML>
          <emma:emma xmlns:emma="http://www.w3.org/2003/04/emma" version="1.0">
            <emma:interpretation id="{1BE3D2AB-205A-46A2-8B4A-0E14DD13C987}" emma:medium="tactile" emma:mode="ink">
              <msink:context xmlns:msink="http://schemas.microsoft.com/ink/2010/main" type="line" rotatedBoundingBox="15300,12459 31640,12275 31663,14298 15323,14482"/>
            </emma:interpretation>
          </emma:emma>
        </inkml:annotationXML>
        <inkml:traceGroup>
          <inkml:annotationXML>
            <emma:emma xmlns:emma="http://www.w3.org/2003/04/emma" version="1.0">
              <emma:interpretation id="{CF002E04-AA61-4132-A0EB-42F5477F6454}" emma:medium="tactile" emma:mode="ink">
                <msink:context xmlns:msink="http://schemas.microsoft.com/ink/2010/main" type="inkWord" rotatedBoundingBox="16064,13042 16161,13041 16162,13146 16066,13148"/>
              </emma:interpretation>
            </emma:emma>
          </inkml:annotationXML>
          <inkml:trace contextRef="#ctx0" brushRef="#br2">-5789 4571 1089 0,'0'0'397'16,"0"-32"53"-16,0 32-70 16,0 0-94-16,0 0-70 0,26-31-61 15,-5 11-60-15,-21 20-42 0,27-12-28 16,-27 12-10 0,21-12-11-16,-21 12-4 0,0 0-70 15,0 0-269-15,0 0-384 0,0 0-181 16</inkml:trace>
        </inkml:traceGroup>
        <inkml:traceGroup>
          <inkml:annotationXML>
            <emma:emma xmlns:emma="http://www.w3.org/2003/04/emma" version="1.0">
              <emma:interpretation id="{90948F42-8EA4-4230-8FDB-4A09BA6CA673}" emma:medium="tactile" emma:mode="ink">
                <msink:context xmlns:msink="http://schemas.microsoft.com/ink/2010/main" type="inkWord" rotatedBoundingBox="15302,12633 20242,12577 20262,14352 15322,14407"/>
              </emma:interpretation>
            </emma:emma>
          </inkml:annotationXML>
          <inkml:trace contextRef="#ctx0" brushRef="#br2">-2212 4940 710 0,'0'0'246'0,"0"0"34"15,0 0-79-15,0 0-111 0,0 0-27 16,0 0 34-16,-42 24 41 15,10-12-24 1,-5 0-28-16,6 3-7 0,-6 5-14 16,-5 11-12-16,0 5 11 15,0 11-7-15,-5 4-18 0,0 0-5 16,-5 4-21-16,4 0-13 0,1 0 8 16,-5-3-17-16,-1-1 21 0,6-8-7 15,0-4-22-15,5-11 17 0,5-1-107 16,1-7-167-1,4-8-168-15,32-12-106 0</inkml:trace>
          <inkml:trace contextRef="#ctx0" brushRef="#br2">-2391 5621 1528 0,'32'-12'335'16,"-32"12"-141"-16,26-12-92 31,-26 12-36-31,21-16-42 0,-21 16-34 16,0 0-215-16,0 0-349 0</inkml:trace>
          <inkml:trace contextRef="#ctx0" brushRef="#br2">-1777 5444 666 0,'0'0'234'15,"0"0"7"-15,0 0-28 16,0 0-59-16,0 0-16 0,0 0 1 0,0 0-32 16,0 0-66-16,-26-28-14 15,5 12-19-15,21 16-8 0,-21-19 13 16,21 19-21-1,-16-28 0-15,5-3 17 16,17-1-9-16,9-11 9 0,1 4-14 16,16 3 5-16,-1 9 6 15,6 7-14-15,-1 8-3 0,1 8 25 16,-5 12-11-16,-32-8 51 0,21 36-14 0,-11 3 34 16,-15 8-44-16,-16 8 23 15,-16 0-28 1,-15 4-12-16,-1-4-6 0,-4 4 1 15,-6-7-25-15,-5-1-17 0,5-4-174 16,-6 0-186-16,6-12-105 0,6-7-17 16</inkml:trace>
          <inkml:trace contextRef="#ctx0" brushRef="#br2">-3649 4834 798 0,'0'0'189'0,"0"0"34"16,0 0-32-16,0 0-97 0,0 0-40 15,0 0-10-15,10 43-11 0,-10-43-33 16,0 0-6-16,5 48 20 31,-5-48-1-31,0 0-16 0,0 39-7 16,0-39 35-16,0 0-38 16,0 0-30-16,0 0-45 0,-31 8 18 15,5-12 20-15,26 4 50 16,-26-32-17-16,26 32 14 0,-27-27-5 15,27 27 8-15,-26-16 4 0,26 16-13 16,-31 0 29-16,4 4-2 0,1 12 33 16,0 3 11-16,0 1-15 15,-6 0 1-15,-10 3 27 0,-5 5 28 16,-10-4 21-16,-6-1-7 0,-21-7-39 16,-5 0-23-16,-11-1 61 15,-15 5 72-15,-22-4 4 0,1-4-20 0,5-1-66 16,10-7-41-16,16-8-33 0,21-7-23 31,11-5-3-31,15 0 5 0,1 0-2 16,9-3-9-16,12 3-7 0,9 0 4 15,27 16-57-15,0 0-145 16,0 0-171-16,-5-31-215 0,5 31-81 16</inkml:trace>
          <inkml:trace contextRef="#ctx0" brushRef="#br2">-3449 4264 600 0,'-5'-32'162'16,"5"32"13"-16,0 0 84 0,0 0-57 16,0 0-7-16,5 63-66 0,6 0-9 0,-6 12-35 15,5-4-48-15,-5 0-9 16,1-1 0-16,-1-3-13 0,5 0-19 16,-4-8-15-1,-1-4-204-15,-5-4-168 0,-5-11-143 16</inkml:trace>
          <inkml:trace contextRef="#ctx0" brushRef="#br2">-3046 4649 1245 0,'0'0'347'0,"31"-19"-60"16,-5 15-16-16,1 15-54 0,-1 5-83 16,0 12 18-16,-26-28-54 0,26 47-18 0,-5 0-1 15,-10-4-35 1,-16 5-25-16,-6 3-13 0,-15 0 6 16,-6 0-4-16,-10 0-15 0,-5-4-166 15,-5 1-186-15,-1-5-179 16,1-8-71-16,10 4 15 0</inkml:trace>
          <inkml:trace contextRef="#ctx0" brushRef="#br2">-5469 5168 372 0,'-21'-31'59'0,"21"31"23"0,0 0 21 16,0 0 6-16,16-35 4 0,-16 35 10 15,0 0-11-15,31-20-15 16,-31 20 10-16,37-4 33 16,-37 4-16-16,32 4-32 0,-32-4 10 15,0 0-10-15,15 79-37 0,-15-28 3 16,-10-12-35-16,-11 4-18 0,0-3 15 16,-16-1-30-16,-5 4 10 0,-5 0 2 15,-5 1-10-15,-6-5 22 0,0-4-17 16,-5-11 3-16,6 0-13 0,-1-9 27 15,-5-3 26-15,-5-4 144 16,-11-12 84-16,0-8-105 0,-4-15-53 0,9-9-40 16,11-15-30-16,6-16-14 15,15-7 20-15,10-5 42 0,16 4-49 32,16 5-20-32,6 7-10 0,20 8 2 15,11 7-5-15,4 9-6 0,17 8 0 16,5 7 0-16,0 4-61 15,0 5-193-15,0 7-178 0,-5 0-205 16,-11 8-27-16</inkml:trace>
          <inkml:trace contextRef="#ctx0" brushRef="#br2">-5097 4870 951 0,'0'0'219'0,"0"0"34"0,0 0-24 15,42-36-66 1,6 5-53-16,15-5-38 0,-1 5-28 0,7-1-15 16,-1 1-18-16,-11-5-207 15,1 9-323-15,-16 3-162 16</inkml:trace>
          <inkml:trace contextRef="#ctx0" brushRef="#br2">-4588 4103 1032 0,'42'-28'264'16,"5"8"-21"-16,0 5 7 0,6 7-76 16,-1 8-46-16,-4 0-61 0,4 4-39 15,-5 8-12-15,-5-5 3 0,-10 5-11 16,-11-4-1-16,-21-8-10 15,15 35-106-15,-20 13-166 16,-21 7-83-16,-16 4-59 16,-16 4 24-16</inkml:trace>
        </inkml:traceGroup>
        <inkml:traceGroup>
          <inkml:annotationXML>
            <emma:emma xmlns:emma="http://www.w3.org/2003/04/emma" version="1.0">
              <emma:interpretation id="{912E787A-ED7C-4C91-9A7F-8D41C2475F58}" emma:medium="tactile" emma:mode="ink">
                <msink:context xmlns:msink="http://schemas.microsoft.com/ink/2010/main" type="inkWord" rotatedBoundingBox="21274,12601 23614,12574 23632,14144 21291,14170"/>
              </emma:interpretation>
            </emma:emma>
          </inkml:annotationXML>
          <inkml:trace contextRef="#ctx0" brushRef="#br2">383 5400 1078 0,'0'0'347'0,"0"0"-17"0,0 0-67 16,27-23-103-16,-1 7-92 15,-26 16-25-15,26-8-25 16,-26 8 5-16,0 0-67 0,0 0-271 0,26-12-282 0</inkml:trace>
          <inkml:trace contextRef="#ctx0" brushRef="#br2">745 5318 1774 0,'0'0'428'16,"0"0"-119"-16,0 0-152 0,0 0-66 16,0 0-61-1,26 23-1-15,-26-23-17 0,32 4-56 16,-6 0-225-16,-26-4-280 16,0 0-184-16</inkml:trace>
          <inkml:trace contextRef="#ctx0" brushRef="#br2">16 4826 929 0,'0'0'256'0,"0"0"-13"16,0 0-77-16,0 0-94 15,-31 12-26-15,-1 12-10 16,-10-1-10-16,6 9-18 15,-6 3-25-15,0 8-4 0,5-3 14 16,0 3 7-16,11-4 7 16,0 5 1-16,5-5-14 0,5 0-2 15,0 4 5-15,6-3 3 0,-1-9 13 16,11-31-21-16,-10 44 1 16,10-44 10-16,-11 31 1 0,11-31 10 15,0 0-14-15,-31 28 5 16,5-17-12-16,26-11 3 0,-32-8 16 15,32 8 41-15,-26-35 8 16,10-8-38-16,11-4-1 16,5-8 12-16,11-1-1 0,-1 1-10 0,1 0-23 15,4 8 0-15,1 8 4 0,10 0 4 16,1 3-12-16,4 5-17 16,0 11-143-16,6 4-238 15,-5 8-149-15</inkml:trace>
          <inkml:trace contextRef="#ctx0" brushRef="#br2">-131 5589 1139 0,'42'-12'190'0,"0"-3"-41"16,5 3-83-16,11-8-38 0,0-3-8 16,0-5-95-16,-11 1-255 15,-11 3-258-15</inkml:trace>
          <inkml:trace contextRef="#ctx0" brushRef="#br2">787 4637 796 0,'0'0'174'0,"-37"8"-42"0,6 0-60 16,5 8-37-16,-6 4-13 16,6-1-22-16,0 5-7 0,0-1 7 15,26-23 10-15,-27 28-1 16,27-28-9-16,0 0-11 0,0 0 11 15,-10 31 0-15,10-31-13 16,21 24 40-16,10-4-27 0,-5-8 7 16,1-1 9-16,-27-11-13 0,31 12 2 15,-31-12-14-15,26 12 9 0,-26-12 20 16,0 0 28-16,0 0-33 16,0 0 26-16,-31 39-4 0,-1-15 14 15,6-8-9-15,-5-9 6 16,5-3 34-1,-1 0 42-15,1-4-24 0,26 0-11 16,-31 0-2-16,4-11-36 0,27 11-14 0,-21-32 41 16,1 1-15-16,4-9-25 15,5-7-34-15,1-16 5 0,5-8 8 16,-1-11-17 0,1-5-6-16,5 1 3 15,0 11 17-15,0 12-10 16,0 12-58-16,0 16-261 0,0 35-170 15,0 0-121-15</inkml:trace>
          <inkml:trace contextRef="#ctx0" brushRef="#br2">1275 4901 560 0,'0'0'59'16,"0"0"40"-16,0 0 7 0,0 0-5 16,0 0-28-16,0 0-7 15,0 0-5-15,5-31 3 0,-5 31-38 16,5-36-15-16,6 5 11 15,-1-1-45-15,1-3 9 0,-1-5 33 16,6-3-11-16,-6 0-1 16,1 8-17-16,-1 3 28 0,-10 32-32 15,0 0 14-15,0 0-11 16,0 0 28-16,32-20-21 0,-1 20 19 16,-4 12-25-1,4 4 10-15,6 8-12 0,-1-1 8 0,1 1-3 16,0 3 12-16,0-7-2 15,-6 0 7-15,-5-5-10 16,-26-15 6-16,32 12 4 0,-32-12-13 0,0 0 11 16,0 0 7-16,0 0 3 15,0 0 24-15,0 0-24 0,0 0-5 16,0 0-10 0,0 0-15-16,-16 36 15 15,-5-13-8-15,-16-7 15 0,6 0-1 16,-11-5 9-16,0 1-7 15,5 0-32-15,-10 0-6 0,5 0 38 16,0-8 4-16,-5-1 5 16,10 1-37-16,0-4 38 0,11-4 86 15,0 1-44-15,5-9-1 16,21 12-54-16,-16-32 16 16,6-3-17-16,10-1 5 0,0-3-10 0,5-4 10 0,0-4-20 15,1-8 32-15,4 0-36 16,-5 0 24-1,-5-4-4-15,6 3-17 16,-1-3 25-16,-5 8-27 0,0 0 26 16,0 8 0-16,-5 4-32 15,-6 3 23-15,6 5-11 16,5 31 11-16,-11-32-6 0,11 32-20 16,0 0 23-16,0 0-76 15,0 0-91-15,0 0-103 0,0 0-103 16,-10 47-482-16</inkml:trace>
          <inkml:trace contextRef="#ctx0" brushRef="#br2">1395 5235 883 0,'0'0'283'0,"0"0"32"16,0 0-89-16,0 0-76 0,37 24-73 0,-37-24-58 0,0 0 5 31,26 8-18-31,-26-8-41 0,0 0-161 16,0 0-267-16,26 0-122 15</inkml:trace>
        </inkml:traceGroup>
        <inkml:traceGroup>
          <inkml:annotationXML>
            <emma:emma xmlns:emma="http://www.w3.org/2003/04/emma" version="1.0">
              <emma:interpretation id="{CF715596-8562-4130-90DD-559A4FEFB587}" emma:medium="tactile" emma:mode="ink">
                <msink:context xmlns:msink="http://schemas.microsoft.com/ink/2010/main" type="inkWord" rotatedBoundingBox="25258,12347 30533,12287 30556,14310 25281,14370"/>
              </emma:interpretation>
            </emma:emma>
          </inkml:annotationXML>
          <inkml:trace contextRef="#ctx0" brushRef="#br1" timeOffset="-142049.63">8658 4697 552 0,'0'0'116'0,"0"0"-7"15,0 0 8-15,0 0-1 16,0 0 9-16,0 0-19 0,0 0-11 15,0 0-19-15,0 0-29 16,0 0 37-16,0 0 29 0,0 0-47 16,0 0-26-16,0 0-19 15,13 51-12-15,0-10-9 0,-6 0 0 16,-7-4 4-16,0-37 4 16,-20 48 10-16,20-48 9 15,-20 44-8-15,20-44 7 16,-52 41-9-16,-1-12-21 0,1-14-3 15,-1-4-2-15,1-7 6 16,-1-4-6-16,0-8 16 0,7 1-13 16,-6-4-12-16,52 11 13 15,-33-33 5-15,33 33-4 0,-26-41 8 16,13 0-24-16,13 41 23 16,6-37-14-16,-6 37 4 0,0 0-7 15,0 0 14-15,0 0-5 16,0 0 15-16,0 0-1 15,0 0-9-15,0 0 20 0,0 0-13 16,-20 37-2-16,-6 4-2 16,0 0-32-16,-7-1 22 0,-6-3 7 15,-1 4 0-15,1 0-13 16,6-5 21-16,-7-2-14 0,8 3 1 16,32-37-13-16,-40 55 25 15,20-11-15-15,7-3 29 0,7 3-8 16,6-7 10-16,6 4 11 15,1 0 17-15,13-4 12 0,-7-4 7 16,-13-33-15-16,33 37-17 16,6-8-22-16,7-10-2 0,-7-8-17 15,7-4 14-15,0-10 1 16,0-5-10-16,0-7-30 16,-6-7-107-16,6-7-97 0,-7-5-122 15,1 1-35-15,-1-7-18 16</inkml:trace>
          <inkml:trace contextRef="#ctx0" brushRef="#br1" timeOffset="-141849.63">8487 5332 1035 0,'0'0'179'16,"0"0"-46"-16,0 0 6 0,0 0-63 15,0 0-27-15,0 0 27 16,0 0-25-16,0 0-18 0,0 0-14 16,0 0-48-16,0 0-142 15,26-33-161-15,-26 33-64 0</inkml:trace>
          <inkml:trace contextRef="#ctx0" brushRef="#br1">5452 3872 449 0,'0'0'72'15,"0"0"32"-15,0 0-40 0,-13-44-21 16,13 44 1-16,46-34 13 16,20 16 20-16,19 3 10 0,20 4-7 15,20 4-25-15,13 7 20 16,13-4-16-16,7 4 43 0,0 0-22 16,6 0-17-16,0 0-13 15,-13 0-36-15,-6-4 36 16,-20 8-35-16,-7 0 24 0,-26 3-9 15,-20-3-30-15,-19-1 4 16,-53-3 11-16,53 4-12 0,-53-4-3 16,0 0-3-16,0 0-10 15,0 0-55-15,0 0-62 0,0 0-103 16,0 0-52-16,0 0-49 16</inkml:trace>
          <inkml:trace contextRef="#ctx0" brushRef="#br1" timeOffset="-141099.63">6976 4881 392 0,'0'0'4'15,"0"0"-4"-15,0 0 2 0,0 0 19 16,0 0 23-16,0 0 64 16,0 0 73-16,0 0 4 0,0 0-27 15,0 0 12-15,0 0-44 16,0 0 0-16,0 0-45 16,0 0-31-16,0 0-10 0,0 0-31 15,0 0-15-15,0 0 20 16,0 0-22-16,13-55 1 0,7 11 13 15,-1 3-11-15,8-7 0 16,5-4 11-16,8 4 1 0,-40 48-10 16,46-51 5-16,-46 51-18 15,0 0 9-15,0 0-1 0,0 0 12 16,52-19 4-16,-52 19-2 16,0 0-25-16,0 0 19 15,53 63 0-15,-20-15 9 0,-33-48-12 16,20 52 22-16,-20-52-27 15,13 48-7-15,-13-48 38 0,0 0-23 16,0 0 34-16,0 0 0 16,-7 44-12-16,7-44 17 0,0 0-2 15,0 0-30-15,-66 41 36 16,7-15-34-16,13-15 37 0,7-4-18 16,39-7 18-16,-46 0 12 15,0-4 1-15,46 4 13 0,-40-14-10 16,40 14 17-16,-46-23-33 15,46 23 0-15,0 0 4 16,0 0-6-16,-32-33-1 0,32 33 3 16,-20-41-28-16,20 41 11 15,-7-48-22-15,7 4 11 0,7 0-18 16,-1-4 10-16,8-4-10 16,-1 0 10-16,-7 1-21 0,7 6 20 15,-13 45-6-15,0 0 3 16,7-48 3-16,-7 48-21 0,0 0 12 15,0 0 0-15,0 0-22 16,0 0-34-16,0 0-101 0,0 0-91 16,0 0-100-16,0 0-152 15,0 0 32-15</inkml:trace>
          <inkml:trace contextRef="#ctx0" brushRef="#br1" timeOffset="-140889.63">6956 5325 895 0,'0'0'64'0,"0"0"-53"0,0 0-8 15,0 37 9-15,0-37-12 16,0 0-31-16,0 0-69 0,0 0-61 15,0 0-40-15,0-33-40 16</inkml:trace>
          <inkml:trace contextRef="#ctx0" brushRef="#br1" timeOffset="-139999.63">6680 4335 590 0,'0'0'46'0,"0"0"-13"16,0 0 0-16,0 0-13 15,0 0 105-15,0 0 10 0,0 0 56 16,0 0-10-16,0 0-14 15,-39 51-45-15,19-6 19 0,20-45-48 16,-20 59-10-16,14-7-26 16,-8-4 24-16,1 0-34 15,-6-4 8-15,-8 0-28 0,-12 1-14 16,-7-5-5-16,-13 1 2 16,-7-8 4-16,-6 0-17 0,-7-10 12 15,-7-5-20-15,14-7 25 16,-7-7-30-16,7 0 3 0,6-12 22 15,-6-3-14-15,13-7 8 16,6-5-14-16,1-6 21 0,12-4 6 16,40 33-27-16,-59-45 27 15,59 45-24-15,0 0 13 0,-46-33 10 16,46 33-15-16,0 0 6 16,0 0-16-16,0 0 10 15,0 0 14-15,0 0-17 0,0 0 8 16,0 0-11-16,0 0 10 15,-20 44 12-15,20-44-28 0,0 48 23 16,0-48-23-16,0 45 27 16,0-45-24-16,0 0 29 0,-6 40 6 15,6-40-15-15,-46 26 1 16,-7-7-8-16,7-8-4 0,-6-8 9 16,6-3-29-16,0-7 12 15,6-8-4-15,1-7-16 0,39 22 22 16,-46-48-9-16,20 4 20 15,26 44-19-15,-33-56 33 16,33 56-36-16,0 0 14 0,-20-44-2 16,20 44-10-16,0 0 26 15,0 0-11-15,0 0 3 0,0 0 20 16,7 37-35-16,-1 4 12 16,1 7 11-16,-1 7 36 0,7 4-24 15,-13-3 40-15,0 6-22 16,-6 1 30-16,-14-4-28 0,-6 4 13 15,-14-4-25-15,-6-3-3 16,-19-5-16-16,-1-6-5 16,0-5 0-16,-6-10 1 0,0-8-1 15,6-11-7-15,0-7 20 0,14-12-1 16,12-6 0-16,7-5-7 16,7-14-2-16,6-11 0 15,14-8-6-15,6-7 1 0,6-8-5 16,1-3-22-16,6-4-33 15,7 0-83-15,0 8-98 0,-1-1-132 16,14-3-110-16,7-4-85 16</inkml:trace>
          <inkml:trace contextRef="#ctx0" brushRef="#br1" timeOffset="-139769.63">5944 3969 1609 0,'0'0'11'0,"0"0"-14"0,0 0-2 15,0 0-90-15,39 41-161 16,-39-41-4-16,0 0 38 0,14 48 8 15,-14-48-65-15</inkml:trace>
          <inkml:trace contextRef="#ctx0" brushRef="#br1" timeOffset="-139329.63">5622 4534 719 0,'0'0'113'0,"0"0"-37"0,0 0-23 15,0 0 2-15,0 0-3 16,0 0 21-16,0 0 69 0,0 0 17 16,0 0-73-1,0 0-12-15,39-48 46 0,-39 48-39 16,0 0 3-16,0 0 10 15,46-15-64-15,-46 15 4 0,0 0-8 16,53 23-15-16,-53-23-17 16,0 0 6-16,39 48-3 0,-39-48-82 15,0 0-83-15,20 48-127 16,-26-8-42-16,-8-3-2 0,-12 0-35 16</inkml:trace>
          <inkml:trace contextRef="#ctx0" brushRef="#br1" timeOffset="-139099.63">5162 5406 826 0,'0'0'104'15,"0"0"41"-15,0 0 11 0,0 0-22 16,0 0-72-16,26 37 0 15,-26-37-35-15,40 15-13 0,-40-15-5 16,52-8-58-16,-12-3-122 16,-40 11-45-16,39-44-43 15,-13 3-51-15</inkml:trace>
          <inkml:trace contextRef="#ctx0" brushRef="#br1" timeOffset="-138839.63">4827 4279 1164 0,'0'0'34'0,"0"0"19"16,0 0-10-16,0 0-24 0,0 0 57 15,0 0-16-15,0 0-22 16,0 0 18-16,0 0 8 0,0 0-39 16,0 0-21-16,0 0-126 15,0 0-150-15,0 0-143 0</inkml:trace>
          <inkml:trace contextRef="#ctx0" brushRef="#br1" timeOffset="-138059.63">3513 4224 662 0,'0'0'53'0,"0"0"-31"15,0 0 34-15,0 0 7 16,0 0-36-16,0 0 27 0,0 0 42 16,65-11 0-16,-12-11-3 15,-7-12-13-15,0-6-6 0,-7-8-59 16,1-8 23-16,-7 5 25 15,-14-1 65-15,-6 11-72 0,-13 41 0 16,0 0-34 0,-6-40-6-16,6 40-32 0,-59-12-3 15,-7 20 19-15,0 10-6 16,1 4 9-16,12 12-6 0,1 3-24 16,52-37 27-16,-46 55 11 15,13-7 2-15,20 0-24 0,13 4 48 16,6 0-15-16,7 3 15 15,7 8-11-15,6 3-7 0,7 1-6 16,-7-1-30-16,7-3 33 16,0-4-4-16,-7 0-22 0,1-7 12 15,-14-11-5-15,-7-1-9 16,-6-40-9-16,7 45-140 16,-7-45-102-16,0 0-26 0,-13 37-44 15</inkml:trace>
          <inkml:trace contextRef="#ctx0" brushRef="#br1" timeOffset="-137719.63">3427 5321 552 0,'7'30'75'0,"-7"-30"-11"16,0 0-9-16,13 33 0 0,-13-33-5 16,0 0 38-16,0 0 95 15,0 0 77-15,0 0-105 0,0 0-19 16,0 0-10-16,0 0-20 16,26-48 15-16,-13 11-33 0,-13 7 6 15,0 30 4-15,0-29-43 16,0 29-39-16,0 0 2 0,0 0-12 15,0 0-23-15,0 0 27 16,0 0-25-16,0 0-90 16,0 0-64-16,0 0-57 0,0 0-173 15,0 0-86-15</inkml:trace>
        </inkml:traceGroup>
        <inkml:traceGroup>
          <inkml:annotationXML>
            <emma:emma xmlns:emma="http://www.w3.org/2003/04/emma" version="1.0">
              <emma:interpretation id="{E5FFFEC1-B60F-4ECB-BF3E-F18961BD943B}" emma:medium="tactile" emma:mode="ink">
                <msink:context xmlns:msink="http://schemas.microsoft.com/ink/2010/main" type="inkWord" rotatedBoundingBox="30953,12816 31646,12808 31655,13577 30961,13585"/>
              </emma:interpretation>
            </emma:emma>
          </inkml:annotationXML>
          <inkml:trace contextRef="#ctx0" brushRef="#br1" timeOffset="-142999.63">9532 4760 412 0,'0'0'77'0,"0"0"-20"16,0 0-20-16,0 0 9 0,0 0 10 15,-13 48 37-15,13-48-16 16,-26 44 6-16,6-7-40 0,20-37 20 16,-46 37-15-16,46-37 5 15,-46 37 6-15,6-19-17 0,40-18 29 16,-46 19 10-16,46-19-27 15,-39 7 72-15,39-7-2 0,0 0 12 16,-39-18-14-16,39 18-16 16,-33-41-7-16,13-3-24 0,13-4-29 15,1-15-23-15,6-7-14 16,6-1 3-16,1-2-8 16,0 2 4-16,-7 5 8 0,0 14 9 15,-7 4-16-15,7 11 1 16,0 37-10-16,-13-37-22 0,13 37-61 15,0 0-104-15,0 0-86 16,0 0-94-16,-53-29-53 0,53 29 4 16</inkml:trace>
          <inkml:trace contextRef="#ctx0" brushRef="#br1" timeOffset="-142779.63">9447 4523 712 0,'0'0'82'15,"0"0"7"-15,52 4-6 16,1-4-23-16,-7 7 3 16,-7-3-33-16,7-4-33 0,-46 0-4 15,59 0-14-15,-59 0-132 16,53-4-71-16,-53 4-60 0</inkml:trace>
        </inkml:traceGroup>
      </inkml:traceGroup>
    </inkml:traceGroup>
    <inkml:traceGroup>
      <inkml:annotationXML>
        <emma:emma xmlns:emma="http://www.w3.org/2003/04/emma" version="1.0">
          <emma:interpretation id="{09B46DA2-0827-43A3-B492-6E8D665E518F}" emma:medium="tactile" emma:mode="ink">
            <msink:context xmlns:msink="http://schemas.microsoft.com/ink/2010/main" type="paragraph" rotatedBoundingBox="33055,12143 19512,12024 19527,10342 33070,104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4123B9-3E73-400B-8878-D5893063A7EE}" emma:medium="tactile" emma:mode="ink">
              <msink:context xmlns:msink="http://schemas.microsoft.com/ink/2010/main" type="line" rotatedBoundingBox="33055,12143 19512,12024 19527,10342 33070,10461"/>
            </emma:interpretation>
          </emma:emma>
        </inkml:annotationXML>
        <inkml:traceGroup>
          <inkml:annotationXML>
            <emma:emma xmlns:emma="http://www.w3.org/2003/04/emma" version="1.0">
              <emma:interpretation id="{96C2DE69-D642-4EE7-B770-351A1AEAB591}" emma:medium="tactile" emma:mode="ink">
                <msink:context xmlns:msink="http://schemas.microsoft.com/ink/2010/main" type="inkWord" rotatedBoundingBox="33056,12002 31238,11986 31251,10527 33069,10543"/>
              </emma:interpretation>
            </emma:emma>
          </inkml:annotationXML>
          <inkml:trace contextRef="#ctx0" brushRef="#br0" timeOffset="-42345">9388 2938 746 0,'7'37'113'15,"-7"-37"3"-15,0 0-10 16,0 0-17-16,33 33-31 0,-33-33-30 16,52 15 70-16,-52-15-21 15,53 4 7-15,-7-8-57 16,0-7 26-16,-13 0 24 0,13-8-27 15,-13-3-29-15,-33 22-33 16,46-33-77-16,-46 33-174 0,39-37-58 16,-39 37-18-16,20-44-6 15</inkml:trace>
          <inkml:trace contextRef="#ctx0" brushRef="#br0" timeOffset="-42344">9802 2048 801 0,'0'0'101'0,"0"0"-48"16,0 0 31-16,0 0 1 0,0 0-12 15,0 0-40-15,60-22 25 16,-8 14-18-16,1 8-26 0,-7-4 11 16,-46 4 0-16,46-3-23 15,-46 3-75-15,39-11-159 0,-39 11-17 16,40-15-27-16</inkml:trace>
          <inkml:trace contextRef="#ctx0" brushRef="#br0" timeOffset="-42346">10512 2295 363 0,'0'0'100'0,"0"0"17"0,0 0-37 15,0 0-44-15,0 0 12 0,0 0 37 16,0 0-6-16,-13 41-10 15,0-4 9-15,-7 0-31 16,20-37 29-16,-39 55-12 16,6-14 6-16,33-41-65 0,-53 44 15 15,1-11 66-15,6-10-14 16,-7-9-32-16,7-6 3 0,-13-5-40 16,26-6-7-16,33 3 12 15,-66-11 22-15,27-8-26 0,39 19-4 16,0 0 17-16,-46-51-34 15,13 6 22-15,33 45 15 0,-13-48-35 16,13 48 25 0,0 0 13-16,0 0-27 0,-13-40 4 15,13 40 0-15,0 0-30 16,0 0 37-16,0 0 25 0,0 0-42 16,0 0 44-16,0 0 3 15,0 0-34-15,0 44 15 0,0-44 40 16,-13 55-12-16,13-55 14 15,-20 52 20-15,20-52-24 0,-33 52 0 16,0-12-20-16,33-40 22 16,-52 41-39-16,12-15 2 0,7-4 12 15,33-22-23 1,-46 15 50-16,46-15 30 0,0 0-49 16,-39 0-10-16,39 0-3 15,0 0-6-15,-46-30-17 0,46 30 11 16,-26-51-16-16,13 10 27 15,-7 0-16-15,20-7-16 0,0 0 34 16,13-4-37-16,-6 1 20 16,6-5-2-16,-7 5-29 0,14-5 19 15,-7 8 4-15,7 0 3 16,0 7-19-16,-7 5 15 0,0 2-3 16,-13 34-18-1,20-40-26-15,-20 40-28 0,0 0-14 16,13-37-58-16,-13 37-105 15,0 0-98-15,0 0-47 0,0 0 45 16,0 0-7-16</inkml:trace>
          <inkml:trace contextRef="#ctx0" brushRef="#br0" timeOffset="-42347">10722 2029 135 0,'0'0'6'0,"0"0"17"0,0 0 8 16,0 0-22-16,0 0 2 15,0 0 13-15,0 0 5 0,0 0-4 16,0 0 14-16,0 0 9 16,0 0-19-16,0 0-1 15,0 0 18-15,0 0-19 0,0 0 10 16,0 0 9-16,0 0 2 16,0 0-6-16,0 0 24 15,0 0-7-15,0 0-21 0,0 0-10 16,0 0-7-16,0 0-12 15,0 0-3-15,0 0 7 16,0 0 24-16,0 0 41 0,0 0 39 16,0 0-26-16,20 41-59 15,-20-41 14-15,13 66 23 0,0-3-34 16,-6-11-13-16,-1 3 1 16,1-3-10-16,0-8-7 0,-1 1 7 15,1-5-8-15,-7-40-27 16,0 48 34-16,0-11-22 0,0-37 10 15,0 37 12 1,0-37-18-16,0 0-9 0,0 0-62 16,-13 41-36-16,13-41-9 15,0 0 17-15,0 0-5 0,0 0-58 16,0 0-41-16,0 0-55 16</inkml:trace>
          <inkml:trace contextRef="#ctx0" brushRef="#br1">9776 3244 442 0,'0'0'18'0,"0"0"99"16,0 0 34-16,0 0 25 0,0 0-29 16,53 29-12-1,12-6-23-15,8-5-23 0,19-3-15 16,6 3-18-16,1-3-38 16,19 0 59-16,7-4-33 0,-7 0-36 15,-6-4 16-15,0 1-24 16,-14-5 19-16,-19 1-26 0,-26-4 26 15,6 4-34-15,-20-4 41 16,-39 0-21-16,33 0-5 0,-33 0 14 16,0 0-25-16,0 0 17 15,0 0-15-15,0 0 30 0,0 0-49 16,0 0-92-16,0 0-128 16,0 0-98-16,0 0-34 15</inkml:trace>
        </inkml:traceGroup>
        <inkml:traceGroup>
          <inkml:annotationXML>
            <emma:emma xmlns:emma="http://www.w3.org/2003/04/emma" version="1.0">
              <emma:interpretation id="{CFFD555A-9183-4041-9541-B8760E9108B2}" emma:medium="tactile" emma:mode="ink">
                <msink:context xmlns:msink="http://schemas.microsoft.com/ink/2010/main" type="inkWord" rotatedBoundingBox="30570,12095 26307,12058 26318,10745 30581,10783"/>
              </emma:interpretation>
            </emma:emma>
          </inkml:annotationXML>
          <inkml:trace contextRef="#ctx0" brushRef="#br0" timeOffset="-42339">6175 2604 725 0,'0'0'118'15,"0"0"28"-15,-13 59-46 16,-7-8 19-16,0-3-19 0,20-48-10 16,-46 60 13-16,14-15-37 15,-8-8-9-15,1-11-15 16,-1-4-31-16,40-22-86 0,-65 18-188 16,5-14-54-16,8-4-49 15</inkml:trace>
          <inkml:trace contextRef="#ctx0" brushRef="#br0" timeOffset="-42338">5833 2222 443 0,'0'0'51'0,"27"-41"15"0,-27 41-12 15,0 0-22-15,0 0-25 16,0 0 118-16,0 0 20 0,0 0-44 16,0 0-28-16,39 60-9 15,-19-5-2-15,-7-7 4 16,-13-48 6-16,13 59-17 0,-13-59-40 15,7 49-9-15,-7-49 47 16,0 0 52-16,0 0 28 16,0 0-44-16,0 0-58 0,0 0-39 15,-53 37 8-15,53-37 22 16,-59 15-10-16,13-8-22 16,46-7 10-16,-53 8-8 15,53-8-1-15,-46 14 25 0,46-14-11 16,-52 45-1-16,12 3 36 15,7 4 24-15,7 3-6 0,0 0 11 16,6 4-13-16,7 5-4 16,0-1-25-16,-7-4 19 15,7-7 17-15,-7-4 3 0,1-4-11 16,-8-10-10-16,27-34-16 16,-39 40-32-16,-1-14 3 15,40-26 24-15,-46 7-17 0,46-7 33 16,-39-33-24-16,13-15-5 15,13-18-1-15,13-16-7 16,13-10-19-16,6-8 24 16,8 7-4-16,-1 19-11 0,7 7 1 15,0 16-3-15,-33 51 9 16,33-45 0-16,-33 45-27 0,52-22-160 16,-52 22-127-16,53 4-169 15,-7 7-40-15,-46-11 16 16</inkml:trace>
          <inkml:trace contextRef="#ctx0" brushRef="#br0" timeOffset="-42337">4460 2618 307 0,'0'0'56'16,"0"0"15"-16,0 0 0 16,0 0-17-16,0 0 4 0,0 0 14 15,0 0 10-15,0 0 2 16,0 0 6-16,0 0-13 0,0 0-20 15,0 0-20-15,0 0 7 16,46-33-22-16,-46 33 8 16,59-26-21-16,-13 8-20 0,-46 18 32 15,46-19-12-15,-46 19 11 16,46-14-28-16,-46 14-7 16,0 0 2-16,0 0 18 0,0 0 18 15,0 0-15-15,0 0-38 16,46-12 33-16,-46 12-9 15,0 0-20-15,0 0-44 16,0 0-35-16,0 0-53 0,0 0-39 16,0 0-16-16</inkml:trace>
          <inkml:trace contextRef="#ctx0" brushRef="#br0" timeOffset="-42343">8100 2513 789 0,'0'0'165'0,"0"0"56"16,0 0-32-16,0 0-49 0,0 0-14 15,60-22-55-15,-14 7 4 16,6 8-54-16,1-4-24 16,-1 0 22-16,7 7-3 0,1-3-46 15,-8 3-93-15,7 0-103 16,-13 4-75-16,0 0-39 0,-6 0-16 16</inkml:trace>
          <inkml:trace contextRef="#ctx0" brushRef="#br0" timeOffset="-42342">7489 2385 299 0,'0'0'101'0,"-13"-45"3"15,13 45-27-15,0 0-53 0,0 0 2 16,0 0-5-16,0 0-4 15,0 0-11-15,0 0-14 16,0 0-3-16,0 0 21 0,0 0 12 16,0 0-15-16,0 0 6 15,0 0 2-15,46 26-5 16,-46-26 11-16,0 0-4 0,0 0-31 16,0 0 6-16,0 0 28 15,0 0-4-15,0 0 3 16,0 0 13-16,0 0-17 15,0 0-10-15,26 45-3 0,-26-45 32 16,0 0-27-16,-26 45-17 16,26-45 20-16,-52 44-25 15,-1-7 35-15,53-37-7 0,-59 33-9 16,59-33-4-16,-59 34 10 16,59-34-15-16,-46 25 15 0,46-25 12 15,0 0 25-15,0 0 0 16,-40 56-25-16,40-56 12 15,-26 55-7-15,26-55 3 0,-7 56-11 16,1-8 7-16,6-48-11 16,0 56 22-16,6-11 25 15,-6-45 25-15,-6 48 2 16,6-48-5-16,-20 40-4 0,20-40-33 16,-39 33-47-16,39-33 10 15,-53 19 1-15,7-8 11 16,46-11 13-16,-52 0 11 0,12-7 1 15,40 7 17-15,-39-34-7 16,12-3-3-16,21-3-29 16,-1-1-18-16,14-3 2 0,6-2 21 15,0-2-22-15,7 0-13 16,6 8-13-16,7-1 15 16,-33 41-5-16,46-55 0 15,-7 10 0-15,-39 45 5 0,60-51-61 16,-60 51-40-16,52-45-111 15,-52 45-73-15,0 0-74 0,46-29 4 16,-46 29 34-16</inkml:trace>
          <inkml:trace contextRef="#ctx0" brushRef="#br0" timeOffset="-42341">7351 3126 571 0,'0'0'62'15,"0"0"19"-15,46-12-23 16,-6 1 6-16,-1 4 7 0,1-4 30 16,-40 11 18-16,52-4 22 15,-6 8 29-15,-46-4 8 16,40 22-30-16,-40-22-32 0,13 44-63 15,0 4-30-15,-20-3-1 16,-6-5 28-16,-13 6-33 16,0-9-13-16,-7 3-53 15,33-40-116-15,-73 48-135 0,8-18-111 16,-1-8-19-16</inkml:trace>
          <inkml:trace contextRef="#ctx0" brushRef="#br0" timeOffset="-42340">6523 2333 405 0,'0'0'63'0,"0"0"18"15,0 0 6-15,0 0-42 0,0 0 105 16,0 0 27-16,0 0 9 16,0 0-14-16,46 48-33 15,-19-4-3-15,-8 5-40 0,-6-1-60 16,-6 0 9-16,0 4-23 15,-7-4 5-15,-14-4 26 16,-5-3-17-16,-1-4-32 16,20-37-4-16,-46 41 2 0,7-11-6 15,-1-11-19-15,-12-8-141 16,6-8-142-16,0-10-27 16,0-8-68-16</inkml:trace>
        </inkml:traceGroup>
        <inkml:traceGroup>
          <inkml:annotationXML>
            <emma:emma xmlns:emma="http://www.w3.org/2003/04/emma" version="1.0">
              <emma:interpretation id="{A4B32453-9568-474E-A6C7-D4E2394AFECD}" emma:medium="tactile" emma:mode="ink">
                <msink:context xmlns:msink="http://schemas.microsoft.com/ink/2010/main" type="inkWord" rotatedBoundingBox="25033,11183 23997,11173 24004,10382 25040,10391"/>
              </emma:interpretation>
            </emma:emma>
          </inkml:annotationXML>
          <inkml:trace contextRef="#ctx0" brushRef="#br0" timeOffset="-42330">2673 1986 1005 0,'0'0'94'0,"0"0"-12"16,0 0 4-16,0 0-30 16,32-48-20-16,-32 48-8 15,53-48-28-15,-7 14 16 0,-7 12-14 16,-39 22 5-16,53-22 9 15,-53 22 75-15,46 0 53 0,-46 0-23 16,0 0-72-16,0 0 3 16,33 44-47-16,-33-44 32 15,-13 52-37-15,13-52 22 16,-53 55-16-16,1-10-6 0,-8-16 0 16,1-3-121-16,-6-4-190 15,5-6-152-15</inkml:trace>
          <inkml:trace contextRef="#ctx0" brushRef="#br0" timeOffset="-42336">2876 1948 490 0,'0'0'81'16,"0"0"-22"-16,0 0 0 16,0 0 36-16,0 0-24 15,0 0 5-15,0 0 22 0,0 0-19 16,0 0 81-16,0 0 21 15,0 0 6-15,0 0-36 16,0 0-114-16,0 0 14 16,0 0-23-16,0 0-22 0,0 0 3 15,33-41-5-15,-33 41 26 16,0 0 5-16,0 0-2 0,0 0-19 16,0 0-39-16,0 0 32 15,0 0-1-15,0 0-30 16,0 0 13-16,0 0-141 0,0 0-237 15,0 0-148-15</inkml:trace>
          <inkml:trace contextRef="#ctx0" brushRef="#br0" timeOffset="-42331">3093 2500 865 0,'0'0'85'16,"0"0"3"-16,0 0-7 0,0 0 15 16,0 0-48-16,0 0 39 15,0 0 57-15,0 0-16 16,0 0-37-16,40-7-34 15,-40 7-26-15,32 3 31 0,-32-3 15 16,0 0-21-16,0 0-30 16,0 0-8-16,14 37 4 15,-14-37-18-15,0 0 3 0,-60 34 6 16,-5-12-10-16,12-11-16 16,1-7-8-16,12-8 26 0,40 4-17 15,-46-19-19-15,46 19-33 16,0 0 0-16,7-62 16 15,12 10 16-15,14 8 18 0,-33 44 8 16,59-56-23-16,-13 23 11 16,-46 33 15-16,0 0 14 15,0 0 19-15,0 0 8 16,0 0-31-16,0 0 13 0,0 0 23 16,-6 59 27-16,-20-18-14 15,26-41-21-15,-53 44-4 16,0-11 13-16,1-11 13 0,-1-3 15 15,-6-4-12-15,0-4-23 16,6 0-18-16,1-4-15 0,6-7 41 16,0-3 14-16,13-1-33 15,33 4-10-15,-39-15-9 16,39 15 9-16,-33-26 8 16,33 26-10-16,-40-33-19 15,40 33-3-15,-33-37 23 0,33 37 8 16,-26-33-7-16,26 33-4 15,0 0-10-15,-33-45-9 0,33 45 7 16,-26-48 0-16,0 8 17 16,13-1-27-16,6 0 10 15,-6-3-12-15,13-4 1 0,0 0 5 16,6-5-16-16,1 9-15 16,0 7-26-16,-7 4-58 0,0 33-68 15,0 0-103 1,6-37-159-16,-6 37-132 0</inkml:trace>
        </inkml:traceGroup>
        <inkml:traceGroup>
          <inkml:annotationXML>
            <emma:emma xmlns:emma="http://www.w3.org/2003/04/emma" version="1.0">
              <emma:interpretation id="{39A0BACA-122C-44C0-80DC-838C74E597E3}" emma:medium="tactile" emma:mode="ink">
                <msink:context xmlns:msink="http://schemas.microsoft.com/ink/2010/main" type="inkWord" rotatedBoundingBox="23532,12059 19512,12024 19526,10458 23546,10494"/>
              </emma:interpretation>
            </emma:emma>
          </inkml:annotationXML>
          <inkml:trace contextRef="#ctx0" brushRef="#br0" timeOffset="-42324">-1316 2297 1407 0,'-46'-22'192'16,"46"22"-77"-16,0 0-94 16,0 0-12-16,0 0 18 0,0 0-40 15,0 0 57-15,0 0 36 16,-46 15 56-16,-7 22 13 15,7 18-62-15,-6 11 34 0,-1 16-16 16,0 6-36-16,1 9-25 16,-1 3-31-16,-12 0-18 15,5-4 5-15,-5-7 12 0,-1-11-20 16,0-19 14-16,7-11 2 16,7-14-8-16,6-16-6 0,6-7 1 15,14-11 5-15,26 0-91 16,-20-40-150-16,14-5-222 0,25-3-174 15</inkml:trace>
          <inkml:trace contextRef="#ctx0" brushRef="#br0" timeOffset="-42323">-1862 3426 1585 0,'40'22'160'16,"6"-18"-75"-16,6-8-38 16,14-7-69-16,6 0-226 0,1-4-159 15,-1-7-86-15</inkml:trace>
          <inkml:trace contextRef="#ctx0" brushRef="#br0" timeOffset="-42325">-633 1897 1685 0,'0'0'35'0,"0"0"-1"0,0 0-25 15,0 0-90-15,0 0-258 16,0 0-45-16,0 0 33 0</inkml:trace>
          <inkml:trace contextRef="#ctx0" brushRef="#br0" timeOffset="-42327">-311 2245 1321 0,'0'0'77'16,"0"52"-30"-16,-6 0-27 0,-14-4-20 15,0 0 17-15,-13-8 6 16,0-6-16-16,-6-5 19 0,-7-7-1 16,7-3 22-16,-1-12 28 15,7-3-49-15,33-4-10 16,-33-15-6-16,33 15 5 16,-13-48-5-16,7-4-18 0,12 1 14 15,-6 3-4-15,7 7 6 16,-7 41-16-16,6-37 48 15,-6 37 4-15,0 0 21 0,-52 30-11 16,-7 14-26-16,-7 4-11 16,7 4-9-16,0 3-3 0,0-3-29 15,-7 4-143-15,13-8-148 16,1-7-135-16,12-4-75 16</inkml:trace>
          <inkml:trace contextRef="#ctx0" brushRef="#br0" timeOffset="-42326">-639 2860 2032 0,'39'-26'140'0,"7"11"-46"16,13 15-39-16,7 4-25 0,-7 10-4 15,-13 5-11 1,0 3-9-16,-46-22 6 0,20 44-12 16,-27-7 4-16,-26 0-35 15,-19-7-44-15,-21-1-150 0,-5-6-232 16,-8-1-132-16</inkml:trace>
          <inkml:trace contextRef="#ctx0" brushRef="#br0" timeOffset="-42328">353 2267 712 0,'0'0'124'15,"0"0"-46"-15,0 0-56 0,0 0 14 16,0 0 23-16,0 0 47 15,0 0 17-15,0 0-20 0,-7 63-8 16,1-15-33-16,-7-7-19 16,6-4 6-16,7-37-16 15,-33 52-9-15,0-15 0 0,33-37-17 16,-46 33 7-16,13-15-17 16,33-18 3-16,-46 8 8 0,46-8-19 15,0 0 15-15,-32-45 5 16,18-3-37-16,21 0 42 15,19-7-18-15,7-1 15 16,13 8-19-16,-6 8-1 0,-40 40 5 16,59-41 4-16,-59 41-211 15,46-22-155-15,-46 22-60 0</inkml:trace>
          <inkml:trace contextRef="#ctx0" brushRef="#br0" timeOffset="-42329">1595 2242 677 0,'0'0'103'0,"0"0"20"16,0 0-24-16,0 0-37 16,0 0 6-16,0 0 69 0,0 0 54 15,0 0 11-15,39 14-19 16,-39-14-40-16,40 34-27 15,-40-34-42-15,13 48-38 0,-13-48 2 16,0 44-24-16,0-44-2 16,-46 44-9-16,0-10 6 15,-7-12-21-15,1-4 25 16,-1-7-20-16,7-3 21 0,46-8-23 16,-39-4 14-16,39 4-41 15,0 0 10-15,-13-48 6 0,19 4 2 16,14-8-28-16,6 0 27 15,0 4-20-15,1 4 42 16,-27 44-22-16,26-41 24 0,-26 41-27 16,0 0 30-16,0 0-18 15,0 0 16-15,-53 41-3 16,7 3 0-16,14 0-11 16,5 1-10-16,8-5 30 0,19-40-24 15,0 48 18-15,0-48 0 16,19 41-1-16,-19-41 0 15,0 0 5-15,33 37-29 0,-33-37 30 16,0 0-11-16,0 0 18 16,0 0-35-16,0 0 25 0,0 0-14 15,-66 19 18-15,7-16-18 16,0-6 2-16,0-9-12 16,0-2 39-16,13-5-36 15,46 19 6-15,-46-48-22 0,46 48 31 16,-26-55-17-16,26 55 27 0,-20-45-24 15,20 45 27 1,0 0-18-16,0 0 41 0,0 0-19 16,0 0 16-16,0 0-22 15,-13 56 17-15,-7-8-37 0,-6 0 34 16,-7-4-36-16,-7 1 19 16,-12-9-61-16,-1 2-133 15,1-8-220-15,-1-8-90 0</inkml:trace>
        </inkml:traceGroup>
      </inkml:traceGroup>
    </inkml:traceGroup>
    <inkml:traceGroup>
      <inkml:annotationXML>
        <emma:emma xmlns:emma="http://www.w3.org/2003/04/emma" version="1.0">
          <emma:interpretation id="{280EE6B9-130D-47DF-A064-C93ABDD135AB}" emma:medium="tactile" emma:mode="ink">
            <msink:context xmlns:msink="http://schemas.microsoft.com/ink/2010/main" type="paragraph" rotatedBoundingBox="13520,8473 33073,8034 33122,10225 13569,1066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52B96F15-387A-4990-B5D6-54CA7274188A}" emma:medium="tactile" emma:mode="ink">
              <msink:context xmlns:msink="http://schemas.microsoft.com/ink/2010/main" type="line" rotatedBoundingBox="13520,8473 33073,8034 33122,10225 13569,10663"/>
            </emma:interpretation>
          </emma:emma>
        </inkml:annotationXML>
        <inkml:traceGroup>
          <inkml:annotationXML>
            <emma:emma xmlns:emma="http://www.w3.org/2003/04/emma" version="1.0">
              <emma:interpretation id="{F7736825-7DE2-43CC-80F1-1FB540A062F7}" emma:medium="tactile" emma:mode="ink">
                <msink:context xmlns:msink="http://schemas.microsoft.com/ink/2010/main" type="inkWord" rotatedBoundingBox="13560,10244 13574,10243 13575,10258 13560,10259"/>
              </emma:interpretation>
            </emma:emma>
          </inkml:annotationXML>
          <inkml:trace contextRef="#ctx0" brushRef="#br3" timeOffset="-135639.55">-8295 1667 457 0,'0'0'-42'0,"0"0"-34"0,0 0 32 16,0 0-38-16,0 0-24 15</inkml:trace>
        </inkml:traceGroup>
        <inkml:traceGroup>
          <inkml:annotationXML>
            <emma:emma xmlns:emma="http://www.w3.org/2003/04/emma" version="1.0">
              <emma:interpretation id="{3DD47B62-944E-4CE2-871D-DCD6F377F94B}" emma:medium="tactile" emma:mode="ink">
                <msink:context xmlns:msink="http://schemas.microsoft.com/ink/2010/main" type="inkWord" rotatedBoundingBox="21222,10477 21236,10476 21237,10491 21222,10492"/>
              </emma:interpretation>
            </emma:emma>
          </inkml:annotationXML>
          <inkml:trace contextRef="#ctx0" brushRef="#br0" timeOffset="-61243.09">-633 1900 1685 0,'0'0'35'0,"0"0"-1"0,0 0-25 15,0 0-90-15,0 0-258 16,0 0-45-16,0 0 33 0</inkml:trace>
        </inkml:traceGroup>
        <inkml:traceGroup>
          <inkml:annotationXML>
            <emma:emma xmlns:emma="http://www.w3.org/2003/04/emma" version="1.0">
              <emma:interpretation id="{62AC848A-8748-4C44-B778-CFCB5750B9E6}" emma:medium="tactile" emma:mode="ink">
                <msink:context xmlns:msink="http://schemas.microsoft.com/ink/2010/main" type="inkWord" rotatedBoundingBox="21804,8287 28943,8127 28991,10226 21851,10386"/>
              </emma:interpretation>
            </emma:emma>
          </inkml:annotationXML>
          <inkml:trace contextRef="#ctx0" brushRef="#br0" timeOffset="-42354">6030 905 1208 0,'0'0'106'16,"-46"8"12"-16,46-8-69 0,0 0-32 16,0 0-108-16,0 0-17 15,-39-41 38-15,26-7 1 0,13-8 21 16,20-10 17-16,6-4 14 15,7 7 13-15,0 4 11 16,-1 11 21-16,-32 48 0 0,60-37-35 16,-14 26 27-16,-46 11 19 15,46 22 20-15,-46-22 19 16,26 59 6-16,-20-7 87 16,-19-4 26-16,-13 0-17 0,-7-4-14 15,-19 0-26-15,-8 1-23 16,-12-12-15-16,-13 0-33 15,-7-11-25-15,6 1-20 0,-6-9-21 16,13-6-3-16,7-4-3 16,13-12-8-16,6-14-115 0,53 22-189 15,-52-55-196-15,26-5-63 16</inkml:trace>
          <inkml:trace contextRef="#ctx0" brushRef="#br0" timeOffset="-42353">5866-170 1212 0,'0'0'170'16,"0"0"21"-16,0 0-19 0,-6 63 0 15,-14 14-43-15,0 8-52 16,-6 0-49-16,6 4-1 16,14-4-30-16,-1-4-148 15,14-11-250-15,-1-7-98 0,1-11-43 16</inkml:trace>
          <inkml:trace contextRef="#ctx0" brushRef="#br0" timeOffset="-42352">5163 890 1577 0,'0'0'263'0,"0"0"-96"16,-53-3-44-16,53 3-68 0,0 0-55 15,0 0-83-15,-6-52 51 16,26 8-3-16,12 3 29 16,-32 41-1-16,66-52 7 0,-7 15-3 15,-13 11 15-15,-46 26 22 16,53-14-20-16,-53 14 3 0,46-4-13 16,-46 4 2-1,0 0 5-15,0 0-8 0,6 52 36 16,-6-52 49-16,-46 59-1 15,0-11 9-15,0-8 14 0,-6-3 0 16,-7 8-37-16,6-5-18 16,1 12-30-16,-8 4 3 15,8 3 23-15,6 0 14 0,0 7-25 16,6 1-23-16,14-4-11 16,0 3 5-16,6-7-5 15,0-7 2-15,7-8 24 0,0-7 30 16,13-37 21-16,-20 37-1 15,20-37-7-15,-46 30-22 16,0-16-5-16,7-6-14 16,0-16-11-16,-7-3 0 0,6-11-3 15,1-4-2-15,6-14-21 16,7-19-5-16,6-12 1 0,20-6 7 16,6-8 5-16,8 7 3 15,12 1-16-15,7 10 0 16,6 12-35-16,14-1-86 0,-1 8-126 15,1 4-191-15,-1 3-248 16,1 4-103-16</inkml:trace>
          <inkml:trace contextRef="#ctx0" brushRef="#br0" timeOffset="-42351">4177 768 1984 0,'0'0'127'0,"53"23"-63"0,6-16-34 16,13-3-260-16,1-12-491 15</inkml:trace>
          <inkml:trace contextRef="#ctx0" brushRef="#br0" timeOffset="-42334">6269-325 399 0,'0'0'81'0,"0"0"-2"15,0 0-1-15,0 49-29 16,0-49 18-16,0 0 40 0,6 52 24 16,-6-52 23-16,0 0-20 15,0 0 24-15,0 0 2 0,0 0-2 16,66 44-50-16,-6-29-65 15,-7-4 17-15,7-15-19 16,-8-3-47-16,8-8 11 0,-7-7 11 16,0-8-8-16,0-7-6 15,0-4-5-15,-14 0 3 0,-39 41 9 16,54-52-31-16,-54 52 2 16,33-44-95-16,-33 44-203 0,0 0-118 15,0 0 17-15</inkml:trace>
          <inkml:trace contextRef="#ctx0" brushRef="#br0" timeOffset="-42356">6872 698 584 0,'0'0'174'0,"0"0"-12"16,0 0-16-16,0 0-61 0,0 0-15 16,0 0 22-16,0 0 48 15,0 0 11-15,0 0-24 16,0 0-25-16,0 0-44 15,0 0-35-15,0 0-33 0,0 0 12 16,0 0 13-16,0 0-15 16,0 0-41-16,-7-44-16 15,7 44-12-15,33-56 19 0,0 12 8 16,-33 44 16-16,52-33 19 16,-52 33-22-16,53-19 29 0,-53 19 6 15,0 0 5-15,0 0-14 16,0 0 35-16,33 63 29 15,-27-11 22-15,-12-11-6 0,-14-1 3 16,0-3-9 0,-13 0 8-16,-6-4-25 0,-7-3 4 15,-13-4-15-15,-13-4 7 16,-7-4-12-16,0-10-21 0,0-1-17 16,0-3 9-16,0-11-9 15,0-5 9-15,14-2 2 16,6-5-24-16,6-3-54 0,14 0 67 15,39 22-279-15,-53-44-106 16,20 10-59-16,33 34 3 0</inkml:trace>
          <inkml:trace contextRef="#ctx0" brushRef="#br0" timeOffset="-42332">969 595 680 0,'0'0'60'15,"0"0"-28"-15,0 0 15 0,0 0 13 16,0 0-15-16,0 0-6 16,0 0-4-16,0 0-1 0,0 0 37 15,0 0-11-15,0 0 6 16,0 0-9-16,0 0-42 15,7 48 8-15,-7-48-13 0,0 0-10 16,0 0 7-16,0 0 1 16,0 0-5-16,0 0-47 0,0 0 12 15,0 0 44-15,-7-45-5 16,14 1 2-16,-7 44-9 0,26-52-8 16,-26 52 3-1,0 0 11-15,0 0 0 0,0 0 59 16,0 0 43-16,0 0-53 15,0 0-27-15,0 0-22 0,0 0 11 16,-53 60-8-16,7-20-9 16,46-40 0-16,-60 37 11 0,1-18-19 15,13-8 23-15,46-11 2 16,-46 0 28-16,46 0-40 0,0 0 27 16,-47-34-46-16,47 34 47 15,-13-66-26-15,19-1 1 0,22 1-8 16,-2-4-15-16,7 3 31 15,0 12-16-15,-33 55 22 16,39-63-25-16,-39 63 10 16,0 0 12-16,0 0 87 0,0 0-60 15,20 48-6-15,-20 7-13 16,-13 1-7-16,-14 3-4 0,-12-7-2 16,-7-1-20-16,-1-3 18 15,1-7 36-15,-13-8 10 16,6-7 4-16,-7-7-29 0,8-5 4 15,-8-2 4-15,0-1 59 16,14 3-40-16,-6 1 10 0,12 4-23 16,6 7 22-16,2 3-23 15,5 8 7-15,8 0-35 0,12 7 17 16,14 1-24-16,12-5-6 16,8 5 1-16,12-8-45 15,8-8-95-15,-1-3-206 16,0-11-236-16,0-8-85 0</inkml:trace>
          <inkml:trace contextRef="#ctx0" brushRef="#br0" timeOffset="-42333">2092 499 621 0,'0'0'149'0,"0"0"-5"0,0 0-4 16,13-41 3-16,-13 41 50 16,0 0 10-16,0 0-41 0,0 0-36 15,0 0-25 1,0 0-30-16,0 0-39 0,-65 15-3 16,-2 3-15-16,1 12-2 15,0 3-1-15,6 8-3 0,14-4-14 16,7 0 13-16,39-37-18 15,-33 44 44-15,20-3-43 0,13-41 23 16,20 37-35-16,-20-37 42 16,59 22-12-16,-13-15-8 15,1-3 0-15,-1-8 0 0,-46 4 2 16,33-4 5-16,-33 4 10 16,0 0-17-16,0 0 37 15,0 0 9-15,0 0-9 0,0 0-24 16,0 0 4-16,-73-3-17 15,0-5 13-15,1 1 23 0,6 0 41 16,6-4-45-16,14-1 10 16,0 1 9-16,46 11 5 15,-47-22-14-15,47 22-33 0,-33-40 16 16,20-5-33-16,13-7 23 16,6-7-10-16,14-3-17 0,0-12 23 15,7 3-14-15,6-6 6 16,0-1 5-16,0 8-23 0,-7 11-2 15,0 11-125-15,-26 48-103 16,0 0-116-16,0 0-116 0,0 0 21 16,0 0 23-1</inkml:trace>
          <inkml:trace contextRef="#ctx0" brushRef="#br1">192 1128 198 0,'0'0'3'15,"0"0"54"-15,-39 18-7 0,39-18 34 16,-46 11-7-16,46-11-38 16,-40 8 46-16,40-8-12 15,-46 3-35-15,46-3 15 16,-39 0-1-16,39 0 60 0,0 0-23 16,0 0 12-16,0 0-44 15,0 0-1-15,0 0 26 0,0 0 29 16,0 0-12-16,0 0 1 15,0 0-18-15,0 0-61 0,0 0 9 16,0 0-27-16,46 0-3 16,26-7 31-16,27 0-24 15,19-1-5-15,27-3 7 0,20 0 12 16,12 4-38-16,20 3 9 16,14 0 8-16,12 8 15 15,-5 0-5-15,-14 7-10 0,-14 0 6 16,-19 7-6-16,-20-3 4 15,-25 4-2-15,-21-5-12 16,-19-3-6-16,-14 1 13 0,-13-1 12 16,-19-4 7-16,-40-7-3 15,0 0-13-15,52 11-30 0,-52-11 16 16,0 0 10-16,0 0 31 16,0 0-21-16,0 0-6 0,0 0-83 15,0 0-185-15,40 8-121 16,-40-8-68-16</inkml:trace>
          <inkml:trace contextRef="#ctx0" brushRef="#br0" timeOffset="-42350">3342 757 355 0,'0'0'28'0,"0"0"26"16,13-37 13-16,-13 37-4 15,0 0 4-15,0 0 36 0,0 0 21 16,0 0 6-16,0 0 4 16,0 0-33-16,0 0-39 0,0 0-42 15,0 0-8-15,0 0 20 16,0 0 98-16,0 0-86 16,0 0-3-16,-20 67-7 0,1-4-21 15,-1-4-13-15,0-7-22 16,0-4 22-16,20-48-9 15,-32 55 25-15,32-55-10 16,-53 41 28-16,53-41-22 0,-54 29-15 16,54-29-25-16,-39 0 32 15,39 0-4-15,0 0 26 16,-39-59-26-16,19 0-5 0,20 4-2 16,0 7 2-16,0 48-1 15,6-49 6-15,-6 49 4 16,0 0-18-16,0 0 4 0,0 0-7 15,0 0 17-15,0 0 32 16,0 0-32-16,0 0 0 0,0 0 17 16,0 0 60-1,-19 45 40-15,19-45 30 0,-20 44 17 16,20-44-38-16,-46 44-45 16,0-14-27-16,0-11-21 0,-13-5-4 15,0-3-13-15,-7-7-3 16,7 0-13-16,-8-8 4 15,8-7 4-15,6-4 4 0,7-3-12 16,7-1-4-16,6 1 4 16,33 18 17-16,-33-30-3 15,33 30-10-15,0 0-21 0,0 0 1 16,0 0-78-16,-26-44-163 16,26 44-192-16,0-48-63 0,13 11 7 15</inkml:trace>
          <inkml:trace contextRef="#ctx0" brushRef="#br0" timeOffset="-42349">3447 332 792 0,'46'8'32'0,"-46"-8"22"16,0 0-7-16,59 7-15 15,-19-7-40-15,-40 0-11 0,52 0-45 16,-52 0-26-16,53-18 90 16,-20-1-210-16,-33 19-20 15</inkml:trace>
          <inkml:trace contextRef="#ctx0" brushRef="#br0" timeOffset="-42348">4000-203 649 0,'0'0'48'16,"0"0"22"-16,0 0 67 16,0 0-5-16,0 0 7 0,-72 51 14 15,6-2 3-15,-6 2-36 16,-7 1-72-16,-8 0-34 16,-5-4 21-16,0 0-42 15,-6-8-123-15,-7-6-151 0,0-1-81 16,-2-4-44-16</inkml:trace>
          <inkml:trace contextRef="#ctx0" brushRef="#br0" timeOffset="-42355">6747 211 983 0,'52'-12'77'0,"-6"1"-26"15,7 0-20-15,-1 0-24 16,-6 0-92-16,0 4-59 0,-46 7-33 15,60-15-79-15</inkml:trace>
        </inkml:traceGroup>
        <inkml:traceGroup>
          <inkml:annotationXML>
            <emma:emma xmlns:emma="http://www.w3.org/2003/04/emma" version="1.0">
              <emma:interpretation id="{A0CD9D26-956E-4778-BEB6-2655EDC4DA24}" emma:medium="tactile" emma:mode="ink">
                <msink:context xmlns:msink="http://schemas.microsoft.com/ink/2010/main" type="inkWord" rotatedBoundingBox="29310,8576 33083,8492 33112,9788 29339,9872"/>
              </emma:interpretation>
            </emma:emma>
          </inkml:annotationXML>
          <inkml:trace contextRef="#ctx0" brushRef="#br0" timeOffset="-42361">10329 433 525 0,'0'0'108'0,"0"0"-33"0,0 0 14 16,0 0 6-16,0 0 48 15,0 0-8-15,0 0-31 16,0 0-4-16,0 0-1 16,0 0-24-16,0 0 51 0,0 0 9 15,0 0-33-15,0 0-4 16,46 19-18-16,-20 3-2 0,7 4-4 15,0 0-18-15,0 7-15 16,6 1 22-16,-6 3-3 0,7 4-14 16,6-8-10-16,-14 4-13 15,8 0-4-15,-7-11 2 0,-6 0-30 16,-27-26 12-16,26 29 15 16,-26-29-26-16,0 0 3 15,33 30 16-15,-33-30 8 0,0 0-10 16,13 29-2-16,-13-29 18 15,0 0 9-15,0 0-16 0,0 0-25 16,-46 33 18-16,20-18-1 16,26-15-16-16,-47 11-3 0,8-7 26 15,-7-4-13-15,19 0-4 16,-19 0 0-16,20-4 4 0,-7 1-7 16,-6-5-8-16,39 8 5 15,-40-11 16-15,40 11-15 16,-33-26-6-16,33 26 5 0,-32-29-4 15,32 29-14-15,-20-37-3 16,7 11 20-16,13 26 13 0,0 0-6 16,-20-33-14-16,20 33 11 15,0-30 11-15,0 30-8 0,0 0-15 16,0 0 15-16,-13-29 9 16,13 29-9-16,0 0-12 0,0 0 8 15,0 0 12-15,0 0-8 16,0 0-12-16,0 0 7 0,0 0 11 15,0 0-22-15,0 0 8 16,0 0 26-16,0 0-18 16,0 0 0-16,13 37-6 15,0-8 17-15,-13-29-5 0,7 33-6 16,-7-33 3-16,0 0 6 0,6 34-6 16,-6-34 13-16,0 0 2 15,0 0 2-15,0 0-15 0,0 0-5 16,-39 18 5-16,39-18 0 15,-39-4-25-15,6-7 1 0,33 11-8 16,-33-26-13-16,33 26-29 16,-26-37 30-16,26 37 29 0,-27-33 1 15,27 33-1 1,0 0-8-16,0 0 21 0,0 0-10 16,0 0 7-16,0 0-6 15,0 0 21-15,0 0-15 0,0 0-17 16,0 0 17-16,0 0 13 15,0 0-13-15,0 0-6 0,0 0-2 16,0 0 22-16,0 0-4 16,0 0 11-16,-33 19-33 0,33-19 6 15,-39 3 25-15,39-3-13 16,-39-3-3-16,39 3-14 0,0 0 15 16,-46-19-4-16,46 19 6 15,0 0-12-15,0 0-1 0,0 0 4 16,0 0 7-16,0 0-15 15,0 0-3-15,0 0 3 16,0 0 19-16,0 0-5 0,0 0-24 16,0 0 27-16,0 0 25 15,0 0-17-15,0 0-14 0,-14 37 17 16,14-37 18-16,0 0-22 16,-32 37-13-16,32-37 37 0,0 0-33 15,-46 26-16-15,46-26 15 16,-47 11 9-16,47-11-6 0,-40-4-18 15,40 4-1-15,0 0 18 16,-39-26-27-16,39 26-26 16,-27-36 23-16,27 36 13 0,-13-37-16 15,13 37 30-15,0 0 2 16,0 0-9-16,0 0-18 0,0 0 23 16,0 0 5-16,0 0-12 15,0 0 1-15,0 0 16 0,0 0 4 16,0 0-37-16,0 0 29 15,0 0 9-15,-19 37 15 0,19-37-19 16,0 0-6-16,-53 29 4 16,53-29-2-16,-33 15-18 0,33-15 11 15,-52 7 10-15,52-7-7 16,-40-15-3-16,40 15-12 16,0 0 19-16,-46-22-19 0,46 22-6 15,0 0 18-15,0 0 8 16,0 0-14-16,0 0-18 0,0 0 27 15,0 0 2-15,0 0-15 16,0 0 6-16,0 0 11 0,-33 11 9 16,33-11-16-16,0 0-14 15,0 0 27-15,-39 45-5 0,39-45 2 16,-33 40 4-16,33-40 3 16,-53 41-26-16,21-11 5 0,-21-8 30 15,14-11-11-15,-7-4-11 16,0-7-1-16,-7-3 21 0,-6-1-11 15,12-7-11-15,-6 0 1 16,7 0 8-16,-6 3-9 16,12-3-13-16,-6 0 18 0,7 7 2 15,39 4-12-15,-40-3-3 16,40 3-1-16,-52 7 17 0,52-7-10 16,0 0 16-16,0 0 50 15,-33 44-14-15,33-44-33 0,-7 48-13 16,14-11 11-16,13 0 7 15,-20-37-19-15,46 41-10 0,-7-8 11 16,7-14-6-16,-46-19-61 16,53 18-63-16,-14-10-82 0,-39-8-97 15,46-12-167 1,-46 12-41-16,40-29-23 0</inkml:trace>
          <inkml:trace contextRef="#ctx0" brushRef="#br0" timeOffset="-42360">8921 418 781 0,'0'0'95'16,"0"0"-47"-16,59-7-27 0,1 11-14 15,-1-1-3-15,0 5 12 16,7-1-19-16,0-7-185 0,6-3-92 16</inkml:trace>
          <inkml:trace contextRef="#ctx0" brushRef="#br0" timeOffset="-42359">11184-84 582 0,'0'0'142'0,"33"37"-14"0,-20 0-10 16,-13-37-10-16,-13 48 15 15,13-48-17-15,-26 48-41 0,26-48-30 16,-59 44-3-16,0-18-21 16,6-7-1-16,0-12-10 0,-12 0-5 15,12-7 25 1,1-3-34-16,-2-8-22 0,54 11 48 16,-53-26-70-16,53 26 3 15,-32-48 28-15,18 11 7 0,14-4-20 16,14 8 15-16,-14 33 25 15,13-41-3-15,-13 41-1 0,0 0-1 16,0 0 5-16,0 0 60 16,0 0 34-16,0 0 17 0,0 0 7 15,0 0 31-15,-33 37-1 16,-7-4-24-16,-6-3-61 16,-6-4-33-16,6-4 3 0,-7 0-10 15,1-3-23-15,6-8-4 16,46-11-18-16,-66 11-52 0,66-11-269 15,-52 11-158-15</inkml:trace>
          <inkml:trace contextRef="#ctx0" brushRef="#br0" timeOffset="21377.1">7470 655 513 0,'0'0'0'15,"0"0"5"-15,0 0-18 0,0 0-10 16,0 0-9-16,0 0 18 15,0 0 6-15,0 0-3 16,0 0-28-16,0 0-36 0,0 0-48 16</inkml:trace>
          <inkml:trace contextRef="#ctx0" brushRef="#br0" timeOffset="-42357">7470 654 513 0,'0'0'0'15,"0"0"5"-15,0 0-18 0,0 0-10 16,0 0-9-16,0 0 18 15,0 0 6-15,0 0-3 16,0 0-28-16,0 0-36 0,0 0-48 16</inkml:trace>
          <inkml:trace contextRef="#ctx0" brushRef="#br0" timeOffset="-42358">7903 1071 513 0,'0'0'-30'16,"0"0"18"-16,0 0 33 0,0 0 24 16,0 0 35-16,0 0 35 15,0 0 7-15,-39-37 0 16,39 37-8-16,0 0-20 16,0 0 31-16,0 0-5 0,0 0-21 15,0 0-17-15,0 0-23 16,0 0 40-16,0 0 7 15,0 0 8-15,0 0-29 0,0 0-10 16,0 0-16-16,0 0-3 16,0 0-18-16,0 0-18 0,0 0-20 15,0 0-4-15,0 0 16 16,0 0 13-16,0 0 16 16,0 0-23-16,0 0-4 0,0 0-9 15,6-37-5 1,-6 37 0-16,46-33 9 0,0 15-3 15,0 3-11-15,0 4-10 16,-6 0 18-16,-7 3 9 0,0 1 5 16,-7 0-17-16,-26 7-10 15,39-4 30-15,-39 4 44 16,0 0 12-16,0 0-21 0,0 0-15 16,0 0-17-16,0 0-3 15,-52 15 1-15,6-4-17 0,-13-4 5 16,6 4-12-16,-6 0 11 15,0 0-4-15,0-7 17 16,-7 0 16-16,20 0 10 0,-7-4-18 16,7 3-3-16,7-3-7 15,39 0 15-15,-40 0-4 16,40 0-4-16,0 0-15 16,0 0-6-16,0 0-5 0,0 0 8 15,0 0-1-15,0 0-11 16,33-26-9-16,7 15 16 15,-1 0-7-15,1 4 13 0,-1 3 1 16,-6 4-10-16,0 0 6 16,0 4 2-16,-33-4 1 0,32 11 4 15,-32-11 5-15,33 11-14 16,-33-11-10-16,0 0 17 16,0 0-26-16,0 0 27 15,0 0-12-15,0 0 5 0,0 0-73 16,0 0-120-16,0 0-233 15,0 0-289-15,0 0-96 16</inkml:trace>
        </inkml:traceGroup>
      </inkml:traceGroup>
    </inkml:traceGroup>
    <inkml:traceGroup>
      <inkml:annotationXML>
        <emma:emma xmlns:emma="http://www.w3.org/2003/04/emma" version="1.0">
          <emma:interpretation id="{0C0C9EAA-2AE6-4166-98B2-C4E5351E03DC}" emma:medium="tactile" emma:mode="ink">
            <msink:context xmlns:msink="http://schemas.microsoft.com/ink/2010/main" type="paragraph" rotatedBoundingBox="33381,8301 25278,7842 25383,5977 33487,64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09962C-EE2E-4C71-ABAA-0C24DB4ABB49}" emma:medium="tactile" emma:mode="ink">
              <msink:context xmlns:msink="http://schemas.microsoft.com/ink/2010/main" type="line" rotatedBoundingBox="33381,8301 25278,7842 25383,5977 33487,6436"/>
            </emma:interpretation>
          </emma:emma>
        </inkml:annotationXML>
        <inkml:traceGroup>
          <inkml:annotationXML>
            <emma:emma xmlns:emma="http://www.w3.org/2003/04/emma" version="1.0">
              <emma:interpretation id="{54C0EFE2-E015-4985-998D-B92A1835C042}" emma:medium="tactile" emma:mode="ink">
                <msink:context xmlns:msink="http://schemas.microsoft.com/ink/2010/main" type="inkWord" rotatedBoundingBox="27771,7983 25278,7842 25383,5984 27877,6125"/>
              </emma:interpretation>
            </emma:emma>
          </inkml:annotationXML>
          <inkml:trace contextRef="#ctx0" brushRef="#br1" timeOffset="-31652.9">5643-1999 1272 0,'0'0'40'15,"-53"37"-44"-15,53-37 42 16,-46 59-50-16,46-59 12 0,-20 67 12 16,14-15 17-16,6-52-16 15,6 51 37-15,-6-51-17 0,0 0 43 16,60 37-23-16,-8-22-8 15,-6-19-24-15,13-14-21 0,0-12-8 16,-6-3 0-16,0-4 27 16,-53 37 26-16,52-52 49 15,-52 52 84-15,33-48-30 16,-33 48-31-16,0 0-43 0,0 0-53 16,0 0 1-16,-59-18-11 0,-13 25-7 15,-1 8-18 1,8 7 27-16,-8 4-32 0,14-4 23 15,7 0 19-15,-1-11-23 16,53-11 2-16,-39 15-7 0,39-15-9 16,0 0 7-16,0 0-9 15,0 0 29-15,-20 45-13 0,20-45 12 16,6 51-10-16,-6-51-2 16,7 63 0-16,-7-15-15 0,0-48 22 15,-20 56 1-15,20-56 5 16,-46 51-3-16,-6-14-2 15,6-11-4-15,-7-11-27 16,7-8 28-16,46-7-5 0,-59-7-11 16,13-4-1-16,46 11-27 15,0 0-24-15,-46-67-15 16,20 16 27-16,19-1 22 0,7 52-20 16,-6-45 44-16,6 45-7 15,0 0-12-15,0 0 32 0,0 0 23 16,0 0 0-16,0 0 11 15,0 67-6-15,-14-4 20 0,-5-4-2 16,-14 0-37-16,-13-7-14 16,0-4 26-16,-13-11-4 0,6-4 0 15,-6-11-5 1,6-7 6-16,7-8-18 0,7-3-8 16,39-4-11-16,-53-19 11 15,53 19 6-15,-26-51-42 0,26-8 2 16,20-8-3-16,6-3 17 15,20 11 20-15,-6 15-11 0,-40 44-10 16,52-34 4-16,-52 34 10 16,53 8-4-16,-53-8 19 15,26 59 9-15,-26 0 7 0,-20 4-11 16,-13 3-13-16,-13-3 8 16,-13 3-22-16,0-10 5 15,-7-1-32-15,-6-7-127 16,6-7-128-16,1-11-85 0,6-8-78 15</inkml:trace>
          <inkml:trace contextRef="#ctx0" brushRef="#br1" timeOffset="-31472.9">4309-776 1486 0,'46'41'290'0,"-46"-41"-116"16,59 33-103-16,-7-15-12 0,14-6-28 16,-7-12-31-16,-6-8-213 15,-1-7-195-15,-6-18-109 16</inkml:trace>
          <inkml:trace contextRef="#ctx0" brushRef="#br1" timeOffset="-31232.9">4151-2557 1375 0,'0'0'120'0,"0"0"67"0,0 0-84 16,-26 52-22-16,26 11-38 15,6 3-15-15,7 8-34 16,-6 0-2-16,13 0-12 0,-14-4-18 16,7-7-163-16,-6-4-139 15,0 0-126-15</inkml:trace>
          <inkml:trace contextRef="#ctx0" brushRef="#br1" timeOffset="-30642.91">3487-1626 1196 0,'0'0'199'15,"0"0"-65"-15,14-48-35 16,-14 48-4-16,0 0-29 0,6-44-6 15,-6 44-34-15,20-48-14 16,-20 48 9-16,33-55 35 16,6 7-10-16,7-4-29 15,0 0 0-15,0-7-20 0,7-8-1 16,-1 1-15-16,-6 3 13 16,-6 4 35-16,-14 7-2 15,-26 52 9-15,13-51-28 0,-13 51-8 16,0 0 0-16,0 0-8 15,-72-23 15-15,13 27-12 0,-7 11-4 16,7 11 5-16,6 3 1 16,53-29 6-16,-65 48 4 0,65-48-16 15,-53 63 27 1,27-11 1-16,26-52-11 0,-13 70 22 16,19-18-11-16,7-4-4 15,7-8-23-15,-20-40 18 0,53 63-10 16,-7-18 0-16,-46-45-226 15,52 51-221-15,-6-14-64 16,-13 4 10-16</inkml:trace>
          <inkml:trace contextRef="#ctx0" brushRef="#br1" timeOffset="-30452.9">3639-1367 997 0,'-27'44'233'0,"27"-44"-12"15,0 0-16-15,0 0-71 16,0 0-29-16,-13 45-8 16,13-45-58-16,0 0-21 0,0 0 12 15,0 0-88-15,0 0-182 16,0 0-224-16,0 0-156 0</inkml:trace>
        </inkml:traceGroup>
        <inkml:traceGroup>
          <inkml:annotationXML>
            <emma:emma xmlns:emma="http://www.w3.org/2003/04/emma" version="1.0">
              <emma:interpretation id="{54DC369D-6A81-4A61-B5EE-1C6008D77131}" emma:medium="tactile" emma:mode="ink">
                <msink:context xmlns:msink="http://schemas.microsoft.com/ink/2010/main" type="inkWord" rotatedBoundingBox="33391,8129 28244,7837 28340,6145 33487,6436"/>
              </emma:interpretation>
            </emma:emma>
          </inkml:annotationXML>
          <inkml:trace contextRef="#ctx0" brushRef="#br1" timeOffset="-54582.9">11156-1740 402 0,'0'0'84'0,"0"0"6"16,0 0-3-16,0 0-1 0,0 0 38 15,0 0 40-15,0 0 1 16,0 0-17-16,0 0-26 15,0 0-13-15,0 0-17 0,0 0-46 16,0 0-27-16,0 0-10 16,-33-8 16-16,33 8-36 0,-39 4 25 15,39-4-22-15,-27 15 11 16,27-15 14-16,0 0-4 0,-26 41-7 16,20-1 6-16,19-7-5 15,6 1 4-15,8 3-19 0,6-4 27 16,6-4-38-16,-6-3 41 15,-7-4-33-15,-26-22 26 0,40 26-21 16,-40-26 18-16,0 0 13 16,0 0 24-16,0 0 17 15,0 0-38-15,0 0-28 0,0 0 21 16,-46 0-26-16,-7-11 23 16,14 0-18-16,-21-11 0 0,21 0 8 15,-7 0-12-15,7-4 6 16,6 0-5-16,6-7 7 0,14-1-12 15,-6 5 11-15,5-1-3 16,14 30 6-16,0 0 18 0,-13-33-8 16,13 33 2-16,0 0-21 15,0 0 29-15,0 0-20 16,0 0 49-16,27 37 2 0,-8 4 31 16,1 10-20-16,0 5-13 15,-7-1 7-15,13 12-23 0,-13-4-12 16,0-1-7-16,-6-3 1 15,6 1-21-15,0-9 3 0,0-3 4 16,-6-7 3-16,0-4 1 16,6-4-23-16,-13-33-25 0,0 0-123 15,6 30-124-15,-6-30-131 16,0 0-64-16,0 0 6 0</inkml:trace>
          <inkml:trace contextRef="#ctx0" brushRef="#br1" timeOffset="-53362.9">11557-1611 350 0,'0'-29'60'0,"0"29"1"16,0 0 25-16,0-30-1 15,0 30 25-15,0 0 1 16,-13-30-27-16,13 30 43 0,0 0-25 16,-27-40 16-16,27 40-11 15,-32-44-28-15,32 44-8 0,-27-41-11 16,27 41-19-16,-26-41-1 15,26 41 9-15,-33-37-22 0,33 37 5 16,0 0 2-16,-20-44 10 16,20 44 16-16,0 0-1 0,0 0-10 15,-32-33-41-15,32 33 10 16,0 0 1-16,-46-34-8 16,46 34-7-16,-46-18-4 0,46 18 0 15,-40-19-8-15,40 19 20 16,-39-7 9-16,39 7-12 0,-46-4-9 15,46 4 12-15,-46 8-2 16,13-5 11-16,-7 9-16 0,1 2-2 16,6 1 44-16,-6 0 9 15,-1 7-14-15,-6-3 6 0,0-1-14 16,0 0 10-16,7 1-8 16,-7 3-3-16,6 0-29 0,8-3 9 15,-8-1 2-15,14 4 3 16,26-22-11-16,-39 37 5 15,12-7 12-15,8 3 25 0,-1 4-18 16,7 4-10-16,0 3 17 16,-1 4-16-16,14 0-5 0,-6 0 2 15,6 4-7-15,0 0-9 16,6-1 24-16,1-3 1 0,0 4-9 16,6 0 0-16,0-4 8 15,-7 0-9-15,21 0-11 0,-14-7 8 16,7-1 0-16,-1-7-1 15,1 1-14-15,-7-5 14 0,-13-29 3 16,33 41 0-16,-7-12-13 16,-26-29-2-16,40 37 6 15,-14-11 10-15,7-4-13 0,0 1-8 16,-7-9-3-16,20 1 18 16,-13-4-2-16,0 0-10 0,-1-3-9 15,-5-1 3-15,19-7 18 16,-20 0-4-16,0 0-8 0,14-4 0 15,-21 1 9-15,8-8-4 16,6 0-8-16,-14-4-5 0,1-7 11 16,0-1 6-16,-1-2-4 15,1-5-11-15,-7 0 6 0,14 1 3 16,-8-4-3-16,1-1 0 16,0-3-7-16,6 8 1 15,-6-4-2-15,-7 3 8 0,0-3-9 16,13 7 14-16,-13-4-5 15,1 1 0-15,-1-1 0 0,0 4-3 16,-7-3 5-16,8-1 1 0,-1 4 2 16,-13-3-3-16,19 3-5 15,-5-4 3-15,-1 1-5 0,-7-1 5 16,1 1-5-16,6-1-1 16,-13 4 6-16,13-3 0 0,-13-1 10 15,7-3-13-15,-7 0 6 16,6 7-7-16,1 0 1 15,-7 26 3-15,0-41 10 0,-7 12-5 16,7 29-1-16,0-26 8 16,0 26 0-16,-6-30-8 0,6 30-4 15,0 0-4-15,0 0 4 16,0 0-7-16,0 0 7 0,0 0 12 16,0 0-12-16,0 0-8 15,0 0 0-15,0 0 8 0,-20-25 8 16,20 25-3-16,0 0-2 15,0 0-26-15,0 0-76 0,0 0-106 16,0 0-93-16,0 0-108 16,0 0-106-16,0 0 15 15,0 0 23-15</inkml:trace>
          <inkml:trace contextRef="#ctx0" brushRef="#br1" timeOffset="-34892.9">9796-798 702 0,'-13'33'174'16,"13"-33"-28"-16,0 0-44 15,0 0-61-15,-46 26-18 16,46-26 87-16,-46 7 7 0,13-10-26 16,33 3-71-16,0 0 0 15,-20-30-6-15,20-3-14 0,20-4 3 16,6 0 8-16,7 0-21 15,6 4-4-15,14 7 14 16,-20 8-9-16,13 6 20 0,-20 9-6 16,-26 3-18-16,0 0 59 15,26 37 64-15,-19 7 0 16,-20 0 21-16,-7 4-27 0,-6 0-47 16,-7-3 4-16,-6-5-23 15,-7-3-22-15,0-3 1 0,-7-9-11 16,0-6-96-16,7-4-210 15,-6-12-194-15,6-6-100 0</inkml:trace>
          <inkml:trace contextRef="#ctx0" brushRef="#br1" timeOffset="-33152.9">9316-1064 1090 0,'0'0'208'0,"0"0"-62"15,0 0-56-15,0 0-51 16,0 0 12-16,0 0 8 0,0 0-23 16,-13-30-4-16,6-3-17 15,7-8-23-15,14-3 29 16,5-8-21-16,14 4-18 0,13 0 18 15,-6 8 3-15,6 3-31 16,-7 11 8-16,-39 26 20 0,46-11-3 16,-46 11 0-16,39 7 36 15,-39-7 58-15,14 41-15 0,-21-4 27 16,-6 3-8-16,-13-3-40 16,-7 0-1-16,0-3-21 0,-13-5 13 15,0-3-39-15,0-8 27 16,-7-3-26-16,7-4 0 15,-6-7-21-15,6-8 26 16,0-3-23-16,6-8 29 0,7-3-42 16,33 18 4-16,-39-37-27 15,13-4 7-15,19 4-10 0,1 0 22 16,6 4-6-16,6 3 17 16,-6 30 24-16,7-40-22 0,-7 40 0 15,13-30 20-15,-13 30-3 16,0 0-13-16,0 0 0 0,0 0 22 15,0 0-33-15,0 0 37 16,0 0-24-16,0 0 16 0,0 0-16 16,0 0 12-16,0 0-13 15,33-3 21-15,-33 3-24 16,0 0 23-16,0 0-21 16,0 0 17-16,0 0-25 0,0 0 36 15,0 0 7-15,0 0-25 16,0 0-5-16,0 0 19 0,0 0 6 15,0 0 26-15,0 0-19 16,0 0 30-16,0 0-43 0,0 0 28 16,0 0-42-16,0 0 18 15,0 0-24-15,0 0 21 0,0 0-34 16,0 0 38-16,0 0-26 16,0 0 17-16,0 0-23 15,0 0 21-15,0 0-8 0,0 0-5 16,0 0-1-16,0 0 18 15,0 0-22-15,0 0 23 0,26 7-24 16,-26-7 20-16,0 0-20 16,0 0 24-16,0 0-9 0,0 0-4 15,0 0 0-15,0 0-9 16,0 0 15-16,0 0-11 0,0 0 13 16,0 0-8-16,0 0 9 15,0 0 2-15,0 0 77 16,7 37-44-16,-7-37 2 15,0 33-33-15,0-33-9 0,-14 37-4 16,14-37 9-16,-6 33 4 16,6-33-24-16,0 0 4 0,0 0 25 15,0 0-9-15,0 0-25 16,-13 30 24-16,13-30 7 0,0 0-21 16,0 0 9-16,0 0 4 15,0 0-18-15,0 0-10 0,0 0 26 16,0 0 10-16,0 0-25 15,0 0 10-15,0 0 9 0,-13 29-16 16,13-29 3-16,0 0 14 16,-20 30-4-16,20-30-6 15,0 0 26-15,-33 37 18 0,33-37-20 16,-39 29-4-16,6-3 1 16,-7 0-9-16,7-11-22 0,-6-4 34 15,0 0-21-15,-7-3-9 16,0-5 6-16,0 1 10 0,6-4-7 15,1 0-8-15,6-7 12 16,0-1-1-16,33 8-16 16,-46-22 13-16,46 22 4 0,-20-33-11 15,1-1-22-15,12 5 26 16,0-4-6-16,21-4-9 16,-1 3 15-16,13-2-19 0,0 6 24 15,-26 30-2-15,46-33-11 16,-13 14 5-16,-33 19 3 0,33-15-15 15,-33 15 11-15,26 0 10 16,-26 0-2-16,33 12-16 0,-33-12 7 16,0 0 11-16,0 0-6 15,0 0-9-15,0 0 9 0,0 0 9 16,0 0-5-16,0 0-17 16,0 0 25-16,0 0-3 0,0 0-14 15,0 0-7-15,0 0 22 16,0 0-4-16,0 0-6 0,-39 11-9 15,39-11 15-15,-40 7-16 16,40-7 5-16,-46 11 9 16,13 4-7-16,-6 0 8 0,19 7-5 15,20-22-19-15,-39 26 32 16,6 0-7-16,33-26-6 16,-39 37-8-16,39-37 16 0,-33 33-8 15,33-33-13-15,0 0 23 16,-33 26 6-16,33-26-10 0,0 0-16 15,-33 11 23-15,33-11-8 16,-33-8-22-16,33 8-15 0,0 0-3 16,-33-40-35-16,0-1 28 15,33-7-1-15,-6 4-8 16,-1 7 46-16,7 37 12 0,0-41-10 16,0 41 3-16,0 0 5 15,0 0 15-15,0 0-5 0,-46-4 45 16,-6 15 10-16,-7 12-12 15,-7 3 14-15,-6-1-7 0,-14 1-38 16,1-4 12-16,-7-3-16 16,0-8 14-16,0-4-3 0,-7-7-21 15,7-11-20-15,0 0 19 16,0-15-7-16,7 0-8 0,-1-7 11 16,1-4-4-16,13-3-56 15,6 3-111-15,7-11-122 16,13 0-198-16,19-4-156 15,27 0 10-15</inkml:trace>
          <inkml:trace contextRef="#ctx0" brushRef="#br1" timeOffset="-32972.9">9040-2287 1090 0,'0'0'208'16,"59"19"-99"-16,-59-19-66 0,53 22-17 16,-53-22-42-16,39 33-211 15,-39-33-127-15,27 44-36 0</inkml:trace>
          <inkml:trace contextRef="#ctx0" brushRef="#br1" timeOffset="-32792.9">7463-798 1542 0,'0'0'96'0,"0"0"-36"0,53 7-43 15,12-10-178-15,14-12-212 16,7-7-36-16</inkml:trace>
          <inkml:trace contextRef="#ctx0" brushRef="#br1" timeOffset="-32562.9">6661-2025 1943 0,'46'-33'17'16,"27"7"-10"-16,19 8-250 16,13 7-290-16,0 0 3 0</inkml:trace>
        </inkml:traceGroup>
      </inkml:traceGroup>
    </inkml:traceGroup>
    <inkml:traceGroup>
      <inkml:annotationXML>
        <emma:emma xmlns:emma="http://www.w3.org/2003/04/emma" version="1.0">
          <emma:interpretation id="{9D11FB2A-F256-4321-8907-2D91892D5DE7}" emma:medium="tactile" emma:mode="ink">
            <msink:context xmlns:msink="http://schemas.microsoft.com/ink/2010/main" type="paragraph" rotatedBoundingBox="33621,6119 15042,6319 15017,3991 33596,37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38E9D2-65C1-49F5-B794-97A173FD12C7}" emma:medium="tactile" emma:mode="ink">
              <msink:context xmlns:msink="http://schemas.microsoft.com/ink/2010/main" type="line" rotatedBoundingBox="33621,6119 15042,6319 15017,3991 33596,3792"/>
            </emma:interpretation>
          </emma:emma>
        </inkml:annotationXML>
        <inkml:traceGroup>
          <inkml:annotationXML>
            <emma:emma xmlns:emma="http://www.w3.org/2003/04/emma" version="1.0">
              <emma:interpretation id="{9F64382B-8558-4586-97DF-5EC7453F0D0F}" emma:medium="tactile" emma:mode="ink">
                <msink:context xmlns:msink="http://schemas.microsoft.com/ink/2010/main" type="inkWord" rotatedBoundingBox="33621,6119 25449,6207 25429,4302 33600,4214"/>
              </emma:interpretation>
            </emma:emma>
          </inkml:annotationXML>
          <inkml:trace contextRef="#ctx0" brushRef="#br1" timeOffset="-148412.9">11241-3639 550 0,'0'0'116'15,"0"0"30"-15,0 0-42 16,0 0-15-16,0 0-52 0,0 0 0 15,0 0-5-15,0 0 38 16,0 0 12-16,0 0-22 16,0 0 9-16,0 0-31 0,0 0-11 15,-32 44-4-15,32-44-12 0,-40 30 0 16,40-30 6-16,-52 22-11 16,6-15-22-16,46-7 16 0,-40-3-19 15,40 3-7-15,-46-15 19 16,46 15 2-16,0 0 0 0,-26-52 18 15,13 8-13-15,6 3-26 0,20 0 28 16,-13 41-24-16,13-40 10 16,-13 40 24-16,0 0-7 15,20-37-17-15,-20 37 27 0,0 0 37 16,0 0 59-16,0 0-20 16,0 0 3-16,0 41 7 0,0-12-6 15,0-29-21-15,-13 41-21 16,-7-12-21-16,-6-3-23 0,-13-7 3 15,-7-8-4-15,0 0 9 0,-7-8-2 16,7-3-5-16,7-3-4 16,6-5 10-16,33 8-16 0,0 0-5 15,-53-33 0-15,53 33 0 16,-20-44 5-16,20 44 8 0,-13-33-4 16,13 33-12-16,0 0-6 15,0 0 4-15,0 0-5 16,0 0 25-16,0 0-10 0,7 33 15 15,-1 15 4-15,8 4 9 0,-8 7 26 16,7 7-22-16,7 4-2 16,0-3-14-16,-7-4 5 0,-7-4-24 15,8-4 8-15,-1-3-17 16,6-11 16-16,-12-8 9 0,6 0-60 16,-13-33-122-16,7 37-89 0,-7-37-69 15,0 0-13-15,13 33 6 16,-13-33-3-16</inkml:trace>
          <inkml:trace contextRef="#ctx0" brushRef="#br1" timeOffset="-147822.9">11314-4064 305 0,'-53'-30'73'16,"-6"12"21"-16,0 11 7 0,13 3-38 16,-20 11 26-16,0 8 23 15,1 11 56-15,-21 3 7 0,14 12 34 16,0 3-22-16,-14 8-18 0,21 0-25 15,-8 0-1-15,1 3 1 16,6 0-9-16,1 5-29 0,12 2-25 16,1 5-21-16,-1 3-18 15,20 8-8-15,0 3 2 0,0 0 0 16,7 0 5-16,20 1-6 16,12-5 4-16,14 1 2 0,19-4 8 15,14-8 7-15,19-10-5 16,7-5-2-16,13-10-7 0,20-8-5 15,6 1-12-15,-6-9-16 16,6-2 0-16,-6-9 1 0,-14-6 4 16,1-5-1-16,-7-6 4 15,-13-5-4-15,-20-6-7 0,6-12-6 16,-12-4-3-16,-14-18-1 0,14-4-1 16,-20-18 1-16,6-15 10 15,-6-11-6-15,-7-18 0 0,7-5-8 16,-6-2-6-16,-14 10 17 15,0 11-9-15,-13 15 3 0,13 11 5 16,-26 11-8-16,0 8-27 16,0 11-53-16,-14 3-27 0,-6 8-20 15,-6 10-71-15,-7 9-66 16,0 3-37-16,-7 7-89 0,14-3 5 16,-7 3-18-16</inkml:trace>
          <inkml:trace contextRef="#ctx0" brushRef="#br1" timeOffset="-146352.9">9086-2970 635 0,'0'0'142'16,"0"0"29"-16,0 0-29 15,0 0-11-15,0 0-19 0,0 0-38 16,0 0 12-16,0 0 10 16,0 0-45-16,0 0-26 15,0 0-38-15,0 0 18 0,0-41 7 16,13 8-8-16,0-4-1 15,1 0-3-15,-1 4-3 16,0-1-7-16,0 1 13 0,-13 33 3 16,26-37-24-16,-26 37 18 15,0 0-5-15,33-26 7 0,-33 26-6 16,33-15 8-16,-33 15 5 16,39-3-14-16,-6 3 2 0,-33 0 15 15,33 3-36-15,-33-3 18 16,46 8-7-16,-6-1 21 15,-40-7-8-15,52 8 0 0,-52-8-7 16,40 7 16-16,-40-7-25 16,39 4 19-16,-39-4 0 15,0 0-7-15,0 0 11 0,0 0 5 16,0 0-24-16,0 0 17 16,0 0 0-16,0 0 11 0,0 0 19 15,0 0 30-15,0 40 18 16,-13-6-7-16,13-34-16 0,-46 40 9 15,0-7-27-15,0-3-6 16,13-4-15-16,-20 0-18 16,7-8 18-16,0 1-18 0,-6-8-3 15,6 0 6-15,-7-4 1 16,14-7-2-16,-7-3 11 0,13-5 23 16,-6-7-2-16,12-3 2 15,27 18-7-15,-33-33-18 16,7-1-4-16,13 1-10 0,6-4 0 15,1 4 5-15,6 3-5 16,0 30-8-16,0-33 12 0,0 33-4 16,0-29 2-16,0 29-5 15,0 0 5-15,0 0 6 0,0 0-16 16,0 0 4-16,0-30 4 16,0 30 0-16,0 0 0 0,0 0 3 15,0 0-3-15,0 0-6 16,0 0 6-16,0 0-7 15,0 0 3-15,0 0 11 16,0 0-2-16,0 0-10 0,0 0 5 16,13-30 4-16,-13 30-12 15,13-33 4-15,-6 7 16 0,-7-3-9 16,6-1-3-16,-6-7 3 16,7-3-3-16,-7-5 0 0,0-3 0 15,0-7 3-15,6 3-11 16,-6 0 8-16,0 12 10 0,0 7-5 15,0 33-9-15,-6-30 4 16,6 30-3-16,0 0-40 16,0 0-136-16,0 0-189 0,0 0-130 15,0 0-64-15</inkml:trace>
          <inkml:trace contextRef="#ctx0" brushRef="#br1" timeOffset="-145752.9">8363-3550 808 0,'0'0'97'15,"0"0"90"-15,0 0-61 16,0 0-15-16,-19 48 40 0,12-4 33 16,7 0-12-16,0 1-2 15,7-1-65-15,-7-3-48 0,19-1-13 16,-12-7-27-16,-7-33 21 16,0 37 19-16,0-37 11 15,0 34-38-15,0-34-9 16,0 0-7-16,0 0-3 0,-40 25-4 15,8-13 5-15,32-12-12 16,0 0 0-16,-40-15 0 0,40 15-6 16,-33-41 6-16,14 8 4 15,19 33-8-15,-20-41 8 0,20 41 4 16,0 0-21-16,-7-33 32 16,7 33 17-16,0 0 10 0,0 0 1 15,0 0 10-15,-59 11 13 16,0 8 16-16,0 6-11 0,-13 1 11 15,-1-7-11 1,-12-1-5-16,-1-7-23 0,8-3-1 16,-8-5-1-16,1-6-12 15,6-1-14-15,20 0-10 0,-7-3 1 16,13 0-6-16,7-1 2 16,14 4-1-16,32 4-5 0,-46-11 7 15,46 11-7-15,0 0 0 16,-40-18-55-16,40 18-125 0,0 0-135 15,0 0-171-15,-20-52-155 16,27 8 21-16,6 3 81 0</inkml:trace>
          <inkml:trace contextRef="#ctx0" brushRef="#br1" timeOffset="-145572.9">7174-3683 1588 0,'52'-23'166'16,"1"5"-33"-16,13 3-51 15,-1 4-45-15,8 0-25 0,-1 4-98 16,7 3-272-16,-7-4-125 16,-6 1-33-16</inkml:trace>
          <inkml:trace contextRef="#ctx0" brushRef="#br1" timeOffset="-144652.9">6405-3288 1396 0,'0'0'280'16,"0"0"-51"-16,0 0-77 0,0 0-77 16,0 0-38-16,-33 4-10 15,33-4-21-15,0 0 13 0,-26-45-31 16,13 1 12 0,6-4-25-16,14-4-37 0,-1 4 36 15,7 4 5-15,-13 44 4 16,27-52-40-16,-27 52 26 0,0 0 7 15,59-41 12-15,-13 27 7 16,-46 14-34-16,59 0-2 0,-6 7-45 16,-14 8 49-16,-39-15 15 15,59 22 7-15,-6-7 15 16,-53-15-13-16,52 11 20 0,-52-11-5 16,53 11-25-16,-53-11 23 15,0 0 33-15,0 0-41 0,0 0 16 16,0 0-3-1,0 0 20-15,0 0 30 0,0 0-40 16,0 0 8-16,0 0 29 16,0 0 18-16,-40 48 56 0,-12-4-15 15,-14-7 11-15,-6 4-11 16,-7-4-47-16,-6-4 6 0,-1 0-45 16,1-3 18-16,-1-8 10 15,14-7 14-15,6 0 14 16,7-12-21-16,7-6 4 0,12-5-32 15,40 8 0-15,-39-29-20 16,12-5-2-16,8-6-10 0,12-8 6 16,7-4-12-16,0-15 11 15,7-3-5-15,-1-7-5 16,1-8 11-16,6 7-12 16,0 1 9-16,-6 10-16 0,-1 12 22 15,-6 7-17-15,0 48 21 16,0-48-107-16,0 48-146 0,0 0-237 15,0 0-283-15</inkml:trace>
          <inkml:trace contextRef="#ctx0" brushRef="#br1" timeOffset="-144412.9">6510-4249 1963 0,'40'8'199'0,"-40"-8"0"15,0 0-87-15,0 0-37 16,0 0-50-16,0 0-19 16,0 0-90-16,0 0-148 0,0 0-85 15,26 44-124-15,-26-44-11 16,0 0 26-16</inkml:trace>
          <inkml:trace contextRef="#ctx0" brushRef="#br1" timeOffset="-143812.9">5446-3743 714 0,'0'0'-11'0,"0"0"51"15,0 0 16-15,0 0-24 0,0 0 21 16,0 0 148-16,0 0 146 16,0 0-27-16,0 0-47 15,0 0-49-15,0 0-46 0,0 0-47 16,0 0-39-16,0 0-12 15,0 0-48-15,-53-3 1 0,53 3 0 16,-66 26-22-16,20 3 28 16,-6 12-14-16,6 3 22 15,6 0-17-15,1 8 4 0,6-4-28 16,7-3 6-16,26-45-20 16,-13 55 15-16,-1-11-7 15,14-44 7-15,0 0-1 0,0 0-11 16,46 41 17-16,-46-41-19 15,46 11 14-15,-46-11 1 16,0 0-12-16,46-22 13 0,-46 22-17 16,0 0 8-16,14-56-3 15,-14 8-27-15,-14 4 18 0,14 44-3 16,-39-55 15-16,39 55-18 16,-72-52 18-16,6 26 2 0,7 15-7 15,0 15 13 1,0 10-5-16,6 12 24 0,0 11-12 15,14 0-3-15,0 11 2 16,6-7-19-16,13-1 18 0,0-3-16 16,20-37 18-16,7 41-15 15,-7-41 0-15,0 0-25 16,46 26-118-16,-46-26-128 0,59 7-172 16,-6-10-161-16,-53 3-37 15</inkml:trace>
          <inkml:trace contextRef="#ctx0" brushRef="#br1" timeOffset="-143552.9">4867-4156 1242 0,'0'0'83'0,"0"0"-29"15,0 0-14-15,73-41 9 0,5 15-39 16,1 8 26-16,-6 7-59 16,-8-4-174-16,-12 0-66 15,-53 15-9-15,52-7-17 16</inkml:trace>
          <inkml:trace contextRef="#ctx0" brushRef="#br1" timeOffset="-142932.9">3579-3853 949 0,'0'0'84'0,"0"0"-8"0,66-37-38 15,-13 7 5-15,-1 8-19 16,1-4-16-16,-53 26-31 15,59-30 47-15,-59 30 0 0,52-48 16 16,-52 48 38-16,46-51-7 16,-46 51 1-16,27-67-7 0,-27 67-22 15,13-59-12-15,-13 59 27 16,-7-52-46-16,7 52 29 0,0 0-53 16,0 0 32-1,-65-3-3-15,-1 25 94 0,13 18-11 16,1 9 40-16,6 10-21 15,6-4-2-15,14 4-37 0,0-3 2 16,19-1-19-16,7-3 6 16,7 3-15-16,13-7-12 15,6 4-12-15,13-8-30 0,7 1 21 16,0-8-29-16,0-4-82 16,0-4-245-16,-46-29-265 0,46 34-90 15</inkml:trace>
          <inkml:trace contextRef="#ctx0" brushRef="#br1" timeOffset="-142742.9">3875-2823 2282 0,'0'0'174'16,"0"0"-31"-16,0 0-74 15,0 0-32-15,0 0-11 0,0 0-98 16,7 41-159-16,-7-41-317 16,0 0-188-16</inkml:trace>
        </inkml:traceGroup>
        <inkml:traceGroup>
          <inkml:annotationXML>
            <emma:emma xmlns:emma="http://www.w3.org/2003/04/emma" version="1.0">
              <emma:interpretation id="{D60B0ADE-2BEC-4EAE-AABB-B496CB45284D}" emma:medium="tactile" emma:mode="ink">
                <msink:context xmlns:msink="http://schemas.microsoft.com/ink/2010/main" type="inkWord" rotatedBoundingBox="24509,6009 20066,6057 20043,3937 24487,3890"/>
              </emma:interpretation>
            </emma:emma>
          </inkml:annotationXML>
          <inkml:trace contextRef="#ctx0" brushRef="#br2">-1789-2520 643 0,'0'0'209'0,"0"0"82"0,0 0 25 15,0 0 23-15,0 0-70 16,0 0-66-16,37-32-51 0,-11-11-31 15,1-4-43-15,-7-4-32 0,1-12 2 16,0-8-25-16,0-8-19 16,0-7 4-16,0-13-22 0,6-3 6 15,-1 4 16-15,-5 3 0 16,0 13-15-16,-6 23-13 16,-9 12 36-16,-6 47-16 15,0 0-25-15,0 0 39 0,0 0-8 16,10 47-11-16,-10 16 5 15,11 15 13-15,4 5-18 0,6 7 39 16,6-3 75-16,4-4-7 16,1-5-44-16,4-11-17 0,1-12-23 15,-6-16 18-15,-4-7 26 16,-27-32 19-16,26 12-27 0,-26-12-27 16,26-32-2-16,-5-19-1 15,-5-12-9-15,0-23-18 0,5-17-11 0,15-19 14 16,1-11 0-16,5-9 6 0,0 12-11 15,-5 16 5-15,-1 24-5 16,-4 19-3 0,-11 16-30-16,-21 55-120 15,36-35-181-15,-36 35-205 0,48 0-223 16</inkml:trace>
          <inkml:trace contextRef="#ctx0" brushRef="#br2">713-2847 902 0,'0'0'207'0,"0"0"60"0,0 0-34 16,21-51-40-16,5-8-84 16,-5-8-59-16,10-11-28 15,6-17-15-15,0-7 3 0,10-16-7 16,5-12 6-16,-4 0-14 0,4 4-3 16,-5 20-15-16,-10 20 23 15,-6 15-11-15,-10 16 20 16,-5 16 2-16,-16 39-11 0,0 0-9 0,0 0 6 15,0 0 3-15,0 0 7 0,0 0-7 16,0 0 14 0,-10 74-7-16,10 5 51 0,5 4 47 0,11 3 16 15,-6 8-22-15,11-3-19 16,-5 3-24 0,5-3 4-16,0-5 29 0,0-7-18 15,0-8-12-15,5-12-10 0,-10-12-8 16,-16-47-2-16,26 47 0 0,-26-47 10 15,0 0-2 1,31 8-12-16,-31-8-7 16,32-47-16-16,-11-12-12 0,-6-16 0 15,1-23-9-15,0-20 14 16,5-16-14-16,0-11 9 0,0-9 4 0,5-3-17 16,0 11-11-16,1 9 9 15,-1 23-6-15,-5 27-49 0,-6 20-106 16,-4 24-44-1,-11 43-2-15,0 0-76 0,0 0-170 16,0 0-52-16</inkml:trace>
          <inkml:trace contextRef="#ctx0" brushRef="#br2">-357-2788 1201 0,'0'0'270'16,"0"0"30"-1,0 0-42-15,0-47-35 0,10-8-118 16,6-8-31-16,5-12-36 0,5-11-14 0,1-9-6 15,4-11-13-15,6-16-15 16,-6 4 3-16,1 12 13 16,-6 20-6-1,-5 15 13-15,-5 16-28 0,-16 55 5 0,10-48-10 16,-10 48 24-16,0 0 5 0,0 0-5 16,0 0 6-16,-5 52 0 15,5 7 25 1,0 15 76-16,5 1-16 0,0 4-17 15,6 7-15-15,-1-3-16 16,6-1-7-16,0 1 1 0,0-8 3 16,4-8-11-16,-4-8-14 0,10-8-5 15,-5-12-14-15,-21-39 24 16,32 28 8-16,-32-28 15 0,31 4-26 16,-31-4-7-16,37-52-2 15,-5-14-18-15,-12-21 24 16,1-15-8-16,0-20-20 15,0-20 3-15,11-7-3 0,-1-5-1 16,1 13 20-16,-6 19-2 16,-5 28-7-16,0 23-27 0,-11 20-35 0,-4 19-64 15,-6 32-120-15,0 0-219 0,0 0-204 16,0 43-34 0</inkml:trace>
          <inkml:trace contextRef="#ctx0" brushRef="#br2">1908-2953 549 0,'0'0'175'0,"0"0"19"16,0 0-39-16,0 0 15 15,0 0 38-15,0 0-18 0,0 0-45 16,0 0-18 0,11-59-11-16,10 8-28 0,0-8-45 15,5 0-12-15,0-12-20 16,0-8 1-16,1-11-3 0,4-20-14 15,1-8-3-15,-1-4 1 0,-5 8 14 16,0 12-7-16,-5 15-11 16,0 20-11-16,-10 16-1 0,-1 8 20 15,-10 43 21-15,0 0-7 16,0 0-21-16,0 0-11 0,0 0 35 16,0 0 1-1,-10 51-15-15,-1 4 9 0,6 4-16 0,5 8 11 0,0 8 15 16,5-1 30-16,6 5 3 15,-1 0 2-15,6-5-15 0,0 1 2 16,0-16-1-16,5-8 4 16,-21-51-12-16,31 55 12 15,-31-55 13-15,31 36 3 0,-31-36-5 16,37 4-22-16,-37-4-21 16,37-36 3-16,-16-11-4 0,-5-20-4 15,-6-11-11 1,1-13-1-16,-1-15 0 0,1-12 14 15,-1-8-20-15,1 0-6 16,4 8-4-16,-4 4 17 0,-1 20 11 16,-5 11 0-16,1 24-7 15,-1 12-13-15,-5 12-34 0,0 35-176 0,0 0-179 0,0 0-151 16,0 0-61-16</inkml:trace>
        </inkml:traceGroup>
        <inkml:traceGroup>
          <inkml:annotationXML>
            <emma:emma xmlns:emma="http://www.w3.org/2003/04/emma" version="1.0">
              <emma:interpretation id="{1FAA5489-E3B8-4662-8863-F023C524644B}" emma:medium="tactile" emma:mode="ink">
                <msink:context xmlns:msink="http://schemas.microsoft.com/ink/2010/main" type="inkWord" rotatedBoundingBox="18772,6159 15041,6200 15024,4594 18755,4554"/>
              </emma:interpretation>
            </emma:emma>
          </inkml:annotationXML>
          <inkml:trace contextRef="#ctx0" brushRef="#br2">-3671-3342 454 0,'0'0'114'16,"0"0"24"-16,0 0 3 0,0 0-15 15,0 0-28-15,5 43-4 16,-5-43-13-16,-26 55-36 16,0-8 10-1,26-47-5-15,-37 43 1 0,37-43-13 16,-37 32-5-16,37-32 7 15,-26 20-7-15,26-20 12 0,0 0-28 16,0 0-9-16,-21-44-19 16,11-3 11-16,10 12 20 0,0 35 4 15,0-48 63-15,0 48 13 16,0-31-16-16,0 31-31 16,0 0 5-16,0 0 25 15,-42 12 21-15,-11 15 17 0,-5 9-50 16,-10 3-15-16,-10-4-16 0,-1 1 1 15,-5-9 4-15,5-7-19 0,6-4-10 16,10-8-8-16,5-12 0 16,11 0 0-16,10-4 6 15,17-8-14-15,20 16 0 16,0 0-92-16,0 0-262 0,-16-39-339 0</inkml:trace>
          <inkml:trace contextRef="#ctx0" brushRef="#br2">-4190-2430 1208 0,'0'0'381'16,"42"24"-2"-16,0-24-52 15,5-16-139-15,10-8-100 0,1-7-38 16,16-8-36-16,-1 3-40 15,6-7-251 1,-1-4-383-16,1-8-141 16</inkml:trace>
          <inkml:trace contextRef="#ctx0" brushRef="#br2">-3100-4023 983 0,'-84'59'42'16,"-10"0"-2"-16,-6 4-14 16,1 0-30-16,4 4-111 0,6-4-193 15</inkml:trace>
          <inkml:trace contextRef="#ctx0" brushRef="#br2">-5444-3865 1067 0,'0'0'199'16,"0"0"60"-16,0 0-55 16,-15 51-19-16,4 19-58 0,11 13-54 15,-5 8-8-15,0 15-50 16,-1 0-7-16,-4 4 15 0,-1-4-32 15,-4 0 17-15,-6-15 2 16,5-16-15-16,-5-12 10 0,0-16-9 0,21-47-19 16,-31 23-6-16,31-23 3 15,-32-8-17 1,11-23 33-16,0-16 3 0,11 0-3 16,-6-5 20-16,5 13 7 0,-4 0 45 15,15 39 42-15,-21-32 29 16,21 32-22-16,-42 0 66 15,-5 16-5-15,-16 16-44 0,-16 3 9 16,-5 4-33-16,-5 5-48 0,-11-1-24 16,6-4-1-16,0-3-16 15,10-9-5-15,16-7-6 0,10-9-4 0,11-11 9 16,10-3 5-16,11-9-14 0,26 12-79 16,-21-36-203-16,15 1-221 31,6-8-233-31,6-1-36 0</inkml:trace>
          <inkml:trace contextRef="#ctx0" brushRef="#br2">-6608-3252 983 0,'32'0'355'0,"4"-8"17"0,6-4-85 16,16-3-119-16,15-5-77 0,17 4-36 15,9 5-20-15,6 7-144 16,10 8-342-16,-10 11-191 16</inkml:trace>
          <inkml:trace contextRef="#ctx0" brushRef="#br2">-5035-3201 819 0,'0'0'153'0,"-21"-51"-9"0,6 4-6 16,15 0-55-16,10 3-41 0,11-7-42 15,5 0-8-15,6 0 30 16,5 8-33-16,-1 7 25 0,-36 36-29 16,47-27 5-16,-5 19 20 0,-42 8 5 15,42 20-20-15,-15 7-2 16,-27-27 14-1,15 47-16-15,-9 1 2 0,-17-5 7 16,11-43 17-16,-26 55-24 16,-6-12 7-16,-4-7 28 0,-6-9-24 15,-5 1-4 1,-1-9-3-16,-4-7 6 0,5-8 36 16,10-12 71-16,37 8-31 0,-47-35-30 0,10-12 38 15,11-5-17 1,10-10-41-16,6-1 10 0,4-4-14 0,6-8-40 15,6 0 17-15,4 8-2 0,-5 8-130 16,6 12-290-16,-11 8-207 16</inkml:trace>
        </inkml:traceGroup>
      </inkml:traceGroup>
    </inkml:traceGroup>
    <inkml:traceGroup>
      <inkml:annotationXML>
        <emma:emma xmlns:emma="http://www.w3.org/2003/04/emma" version="1.0">
          <emma:interpretation id="{FF6535E1-52C2-43C6-8FCE-6F34D92C181C}" emma:medium="tactile" emma:mode="ink">
            <msink:context xmlns:msink="http://schemas.microsoft.com/ink/2010/main" type="paragraph" rotatedBoundingBox="33646,4262 14883,4071 14904,1965 33668,21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0C70F3-00BA-491C-908F-0A8D97E16C0B}" emma:medium="tactile" emma:mode="ink">
              <msink:context xmlns:msink="http://schemas.microsoft.com/ink/2010/main" type="line" rotatedBoundingBox="33646,4262 14883,4071 14904,1965 33668,2156"/>
            </emma:interpretation>
          </emma:emma>
        </inkml:annotationXML>
        <inkml:traceGroup>
          <inkml:annotationXML>
            <emma:emma xmlns:emma="http://www.w3.org/2003/04/emma" version="1.0">
              <emma:interpretation id="{1202633E-F626-4021-B33F-0497ED1775A5}" emma:medium="tactile" emma:mode="ink">
                <msink:context xmlns:msink="http://schemas.microsoft.com/ink/2010/main" type="inkWord" rotatedBoundingBox="19108,4114 14883,4071 14904,1965 19130,2008"/>
              </emma:interpretation>
            </emma:emma>
          </inkml:annotationXML>
          <inkml:trace contextRef="#ctx0" brushRef="#br2">-2727-6347 911 0,'-79'20'212'16,"-5"7"8"-16,0 1-71 0,-5 3-61 16,5 4-44-16,-5 5-8 0,0 7-26 15,5-4-125-15,5 4-227 16,6 1-168-16</inkml:trace>
          <inkml:trace contextRef="#ctx0" brushRef="#br2">-3189-5525 661 0,'0'0'181'0,"0"0"68"0,0 0 11 15,-5 39-86 1,0-3-56-16,0-1-51 0,-1-4-17 0,6-31-14 0,-31 59-23 31,-6-15 5-31,-5-5-3 0,-5-7-15 16,-5-13 0-16,4-3 0 15,1-16 16-15,5-12-24 0,5-8 8 16,11-15 3-16,5-4-15 16,6-1 12-16,9 1 0 0,6 39-7 15,0-47 10-15,0 47-21 0,0 0 4 16,0 0 18 0,0 0 3-16,0 0 18 15,0 0 134-15,0 0 19 0,-21 51 2 16,-15 0-1-16,-12-8-37 0,-9 5-24 15,-11-9-15 1,-6-8-23-16,-15-3-22 0,-5-8-17 0,-1-5 3 16,-4-15-4-16,9-4 3 0,12-15-13 15,10-9-7-15,15-7-23 16,11-5-13-16,11-7 21 16,10 0-8-16,10 0-10 15,17 4-112-15,-6 43-281 0,42-36-337 0,5 28-110 16</inkml:trace>
          <inkml:trace contextRef="#ctx0" brushRef="#br2">-4043-4483 1443 0,'41'8'370'0,"7"-12"-56"16,4-16-83-1,6-7-101-15,5-9-61 0,21 1-52 0,-1-8-17 0,12 0-202 16,-6-9-396 0,5-11-147-1</inkml:trace>
          <inkml:trace contextRef="#ctx0" brushRef="#br2">-5155-5631 788 0,'0'0'279'0,"0"0"30"15,0 0-70-15,0 0-84 16,0 0-55-16,5-51-36 0,6 11-44 0,-1 1-20 0,-10 39 45 31,21-59-62-31,0 8 24 0,-5 8-21 16,-16 43-2-16,26-48 7 15,-26 48 22-15,37-43-11 0,-37 43-11 16,47-24 2-16,0 13 10 0,-10 11 9 16,-6 0-12-16,1 4-8 15,-32-4 3-15,42 7 10 0,-42-7 6 16,31 8-6 0,-31-8-29-16,0 0 10 0,0 0 22 0,0 0-5 15,26 12-3 1,-26-12-4-16,0 0 14 0,0 0-1 15,0 0-15-15,0 0-1 0,0 0 9 0,0 0 18 16,0 0-26-16,0 0 10 0,0 0-4 16,0 0 0-16,0 0 13 15,-26 43-13-15,26-43-4 0,-42 40 1 32,0-17 9-32,5 1 10 0,-10 0-16 15,0-1 3-15,-5 1-18 16,4-1 28-16,6-11 1 15,-5-4-5-15,5-4 4 0,11-12 22 16,-1-8 28-16,32 16-28 0,-36-51-23 16,15-8-6-16,5-16 2 0,6-11 6 15,-1-8-9-15,11-1-18 16,0 5 1-16,0 7-7 0,0 8 16 16,0 16 13-1,5 16-14-15,-5 43-13 0,0 0 17 0,0 0 6 16,0 0-185-16,0 0-330 15,11 63-70-15</inkml:trace>
          <inkml:trace contextRef="#ctx0" brushRef="#br2">-5554-6261 702 0,'0'0'242'16,"0"0"77"0,0 0-7-16,0 0-73 0,21 79-64 15,-5 12 23-15,5 11-78 0,-5 4-38 0,-1 4-36 16,-9 4-29-16,-1 0-3 0,-5-4-8 31,-11-15 6-31,-4-9 3 0,-1-15-7 16,-5-16-12-16,5-16-16 15,16-39-10-15,-31 8-16 0,10-20 24 0,-5-23 4 16,5-12-9 0,0-8 24-16,0 0-5 15,5 0 8-15,-5 8 8 0,0 11 11 16,21 36 32-16,-37-20 32 16,-5 17 89-16,-10 14 1 0,-11 13-33 15,-10 11-36-15,-11 1-7 16,-16 7-21-16,0 4-26 0,-5-4-33 15,1-7-6-15,4-5 6 16,11-7-2-16,10-8-7 0,11-5-16 16,16-15 8-16,10-3-7 0,10-13-97 15,32 20-240-15,-10-59-332 0,10-12-166 16</inkml:trace>
          <inkml:trace contextRef="#ctx0" brushRef="#br2">-6681-5938 900 0,'47'8'220'15,"5"-12"23"-15,17 0-75 0,20-16-65 16,21 8-60-16,11-7-35 16,15 11-172-16,5 0-346 0</inkml:trace>
        </inkml:traceGroup>
        <inkml:traceGroup>
          <inkml:annotationXML>
            <emma:emma xmlns:emma="http://www.w3.org/2003/04/emma" version="1.0">
              <emma:interpretation id="{2C207A6D-8342-4533-AC3C-F9BCBD81DE42}" emma:medium="tactile" emma:mode="ink">
                <msink:context xmlns:msink="http://schemas.microsoft.com/ink/2010/main" type="inkWord" rotatedBoundingBox="22758,3961 19742,3930 19758,2399 22773,2429"/>
              </emma:interpretation>
            </emma:emma>
          </inkml:annotationXML>
          <inkml:trace contextRef="#ctx0" brushRef="#br2">-2040-5250 588 0,'0'0'60'15,"0"0"93"-15,0 0-13 16,0 0-26-16,-6-43 33 0,6 43-40 31,21-47-11-31,6 11-23 16,4 1-39-16,-5-4-15 0,11-1-9 16,-37 40 1-16,42-55-20 15,-5 4 19-15,-37 51 5 0,26-51-8 16,-26 51-10-16,16-55 10 15,-16 55-19-15,0 0 6 0,-27-39 2 16,-4 27 13-16,-1 12-17 16,-4 12 8-16,4 7 15 0,-4 5-36 15,-1 3 26-15,5 1 8 16,32-28-21-16,-31 35 3 16,31-35 5-16,0 0 13 0,-26 44-31 15,26-44 4-15,0 0 32 0,31 47-8 16,1-8-20-16,15 0 69 15,-5-3 20-15,15 7 4 16,6 8 73-16,-5 8 22 0,0 4-90 0,-6-4-46 16,-15 0 11-16,-11-4-28 0,-15 0 9 15,-17-4 6 1,-4 0-30-16,-22-3 11 0,-4-1-18 0,-1-12 2 16,-10-3 2-16,5-5-4 15,5-11-3-15,6-12-6 0,31-4-86 16,-37-16-195-1,37 16-199-15,-16-67-106 0</inkml:trace>
          <inkml:trace contextRef="#ctx0" brushRef="#br2">-415-5679 683 0,'0'0'207'0,"0"0"30"15,0 0 27-15,0 0-49 16,37 16-104-16,-6-16-47 0,6-4-25 15,0-8-28-15,0-3-11 16,5-9 0-16,-6 1 21 0,11-13-13 16,-5 1-8-16,0-8 0 0,-5 3 11 15,-37 40-19 1,37-59 3-16,-37 59-7 0,5-55 12 16,-5 55 4-16,-37-31-10 15,-10 19 15-15,-5 20 2 0,-11 11-24 16,0 13 9-16,0 7 1 15,0 8-3-15,10 1 13 0,6-5-12 16,11 4-5-16,4 0 19 0,16 0 15 16,11 1 74-1,10-1 30-15,16-4-24 0,16 0-30 16,5-3 0-16,10 3-25 16,1-4-15-16,5 8-3 0,-6-3-8 15,-10 3-3-15,-5-8-3 0,-16 1 7 0,-11 3-16 16,-15-4 3-16,-16 0 1 15,-11 1-4-15,-9-5-5 0,-7-7-8 32,1-1 5-32,0-7 10 0,-6-8-14 0,12-8 4 0,-1-8-91 31,0-8-161-31,10 0-137 0,32 12-105 16,-31-39-3-16</inkml:trace>
          <inkml:trace contextRef="#ctx0" brushRef="#br2">-1222-5663 575 0,'0'0'221'16,"0"0"43"-16,0 0-33 0,31 24-62 16,1-16-75-16,-1-12-23 15,6-8-29-15,0-8-39 16,4-3-9-16,-4-5 38 0,0-3-32 15,0-5 0-15,-6-3-16 16,-5-4 25-16,-10-1-9 0,-11 5-18 16,-5 39 34-16,-10-47-19 15,10 47-26-15,-47-35 18 16,-6 23 33-16,1 20-31 0,-6 11 9 16,-5 17 3-16,5 3-9 15,11 0 6-15,10 5 10 0,6-5-10 16,31-39-8-16,-21 63 13 15,16-16 19-15,21-4 19 0,5 4 42 16,15 5 76-16,6-1-45 0,11 8-7 0,-1 0-19 0,6 4 19 16,-6 0-27-1,-10-4-44 1,-10 3-17-16,-11 1 0 0,-21-4 1 16,-21-4 1-16,-16-3-10 15,-10-1-1-15,-11-8-6 0,-10 0-2 16,5-11-8-16,5-9-3 15,11-7-65-15,5-12-168 0,11-12-273 16,31 8-77-16,-16-55-4 16</inkml:trace>
          <inkml:trace contextRef="#ctx0" brushRef="#br2">461-5462 498 0,'0'0'131'0,"0"0"30"16,0 0 14-16,0 0-6 16,0 0-37-16,-5-43 33 0,5 43-57 15,26-48-3-15,5 13-45 0,6 3-16 16,0-3-44-16,5 0 8 16,-5-9 0-16,-6 1-19 15,0-4 25-15,-4 0-17 16,-12-4 3-16,-4 3 6 0,-11 1-4 15,-5 0-7-15,5 47 5 0,-42-47-18 16,0 19 2-16,0 17 9 16,-11 14-4-16,1 17 27 15,5 8-16-15,0-1 7 0,5 5 12 16,42-32-19-16,-37 55-4 16,16 0 14-16,21 0 4 0,10 4 60 15,11 0 4-15,16 4-8 0,15 0-10 0,1 0-17 16,5 3-21-16,5 5 3 0,-1 4-7 15,-4-4-8-15,0-4 14 16,-21-1-7-16,-6-3-1 0,-15-11 11 16,-16-1-21-16,-16-8 4 15,-15-4-5-15,-22-3-2 0,-5-9-3 16,-5-7 0-16,1-12 0 31,4-8-8-31,5-12 10 0,11-12-13 16,11-7 20-16,5-8-9 15,5-5-12-15,5 5 8 0,6 4 0 16,10 35-2-16,0 0 9 16,0 0-17-16,0 0 19 0,-32-24-5 0,32 24 26 15,-42 31 15 1,11 5 12-16,-1 11-21 16,1 4 2-16,5 4-28 0,5 0 2 15,-6 0 0-15,1 0-118 16,0-3-507-16</inkml:trace>
        </inkml:traceGroup>
        <inkml:traceGroup>
          <inkml:annotationXML>
            <emma:emma xmlns:emma="http://www.w3.org/2003/04/emma" version="1.0">
              <emma:interpretation id="{19993B20-23CE-4809-8A0F-B48F3689F57E}" emma:medium="tactile" emma:mode="ink">
                <msink:context xmlns:msink="http://schemas.microsoft.com/ink/2010/main" type="inkWord" rotatedBoundingBox="30405,3922 25149,3869 25166,2269 30421,2323"/>
              </emma:interpretation>
            </emma:emma>
          </inkml:annotationXML>
          <inkml:trace contextRef="#ctx0" brushRef="#br1" timeOffset="-166752.9">8560-5618 597 0,'0'-45'175'0,"-6"5"64"0,6 40 42 15,-7-41-89-15,7 41-91 16,0 0 46-16,0 0 115 0,0 0-64 16,0 44-37-16,-6 8-46 15,-1 11-55-15,7 3-2 0,0-3-20 16,-6-7-31-16,-8-5 9 16,14-6-13-16,0-8 1 0,0-37 13 15,-6 33-22 1,6-33 8-16,0 0 12 0,0 0-13 15,0 0-10-15,-33 15 17 16,0-19-7-16,33 4-13 0,-39-26 7 16,-1-4-1-16,7-3-17 15,7-7 10-15,0 6 19 0,6-3-7 16,14 8-19-16,6 29 35 16,-14-26-16-16,14 26-10 0,0 0 2 15,0 0 12-15,0 0-4 16,0 0 48-16,0 0 67 0,-19 37 20 15,6 4-3-15,-14 3 6 16,1 4-21-16,-13-4-11 16,-7 4-11-16,-14-3-13 0,-12-8-9 15,-7-4 2-15,-6-4-14 16,-7-10-28-16,0-4-2 0,-7-12-16 16,1-6-7-16,6-8 8 15,6-4-7-15,1-11-15 0,19 0 13 16,0-4-26-16,14-10-109 15,6-1-87-15,6-3-104 0,14-4-144 16,13 0-196-16,13-4-100 16</inkml:trace>
          <inkml:trace contextRef="#ctx0" brushRef="#br1" timeOffset="-166582.9">7404-5870 1526 0,'66'-14'180'0,"6"6"-84"15,7 1-31-15,6-1-53 16,1 5-292-16,-8-1-249 0</inkml:trace>
          <inkml:trace contextRef="#ctx0" brushRef="#br1" timeOffset="-166012.9">6714-5751 813 0,'0'0'246'16,"0"0"44"-16,0 0 24 0,0 0-51 15,0 0-66-15,0 0-61 16,0 0-59-16,0 0-27 0,0 0 51 15,0 0 9-15,0 0-29 16,-59 51 5-16,0-3-24 0,-14-3 0 16,-12-5-12-1,-14 1-23-15,1-4-25 0,-7-8 20 16,-1-3-22-16,8 0-5 16,6-7 15-16,6-5-7 0,14-10-9 15,6 0 20-15,7-12-7 16,13-3-16-16,7 0 17 0,39 11-8 15,0 0-6-15,-40-22 13 16,40 22-7-16,0 0-10 0,0 0 6 16,0 0 7-16,0 0 11 15,0 0 36-15,-19 44 26 0,-1 4-19 16,7 0-7-16,0 4-9 16,0 0-27-16,-14-4 14 15,1-4-23-15,26-44-5 0,-39 56 5 16,39-56-116-16,-53 48-160 15,53-48-148-15,0 0-225 0,-59 22-15 16</inkml:trace>
          <inkml:trace contextRef="#ctx0" brushRef="#br1" timeOffset="-165752.9">5524-5899 1696 0,'20'-45'218'0,"-20"45"-20"15,0 0-55-15,33-48-64 16,-33 48-57-16,53-37 21 0,-7 19 44 16,-7 3-17-16,-39 15-44 15,39-7-14-15,-39 7-5 0,0 0 0 16,0 0-13-16,0 0-96 15,14 59-117-15,-21-4-216 0,-19-3-49 16,-14 11-34-16</inkml:trace>
          <inkml:trace contextRef="#ctx0" brushRef="#br1" timeOffset="-165412.9">4979-5400 900 0,'0'0'180'15,"0"0"19"-15,-46-26-2 16,46 26-28-16,0 0-54 0,0 0-62 16,-26-41 14-16,26 41-32 15,0-48-32-15,0 48 18 16,13-48-21-16,-13 48-16 0,0 0 16 15,39-37 36-15,-39 37-10 16,59-7 10-16,-19 7-10 0,-40 0-26 16,46 22 8-16,-46-22 52 15,0 0-8-15,39 52 63 0,-39-52 3 16,7 51-45-16,-27-3-47 16,-26 0 0-16,-6-7-26 0,-14 0-81 15,0-1-169-15,-6-7-168 16,0-3-49-16,6-4-24 0</inkml:trace>
          <inkml:trace contextRef="#ctx0" brushRef="#br1" timeOffset="-164872.9">4756-5936 1446 0,'0'0'123'15,"0"0"-54"-15,0 0-8 16,-53 18-14-16,0 12 1 0,14 11 106 16,-14 7 20-16,14 3-25 15,-7-3-37-15,13 0-20 0,0-3-37 16,7-12-42-16,26-33 3 15,-26 44-3-15,26-44-17 16,0 37 12-16,0-37 5 0,0 0-18 16,59 19 12-16,-13-16-7 15,0-6 7-15,0-8-18 0,-13-1 2 16,-33 12 22-16,46-14-13 16,-46 14-17-16,0 0 17 15,0 0 5-15,33-4-11 0,-33 4 6 16,0 0 17-16,6 37-4 15,-12 7 60-15,-14 4 18 0,-6 8-4 16,-7-1 11-16,0 12-4 16,-13-5-22-16,6 1 3 0,1-4-20 15,6-3-22-15,0-1-3 16,14-7-15-16,19-48-4 0,-7 59 5 16,14-14-3-16,-7-45-13 15,52 37 20-15,7-15-9 0,14-15-21 16,-1-7 4-16,13-11-55 15,1-15-120-15,-1-11-126 16,7-7-209-16,0-11-194 0,0-1-10 16</inkml:trace>
          <inkml:trace contextRef="#ctx0" brushRef="#br1" timeOffset="-163062.9">3376-5888 843 0,'0'0'155'0,"52"-4"55"0,-52 4-56 16,0 0-38-16,46-22 26 15,-46 22 20-15,0 0 21 0,40-44 24 16,-40 44-37-16,33-52-42 16,-14 11-43-16,-19 41-24 0,7-51-16 15,-7 10-7-15,0 41 3 16,-13-55-5-16,13 55 12 0,-27-52-15 16,27 52-13-16,0 0-15 15,-59-41 3-15,59 41-8 0,-59-15 0 16,59 15 4-16,-52 8 5 15,52-8-5-15,0 0 22 16,0 0-8-16,-40 55-5 0,27-7-6 16,13-48 8-16,20 59-9 15,6-11-4-15,7-3 12 0,6-8-17 16,1 0 16-16,-1-4-13 16,7-4 4-16,-6 1-7 0,-1 3-15 15,0-3-8-15,-39-30-32 16,53 51-53-16,-20-2-34 0,-7-1-43 15,-6-4-40-15,-1 4-83 16,-19-48-105-16,14 59 23 0,-8-11 79 16,-6-48 106-1,13 52 87-15,-13-52 44 0,13 51 44 16,-13-51 25-16,0 45 13 16,0-45 37-16,0 44 16 0,0-44-8 15,0 0 9-15,0 52 4 16,0-52 15-16,0 48 69 0,0-48-17 15,0 0 81-15,0 0 38 16,0 0 20-16,-6 44-28 0,6-44-11 16,0 0-35-16,0 0-44 15,0 0-65-15,0 0-34 0,0 0-19 16,0 0-18-16,0 0-186 16,0 0-268-16,0 0-221 15,0 0-36-15</inkml:trace>
        </inkml:traceGroup>
        <inkml:traceGroup>
          <inkml:annotationXML>
            <emma:emma xmlns:emma="http://www.w3.org/2003/04/emma" version="1.0">
              <emma:interpretation id="{ABBA09AC-D452-4B5B-A44A-F1AE97D5575B}" emma:medium="tactile" emma:mode="ink">
                <msink:context xmlns:msink="http://schemas.microsoft.com/ink/2010/main" type="inkWord" rotatedBoundingBox="31661,3590 30801,3582 30810,2710 31669,2719"/>
              </emma:interpretation>
            </emma:emma>
          </inkml:annotationXML>
          <inkml:trace contextRef="#ctx0" brushRef="#br1" timeOffset="-167292.9">9441-5024 545 0,'-26'34'123'15,"26"-34"14"-15,0 0 6 16,0 0 17-16,0 0 20 0,0 0-12 16,0 0 0-16,0 0-53 15,0 0-45-15,0 0-53 16,0 0 10-16,0 0-39 0,-13-37 33 16,19-4-45-16,1-7 41 15,6-11-39-15,20-4 33 0,-7 0-34 16,-13 4 39-16,20 11-19 15,-13 8 0-15,-7 14-15 0,-13 26 27 16,0 0-28-16,33-15 31 16,0 19-24-16,-33-4 39 0,39 29-40 15,0-3 33-15,-12 0-38 16,-27-26 33-16,39 29-15 16,-39-29 0-16,0 0 3 15,26 34 29-15,-26-34 60 0,0 0 45 16,7 37-36-16,-7-8-7 15,-13 1-10-15,-7 3-50 0,-13 0 6 16,7-3-21-16,-7-8-19 16,0 0 17-16,-6-3-1 0,-7-8 2 15,0-4 30-15,0-3 27 16,0-12-16-16,0 1-31 0,6-12 8 16,-6 1-11-16,7-8-23 15,-7-3 6-15,7-5 5 16,6-6-17-16,0-8 4 0,7-8 9 15,-1-7-15-15,8-3-3 16,-1-8 15-16,7 4-14 0,6 3 23 16,1 8-15-16,6 11 6 15,0 11-3-15,0 37 7 0,-7-33-10 16,7 33-20-16,0 0-33 16,0 0-177-16,0 0-166 15,0 0-149-15,0 0 40 0,-26 52 66 16</inkml:trace>
        </inkml:traceGroup>
        <inkml:traceGroup>
          <inkml:annotationXML>
            <emma:emma xmlns:emma="http://www.w3.org/2003/04/emma" version="1.0">
              <emma:interpretation id="{E36BC559-3FBA-4FCC-92AE-D0256B6159A5}" emma:medium="tactile" emma:mode="ink">
                <msink:context xmlns:msink="http://schemas.microsoft.com/ink/2010/main" type="inkWord" rotatedBoundingBox="33649,3989 32119,3974 32133,2600 33663,2615"/>
              </emma:interpretation>
            </emma:emma>
          </inkml:annotationXML>
          <inkml:trace contextRef="#ctx0" brushRef="#br1" timeOffset="-169942.9">11274-5822 877 0,'-6'-25'173'0,"6"25"-9"16,0 0-51-16,-40-41-43 16,40 41-58-16,-39-33 12 0,-14 10 55 15,1 5 77-15,6 11 23 16,-20 10-45-16,20 8 28 16,-13 12 24-16,0 10-11 0,-7 15-3 15,7 11-28-15,0 7-43 0,0 12-26 16,-7 11-21-16,20 3-19 15,-7 4-14-15,7 0-21 0,7-3-4 16,13-9 11-16,6-6 10 16,20-8 8-16,13 0 10 0,20-10 6 15,19-5 5-15,27-11-6 16,13-3-8-16,13-11-11 0,20-5-12 16,7-2-12-16,-1-16-1 0,-6-7 7 15,0-7 2 1,-20-8-12-16,7-11 1 0,-20-15 6 15,-13-14 9-15,-33-12-5 0,6-18-10 16,-26-14-3-16,-19-16 4 16,-20 1 10-16,-13 3-5 0,-20 4-6 15,-14 11 8-15,-12 7-45 16,-13 15-52-16,-14 11-65 0,1 15-152 16,12 11-214-16,-12 11-233 15</inkml:trace>
          <inkml:trace contextRef="#ctx0" brushRef="#br1" timeOffset="-170392.9">11084-5641 701 0,'0'0'224'0,"0"0"91"0,0 0 15 16,13 37-68-16,-13-7-57 15,-13 3-65-15,13-33-32 0,-13 41-40 16,-14-4-32-16,-6-8-22 16,-6-3 8-16,0-4-11 0,-7-7-4 15,6-4-2-15,1-7 6 16,6-4-2-16,33 0-5 16,-33-22-9-16,33 22 16 0,-26-34-14 15,6-2 8-15,13 2 1 16,7 1-3-16,7 0-7 0,0 3 8 15,-7 30-12-15,6-29 8 0,-6 29-3 16,0 0 6-16,0 0 43 16,0 0 22-16,33 37-13 0,-7 3-16 15,-6 8-18-15,0 8-10 16,-1-1-8-16,8 4-8 0,-1-3 11 16,-6-5 3-16,6-6-9 15,-6-8-44-15,-20-37-101 16,26 37-75-16,-26-37-56 0,0 0-96 15,0 0-19-15,26 7 13 16,7-18 17-16</inkml:trace>
        </inkml:traceGroup>
      </inkml:traceGroup>
    </inkml:traceGroup>
    <inkml:traceGroup>
      <inkml:annotationXML>
        <emma:emma xmlns:emma="http://www.w3.org/2003/04/emma" version="1.0">
          <emma:interpretation id="{63BDAD8A-B19D-4191-8761-6EFCF5B11227}" emma:medium="tactile" emma:mode="ink">
            <msink:context xmlns:msink="http://schemas.microsoft.com/ink/2010/main" type="paragraph" rotatedBoundingBox="33293,1949 19527,1665 19555,286 33322,5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241AD0-B97F-432F-AB11-025C2CE9A220}" emma:medium="tactile" emma:mode="ink">
              <msink:context xmlns:msink="http://schemas.microsoft.com/ink/2010/main" type="line" rotatedBoundingBox="33293,1949 19527,1665 19555,286 33322,570"/>
            </emma:interpretation>
          </emma:emma>
        </inkml:annotationXML>
        <inkml:traceGroup>
          <inkml:annotationXML>
            <emma:emma xmlns:emma="http://www.w3.org/2003/04/emma" version="1.0">
              <emma:interpretation id="{31E21474-88EB-4C57-85E4-35204B9EAD76}" emma:medium="tactile" emma:mode="ink">
                <msink:context xmlns:msink="http://schemas.microsoft.com/ink/2010/main" type="inkWord" rotatedBoundingBox="23334,1592 19530,1514 19554,343 23358,421"/>
              </emma:interpretation>
            </emma:emma>
          </inkml:annotationXML>
          <inkml:trace contextRef="#ctx0" brushRef="#br2">1263-8093 612 0,'0'0'218'0,"0"0"-18"16,-21 39-50-16,16 4-41 15,10-7-19-15,6 3-14 0,5-4-29 0,-16-35-7 0,31 40-22 16,-5-17-6-16,6-7 19 31,-6-12-24-31,-26-4-7 0,37-8 10 16,-6-12-3-16,-31 20-21 15,26-43 4-15,-26 43 36 0,21-39 94 16,-21 39 21-16,0 0-20 0,0 0-52 16,0 0-33-16,-36 23 31 15,-1 25 36-15,-10 15-25 0,-1 11 5 16,12 1-24-16,-1 0-35 0,11-1-2 16,5 1-13-16,5-8-85 15,6 0-254-15,4-12-321 16</inkml:trace>
          <inkml:trace contextRef="#ctx0" brushRef="#br2">697-8105 691 0,'-11'-36'194'0,"11"36"54"16,-5-31 7-16,5 31-73 0,0 0-50 15,0 0-29-15,0 0 86 16,0 0 25-16,-10 35 22 0,10 13-70 16,0 18-64-1,0 9-1 1,0 12-23-16,5 3-33 0,5-3-21 0,1 3-14 0,5-7 9 16,-1-1-19-1,1-15-49-15,0-4-167 0,5-12-190 16,-21-51-200-16,31 47-44 15</inkml:trace>
          <inkml:trace contextRef="#ctx0" brushRef="#br2">-69-7444 876 0,'0'0'259'15,"0"0"-1"-15,0 0-80 16,0 0-58-16,0 0-37 15,0 0-32-15,0 0-7 0,0 0 1 16,0 0-30-16,0 0-7 0,32-48-8 16,-1 5 0-16,6-4 17 15,0 0-43-15,-1 7 33 0,-4 5-13 16,-1 8-17-16,1 7 36 16,-6 12-9-16,5 0-18 15,-4 4 22-15,4 4-22 16,1-4 21-16,-6 8-7 0,-5 0-12 15,-21-4 19-15,26 4-20 16,-26-4 16-16,0 0-16 0,0 0 16 16,-16 39-3-16,-10-3 7 15,-5 7 15-15,-11 0-19 0,-11 4 14 16,-10-3-4-16,-5-5-34 0,0-11 34 16,10-5-13-16,6-11 12 0,5-12 11 15,5-12-16-15,5-15 62 16,11-9 8-16,5-11 4 0,0-12-24 15,5-12-38-15,6-7-6 16,10-5-3-16,0-3-25 0,10 7 26 16,-5 20-29-16,6 16-20 15,-11 43-210-15,0 0-303 0</inkml:trace>
          <inkml:trace contextRef="#ctx0" brushRef="#br2">-593-7979 1155 0,'0'0'297'0,"16"35"-27"15,5 16 35-15,-6 20-116 0,1 8-39 16,0 7-93-16,-6 5-46 15,-10-5 21-15,-5-3-11 0,-5-8-26 16,-6-13 23-16,-5-10-18 16,-5-17 7-16,-1-4 2 0,-4-15-38 0,5-12 26 15,-6-12-17 1,6-11 3-16,26 19 11 0,-26-52-4 16,0 9 4-16,10 8 6 0,5 7-14 15,11 28 14 1,-15-19 4-16,-11 15 0 0,-11 15 45 0,-16 13 54 15,-15 4 50-15,-10 7-12 16,-12 0-45-16,-14 1-32 0,-7-5-10 16,-9-3-18-16,-1-9 4 0,6-3-19 15,5-8-15-15,5-4 12 0,16-12-23 16,10-8 17-16,16-7-15 16,11-9 3-1,10-7-6-15,15-20-185 0,12-8-251 16,15-15-163-16,10 3-114 0</inkml:trace>
          <inkml:trace contextRef="#ctx0" brushRef="#br2">-2245-7759 1292 0,'53'-12'358'15,"-1"-7"-41"1,16-13-63-16,11 1-100 0,10-9-90 15,16 5-29-15,-5 7-58 0,-1 5-360 16,-10 7-439-16</inkml:trace>
        </inkml:traceGroup>
        <inkml:traceGroup>
          <inkml:annotationXML>
            <emma:emma xmlns:emma="http://www.w3.org/2003/04/emma" version="1.0">
              <emma:interpretation id="{39087D17-56D4-4BB3-9EDF-2ED601BF4613}" emma:medium="tactile" emma:mode="ink">
                <msink:context xmlns:msink="http://schemas.microsoft.com/ink/2010/main" type="inkWord" rotatedBoundingBox="28667,1784 25167,1712 25190,572 28690,645"/>
              </emma:interpretation>
            </emma:emma>
          </inkml:annotationXML>
          <inkml:trace contextRef="#ctx0" brushRef="#br1" timeOffset="-171842.91">6517-7384 1205 0,'0'0'162'16,"0"0"-4"-16,0 0 15 0,0 0-53 15,0 0-68-15,0 0-2 16,0 0 1-16,0 0 44 0,6-41-57 15,-6 41-15-15,27-55-15 16,-1 6 11-16,0-2-40 0,0 3 29 16,-6 11-23-16,-20 37 27 0,0 0-36 15,0 0 24-15,46-22-3 16,-46 22 8-16,40 18-5 16,-40-18-12-16,39 48 23 0,-19-4-20 15,-1-7 23-15,-19-37-19 16,14 45 16-16,-14-45 13 0,0 40 22 15,0-40 32-15,0 0-22 16,-33 37-2-16,33-37-15 0,-59 30 3 16,6-15-33-16,7-4 21 0,-7-8-35 15,7-3 27-15,-6-7-1 16,6 0 31-16,0-8-31 0,0-7 14 16,6-8-21-16,1-7 9 15,0-11-15-15,-1 0 6 16,7 0 16-16,7 0 27 0,6 0-19 15,7 11 7-15,0 0-36 16,13 37 9-16,-13-44-24 0,13 44 16 16,0 0-35-16,0 0-128 15,0 0-276-15,-13-33-242 0,13 33 2 16</inkml:trace>
          <inkml:trace contextRef="#ctx0" brushRef="#br1" timeOffset="-171332.9">5689-7813 1184 0,'0'0'265'0,"-7"-41"16"0,7 41-58 16,0 0-86-16,0 0-9 15,0 0 74-15,0 0-25 0,46 19-15 16,-6 14-67-16,-1 8-30 15,-6 3-45-15,0 8 4 0,-7-8-24 16,-6 0 14-16,-7-3-7 16,-13-41-7-16,0 44 5 0,0-44 5 15,-26 45-10-15,26-45-11 0,-60 33-16 16,8-18-12-16,-1-8 0 16,1-14-14-16,-1-1 31 0,7-10-17 15,0-8 36-15,7-3-14 16,39 29 22-16,-46-41-15 15,46 41 30-15,-40-33-14 0,40 33 23 16,0 0-26-16,0 0 42 16,0 0 16-16,0 0 43 0,0 0 1 15,0 0 21-15,-46 51 0 16,13-6-19-16,-6-5 6 0,0-3-20 16,-7-3-10-16,-7-5-18 0,-13 1 1 15,1-8-12-15,-14-4-15 16,0-3-23-16,-20-4 11 0,7-11-24 15,-6 0 9-15,-1-7-17 16,7-4 9-16,7-4-8 16,12-4-7-16,14-3-80 0,13-4-73 15,7-3-125-15,39 29-174 16,-26-41-291-16,39 1-109 0</inkml:trace>
          <inkml:trace contextRef="#ctx0" brushRef="#br1" timeOffset="-171182.9">4598-7743 1459 0,'52'0'357'16,"1"-11"-77"-16,13 4-70 0,6-8-115 16,27 0-28-16,6-3-102 15,13-1-306-15,0 1-411 0</inkml:trace>
          <inkml:trace contextRef="#ctx0" brushRef="#br1" timeOffset="-163812.9">3409-7673 616 0,'0'0'90'0,"0"0"-22"0,0 0-12 16,0 0-18-16,0 0 4 16,0 0 57-16,0 0-2 0,0 0-25 15,0 0 3-15,6-37-25 16,1 4-55-16,-7 33 30 16,33-40-3-16,-14 6-1 0,-19 34 6 15,27-48 50-15,-14 11 22 16,0 8-33-16,-13-1 27 0,0 30 8 15,0-33-33-15,0 33 11 16,0 0-43-16,0 0-30 0,0 0 21 16,-40-7-12-16,1 18-24 15,39-11 30-15,-39 40 59 16,12 1 8-16,8 0-5 0,-1-1 23 16,13 8-34-16,1-3-5 15,12 3-44-15,1-8-21 0,13 5 11 16,-1-8-8-16,1-1-5 15,6 1 7-15,-6 0-43 0,0-7-128 16,-20-30-120-16,26 41-57 16,-6-4-14-16,-14 7 34 0,-6-4 30 15,-6 9 40-15,-1-1 36 16,-6-4 215-16,6 4-126 0,1-11 48 16,-7 0 42-16,13-37 26 15,-7 40 24-15,7-40 54 16,-13 41 40-16,13-41 28 15,0 0 26-15,0 0 1 0,0 0 26 16,-20 48 20-16,20-48-12 16,0 0-4-16,0 0-41 0,0 0-38 15,0 0-24-15,0 0 22 16,0 0-36-16,0 0 19 0,0 0 0 16,0 0 15-16,0 0 15 15,0 0-7-15,0 0-55 0,0 0-26 16,0 0-16-16,0 0-8 15,0 0-1-15,0 0 1 16,0 0 11-16,-19-37-9 0,19 37-15 16,0 0-5-16,0 0-6 15,0 0 11-15,0 0-22 0,0 0-121 16,0 0-111-16,0 0-74 16,0 0-85-16,-20 45-97 0,20-45 5 15</inkml:trace>
        </inkml:traceGroup>
        <inkml:traceGroup>
          <inkml:annotationXML>
            <emma:emma xmlns:emma="http://www.w3.org/2003/04/emma" version="1.0">
              <emma:interpretation id="{DA48FA5D-6BB4-4256-961A-0A398A1AB6A3}" emma:medium="tactile" emma:mode="ink">
                <msink:context xmlns:msink="http://schemas.microsoft.com/ink/2010/main" type="inkWord" rotatedBoundingBox="33293,1949 29112,1863 29141,484 33322,570"/>
              </emma:interpretation>
            </emma:emma>
          </inkml:annotationXML>
          <inkml:trace contextRef="#ctx0" brushRef="#br1" timeOffset="-174702.91">10584-7388 503 0,'0'0'159'0,"0"0"15"15,13-30 1-15,-13 30 59 0,0 0 38 16,0 0 6-16,0 0-20 16,0 0-59-16,20-18-37 0,-20 18-10 15,0 0 25-15,26 15-35 16,-12 7-44-16,12 11-24 0,0 8-33 15,-6 3-23-15,-7 0-8 16,13 1 2-16,1-1-17 16,-8 0 15-16,-6-3-18 0,14-8 13 0,-14-3-140 15,-13-30-131 1,0 0-157-16,0 0-102 0,26 37-34 16,-26-37 36-16</inkml:trace>
          <inkml:trace contextRef="#ctx0" brushRef="#br1" timeOffset="-174152.91">11215-7529 646 0,'0'0'100'0,"0"-29"2"0,0 29-14 15,0-33-32-15,0 33-15 16,0 0-2-16,-33-34 14 0,-6 12 28 16,6 15-7-16,-6-4 10 15,-14 3-6-15,0 8-20 0,-12 8-25 16,-8 3 13-16,8 0-40 16,-8 4 37-16,1 7-38 0,6 4 14 15,1 0-17-15,6 7 5 16,-1 0 58-16,8 4 56 0,-7 4 18 15,19 3 6-15,-6 4-51 16,27 0-15-16,-1 8-19 0,7-1-3 16,6 4-24-16,14-4 16 15,13 1-28-15,12 3 27 0,14-4-42 16,14-3 8-16,12-8-8 16,13 1 23-16,7-12-21 0,13-3 16 15,-6-8-21-15,-1-15 11 0,-12-3-14 16,-1-12 13-16,1-6-6 15,-14-12-4-15,-13-11 10 0,0-15-19 16,-6-7 14-16,-14-15-8 16,-6-7 6-16,-7-8-9 15,-6-3 3-15,-13 3 0 0,-14 4-7 16,-6 8 12-16,-7 6-8 16,-6 12 9-16,-7 8-12 0,-19 14 16 15,12 3-20-15,-12 9-24 0,-1 6-150 16,-6 8-153-16,-7 0-186 15,7 7-48-15</inkml:trace>
          <inkml:trace contextRef="#ctx0" brushRef="#br1" timeOffset="-173142.9">9362-7174 607 0,'0'0'125'15,"0"0"17"-15,0 0-15 0,0 0-66 16,0 0 7-16,0 0-3 16,-46 26 45-16,46-26 21 0,0 0-3 15,-46-4-73-15,46 4 4 16,0 0-49-16,-26-48 19 0,13 0-32 16,19 0 8-16,14 4 8 15,0 0-34-15,-20 44 38 0,52-48-20 16,-6 14-1-16,-46 34 4 0,53-22 6 15,-7 11-24-15,-46 11 34 16,52 4-10-16,-52-4 53 0,46 18 93 16,-46-18 23-16,0 0-36 15,27 52 12-15,-14-8-56 16,-13-44-4-16,-13 52-42 0,-7-15-4 16,20-37-36-16,-66 44 10 15,7-7-19-15,-7-11 6 0,1-4 0 16,-8-7-6-16,8-8 8 0,6-7-19 15,-1-3 20-15,8-5-24 16,19-6 3-16,33 14-33 0,-53-34 1 16,40-3-20-16,0 0 23 15,13 4-8-15,0 33 33 0,20-48-9 16,-14 15 25-16,-6 33-5 16,0 0 12-16,46-37-21 15,-46 37 14-15,0 0-13 0,27 7 24 16,-27-7-20-16,0 0 21 0,33 48 16 15,-27-7 15-15,-6-41 1 16,-13 52-7-16,0-15-9 0,13-37-18 16,-40 37 2-16,-6-8-26 15,7-10 29-15,-7-5-28 0,7-3 30 16,-7-11-22-16,13-3 22 16,33 3-22-16,-53-15 5 0,53 15-11 15,-46-37-23-15,20-4-22 16,19-3-10-16,7-4-3 0,7 7 48 15,6 4-3-15,-13 37 24 16,13-33 0-16,-13 33-8 0,0 0 3 16,0 0-6-16,0 0 65 15,0 0-12-15,0 0 21 0,-33 45-10 16,7-5 2-16,26-40 2 16,-33 48 6-16,7-11-6 0,26-37 9 15,-46 41-2-15,46-41 33 0,-40 29-28 16,40-29 17-16,-39 19-20 15,39-19-9-15,-46 0-19 0,46 0-5 16,-46-19-10-16,46 19-9 16,-39-44 4-16,12 3-10 15,1-7 0-15,6-7-15 0,7-4 7 16,0-8 5-16,0-7-5 16,6 4 5-16,1-4-16 0,6 12 15 15,-7 6-19-15,7 8-23 16,0 7-108-16,0 41-119 0,0 0-210 15,-6-44-262-15,6 44-93 0</inkml:trace>
          <inkml:trace contextRef="#ctx0" brushRef="#br1" timeOffset="-172952.9">8863-8009 1833 0,'46'0'398'15,"-46"0"-93"-15,33 0-50 0,-33 0-111 16,0 0-57-16,32 0-55 16,-32 0-1-16,0 0-31 0,0 0-68 15,0 0-178-15,0 0-250 16,0 0-209-16,0 0-2 0</inkml:trace>
          <inkml:trace contextRef="#ctx0" brushRef="#br1" timeOffset="-172352.9">7857-7399 387 0,'0'0'91'0,"0"0"21"0,0 0 22 16,0 0-29-16,0 0 2 0,0 0 16 16,0 0 61-16,0 0 28 15,0 0-11-15,0 0-72 16,0 0-7-16,0 0-78 0,0 0 38 16,0 0-41-16,0 0 41 15,0 0-13-15,0 0-5 0,-39 11-17 16,39-11 9-16,-53 29 23 15,1-3-4-15,6-4-23 0,6 1-3 16,1-5-14-16,39-18-8 0,-46 19-18 16,46-19 2-16,0 0-14 15,0 0 11-15,0 0-22 0,0 0 27 16,0 0-13-16,0 40 6 16,0-40-13-16,46 30 10 15,0-12 2-15,6 1-5 0,1 3 23 16,-7-7 14-16,0 7 33 15,-46-22-29-15,46 29 6 0,-46-29-10 16,33 34 26-16,-33-34-18 0,0 44-3 16,0-44-21-16,-26 44 0 15,26-44-16-15,-60 37 17 0,1-11-3 16,13-15 6-16,-6-7-13 16,-1-11 20-16,7-5-8 0,-6-2 6 15,52 14-21-15,-66-45 5 16,20 5-14-16,0-8 7 15,26-4-15-15,-6 0 8 0,6-11-20 16,7 4-10-16,13 8-87 16,-7-5-129-16,7 12-140 0,0 44-243 15,7-56-119-15</inkml:trace>
          <inkml:trace contextRef="#ctx0" brushRef="#br1" timeOffset="-169202.9">9415-8049 661 0,'0'0'96'16,"0"0"47"-1,0 0 3-15,0 0-74 0,0 0 67 16,-7 36 43-16,7-36 20 16,7 34-21-16,-7-34-40 0,26 37-27 15,-26-37-28-15,39 33-51 16,-6-11-24-16,-6-14 25 0,-27-8-15 16,46-4-13-16,-14-4 15 15,-32 8-9-15,27-25 10 0,-27 25-2 16,13-34 36-16,0 1 7 15,-13 33-10-15,0-30 52 0,0 30-52 16,0 0-31-16,0 0-7 16,-26-18-8-16,-7 18 6 15,0 7-9-15,0 8-6 0,33-15-102 16,-46 22-197-16,46-22-320 16,-13 34-193-16</inkml:trace>
        </inkml:traceGroup>
      </inkml:traceGroup>
    </inkml:traceGroup>
  </inkml:traceGroup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03:50.33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9184D2E-AD07-486D-B374-ECCC34A7CAE2}" emma:medium="tactile" emma:mode="ink">
          <msink:context xmlns:msink="http://schemas.microsoft.com/ink/2010/main" type="writingRegion" rotatedBoundingBox="33862,16939 21834,17783 21720,16166 33748,15322"/>
        </emma:interpretation>
      </emma:emma>
    </inkml:annotationXML>
    <inkml:traceGroup>
      <inkml:annotationXML>
        <emma:emma xmlns:emma="http://www.w3.org/2003/04/emma" version="1.0">
          <emma:interpretation id="{009AFA3B-636C-4F23-BAEF-D22F73183BA3}" emma:medium="tactile" emma:mode="ink">
            <msink:context xmlns:msink="http://schemas.microsoft.com/ink/2010/main" type="paragraph" rotatedBoundingBox="33862,16939 21834,17783 21720,16166 33748,153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3E91BE-7858-419A-8DAC-F90E79061AE2}" emma:medium="tactile" emma:mode="ink">
              <msink:context xmlns:msink="http://schemas.microsoft.com/ink/2010/main" type="inkBullet" rotatedBoundingBox="33540,16628 33077,16661 33018,15815 33481,15783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11327 7227 319 0,'0'0'40'0,"0"0"16"15,0 0 20-15,0 0 24 16,0 0 13-16,0 0 4 16,0 0 24-16,0 0-20 0,0 0-30 15,0 0-17-15,0 0-58 0,0 0 23 16,0 0 10-16,0 0-49 16,-13 37 47-16,-14 0-47 0,1 4 31 15,-7 3-24-15,20 1 13 16,0-5-9-16,6-3-19 0,1 0 21 15,6-4 1-15,0-3 0 0,0-30-21 16,26 37-6-16,-26-37 8 16,40 22 13-16,-1-14-1 0,-6-12 3 15,0-7 0-15,6-8-19 16,1-10 9-16,6-5-8 0,-7 1-2 16,-6-4 19-16,-33 37 0 15,52-44-12-15,-19 11 43 0,-33 33 46 16,0 0 1-16,0 0-29 0,0 0-20 15,0 0-20-15,0 0-4 16,0 0 3-16,0 0 12 0,-46 44-23 16,7 0 6-16,6 1 26 15,7 3 72-15,-1 0-22 0,-5 11 1 16,-8-4-5-16,14 1-35 0,6-5-10 16,-6-3-27-16,0-3-18 15,19-5 20-15,-13-6-20 16,20-34 9-16,-6 33-3 0,6-33-17 15,0 0 14-15,0 0-26 0,0 0-191 16,0 0-104-16,0 0-71 16,0 0-54-16,0 0-15 0</inkml:trace>
      </inkml:traceGroup>
      <inkml:traceGroup>
        <inkml:annotationXML>
          <emma:emma xmlns:emma="http://www.w3.org/2003/04/emma" version="1.0">
            <emma:interpretation id="{455DAFF9-F319-4805-BF45-52E0CBF627E9}" emma:medium="tactile" emma:mode="ink">
              <msink:context xmlns:msink="http://schemas.microsoft.com/ink/2010/main" type="line" rotatedBoundingBox="33862,16939 21834,17783 21720,16166 33748,15322"/>
            </emma:interpretation>
          </emma:emma>
        </inkml:annotationXML>
        <inkml:traceGroup>
          <inkml:annotationXML>
            <emma:emma xmlns:emma="http://www.w3.org/2003/04/emma" version="1.0">
              <emma:interpretation id="{489434D1-AD17-42C1-8B79-1AD669099ED3}" emma:medium="tactile" emma:mode="ink">
                <msink:context xmlns:msink="http://schemas.microsoft.com/ink/2010/main" type="inkWord" rotatedBoundingBox="33862,16939 21834,17783 21726,16243 33754,15399"/>
              </emma:interpretation>
            </emma:emma>
          </inkml:annotationXML>
          <inkml:trace contextRef="#ctx0" brushRef="#br0" timeOffset="812">11708 6991 318 0,'0'-33'63'0,"0"33"3"16,0 0-22-16,0 0 33 16,0 0-28-16,-26-45 14 0,26 45-5 15,0 0-17-15,-40-33-8 0,40 33-28 16,-52-18 11-16,19 7 30 16,33 11-9-16,-59 0 1 15,13 7-20-15,-7 8 6 0,14 0 39 16,-7 10 7-16,0-2-21 0,0 6-26 15,6 4 83-15,-6 4-34 16,-6 4-30-16,19 3 4 0,-20 4-10 16,14 8-30-16,-7 3 6 15,13 4 2-15,0 7 14 0,0 8 16 16,14-1 35-16,-1 12-38 0,7-1-19 16,6-6 58-16,7 3-46 15,20-8-5-15,6-7-4 0,14-3-10 16,12-8-2-16,7-4-17 0,20-10 4 15,0-8 14-15,6-15-9 16,7 4-8-16,-6-15 3 16,6-7 4-16,-7-4-12 0,-6-11 15 15,0-8-7-15,-13-7-3 0,-14 0 7 16,1-11 4-16,-20-7-18 16,0-11 13-16,-20-8-6 0,0-15 3 15,-13-7-18-15,0-15 30 0,-20-10-26 16,0-9 14-16,1 1-6 15,-8 15 12-15,8 3 2 0,-21 15 6 16,14 19-18-16,6 10-7 0,-6 12 22 16,26 44 3-16,-39-37-14 15,39 37-24-15,-40-22 24 16,-6 11 5-16,7 14-12 0,39-3 7 16,-53 11-23-16,1 0-226 0,12 4-113 15,7 0-103-15</inkml:trace>
          <inkml:trace contextRef="#ctx0" brushRef="#br1" timeOffset="-181521.46">-107 7977 629 0,'0'0'140'0,"0"0"26"15,0 0-35-15,0 0 0 16,0 0-21-16,0 0 18 0,0 0 0 16,0 0 16-16,0 0-12 0,0 0-8 15,0 0-4-15,0 0-43 16,0 0-13-16,0 0-26 0,0 0-20 16,0 0-9-16,0 0-12 0,0 0 0 15,0 0-14-15,0 0 3 16,0 0-21-16,0 0-60 0,0 0-139 15,0 0-150-15,0 0-100 16</inkml:trace>
          <inkml:trace contextRef="#ctx0" brushRef="#br0" timeOffset="1752">9796 7416 623 0,'0'0'100'0,"26"-19"-42"0,-26 19 43 16,20 4 0-16,19 7-25 15,-39-11 17-15,33 45 31 0,0-8-37 16,0 3-20-16,-13-3-5 16,-1 4 4-16,-12-4 9 0,-1 3-32 15,-12-6-11-15,6-34-32 16,-7 37 7-16,7-37 11 16,-19 36-18-16,19-36 3 0,-40 30 10 15,7-15-1-15,33-15-20 0,-39-4-9 16,39 4-6-16,-46-29 11 15,13-5 7-15,0-3-29 0,0-7 22 16,7 0 18-16,0 3-13 16,6 4 1-16,7 8 20 0,13 29-3 15,0 0-8-15,-13-30-13 16,13 30-2-16,0 0 8 0,0 0 14 16,0 0 0-16,0 0-2 0,0 0-14 15,26 18-1-15,7-3-2 16,-33-15 2-16,39 11 7 15,-39-11 15-15,33 11-4 0,-33-11-24 16,26 4 6-16,-26-4 18 16,0 0-17-16,0 0 17 0,0 0 21 15,0 0-13-15,0 0-16 0,0 0 13 16,-26 0-7-16,-13 4-19 16,-7-1-7-16,6 9 14 0,1-1 11 15,6 7 4-15,0 1-12 16,33-19 2-16,-46 33-15 0,20-4 13 15,0 1 73-15,-7 0 1 16,26-5-32-16,-6 1-27 16,13 0 10-16,-7 0-18 0,7 0 9 15,-6 3 91-15,6 1-45 0,0-4-6 16,-7 0-2-16,1 3 2 16,-1-3-13-16,-13 0 5 0,1-4-37 15,-8 0-15-15,1 0 13 16,-13-7-9-16,6 7-9 0,0-7 9 15,-6-7 13-15,-1-5-13 0,20-3-64 16,20 0-125-16,0 0-115 16,-32-33-93-16,12-11-111 0</inkml:trace>
          <inkml:trace contextRef="#ctx0" brushRef="#br0" timeOffset="1949">9323 7239 909 0,'0'0'208'0,"0"0"-48"15,0 0-64-15,0 0-64 0,0 0-28 16,0 0 20-16,0 0-21 0,0 0 8 16,0 0-33-16,0 0-25 15,0 0-166-15,0 0-64 16,0 0-56-16</inkml:trace>
          <inkml:trace contextRef="#ctx0" brushRef="#br0" timeOffset="2328">8955 7494 488 0,'0'0'71'0,"39"3"0"16,1 16-29-16,-8 7-42 16,-12 3 14-16,13 1 3 0,-13 3 5 15,-20-33-13-15,6 37 3 0,-6-37 19 16,-6 37 29-16,6-37-22 16,-27 33-14-16,1-14-16 0,26-19-12 15,-46 7 32-15,7-3-2 16,-1-15-1-16,1-1-2 0,6-6 15 15,0-1-10-15,0 1 32 0,0 3 37 16,1 0 47-16,32 15-43 16,-40-11 21-16,-6 11-5 0,26 15-23 15,-19 4-10-15,6-1-40 0,33-18-17 16,-39 44-12-16,12-10-1 16,1-1-9-16,13-4-12 15,13 1-87-15,0-30-256 0,-7 44-108 16,7-7-28-16</inkml:trace>
          <inkml:trace contextRef="#ctx0" brushRef="#br0" timeOffset="2508">8501 8461 1454 0,'0'0'231'15,"0"0"-91"-15,40 26-69 16,6-15-26-16,6-11-37 0,1-7-41 16,-1 0-224-16,1-4-184 0,-7-8-79 15</inkml:trace>
          <inkml:trace contextRef="#ctx0" brushRef="#br0" timeOffset="2729">8475 7098 1239 0,'0'0'32'15,"0"0"13"-15,0 0-62 0,0 0 11 16,0 0-12-16,0 0-35 15,0 0-123-15,0 0-60 0,0 0-62 16</inkml:trace>
          <inkml:trace contextRef="#ctx0" brushRef="#br0" timeOffset="3292">7792 7638 684 0,'-20'37'115'16,"13"-8"-7"-16,7-29-35 15,7 37-19-15,-7-37-25 0,26 33-19 16,-26-33-10-16,0 0 0 0,0 0 15 16,40 15-5-16,-14-11-1 15,7-15-4-15,-33 11-5 16,33-26-5-16,-1-4 2 0,-12-3-5 15,0-4-4-15,-14-4 12 0,1 1 0 16,-7 10 0-16,0 1 6 16,0 29 24-16,0 0 38 0,0 0 16 15,0 0 65-15,-59 18-3 16,0 19-10-16,0 15 18 0,-7 0 11 16,0 7-22-16,-6 3 1 0,-20-2-50 15,0 2-46-15,-7-3 5 16,7-3-12-16,-6-12-29 0,6 1-9 15,6-12 13-15,7-11-7 0,14-4-9 16,6-10-5-16,6-8 24 16,7-8-37-16,7-10 4 15,6-4 5-15,0-11 13 0,7-4-15 16,-1 0 5-16,8 7 11 16,19 30 2-16,-14-33-18 0,14 33 3 15,0 0 16-15,0 0 0 0,0 0-16 16,0 0 19-16,0 0-11 15,-26 37 21-15,6 0-24 0,1 0 18 16,-1 0-7-16,-6 0-3 0,-1-4 6 16,-12 4-23-16,0 0 26 15,-7-4-22-15,0 4-77 0,0-4-158 16,0-3-153-16,6-1-77 16,1-3-30-16</inkml:trace>
          <inkml:trace contextRef="#ctx0" brushRef="#br0" timeOffset="3464">6063 8713 1060 0,'53'29'327'16,"-1"-14"-93"-16,8-15-74 0,5 4-85 15,1-8-38-15,19 0-3 16,1-3-41-16,-1-4-158 15,-6 3-306-15</inkml:trace>
        </inkml:traceGroup>
        <inkml:traceGroup>
          <inkml:annotationXML>
            <emma:emma xmlns:emma="http://www.w3.org/2003/04/emma" version="1.0">
              <emma:interpretation id="{AB635D8F-8C21-42B9-BF0D-8C642536EADF}" emma:medium="tactile" emma:mode="ink">
                <msink:context xmlns:msink="http://schemas.microsoft.com/ink/2010/main" type="inkWord" rotatedBoundingBox="27565,17238 27158,17266 27054,15792 27462,15763"/>
              </emma:interpretation>
            </emma:emma>
          </inkml:annotationXML>
          <inkml:trace contextRef="#ctx0" brushRef="#br0" timeOffset="12652">5255 8002 491 0,'0'0'112'16,"0"0"-15"-16,0 0-18 15,0 0 26-15,0 0-27 0,0 0 25 16,0 0 2-16,26-14-37 0,-6-5 14 16,-20 19-56-16,33-44 17 15,0 3-27-15,-7 0-8 0,-6-3-2 16,-1-4-9-16,8-4 23 16,-8-10-13-16,1-5-12 15,6-7 5-15,-6 4 26 0,-7 11 29 16,-6 7-26-16,-7 15 5 15,-7 4-3-15,7 33-22 0,-19-30-9 16,19 30 11-16,-46-14-15 0,13 10 0 16,0 11 12-16,0 12-15 15,7 3 7-15,26-22-4 0,-40 48-1 16,21 0 5-16,5 4 21 16,14-1-11-16,7 9 16 0,6-1-6 15,7 0 5-15,6 4-2 0,0-1-6 16,14-6 6-16,-7-4-33 15,0-4 15-15,6-4 4 0,-6-3 10 16,-7-8-31-16,0-4 3 16,1 1 25-16,-27-30-33 15,13 33-133-15,0-11-105 0,-13-22-86 16,7 34-3-16</inkml:trace>
          <inkml:trace contextRef="#ctx0" brushRef="#br0" timeOffset="13032">5652 8631 722 0,'0'0'188'0,"0"0"-6"16,0 0 16-16,0 0 80 16,-8 35-1-16,8-35-68 0,0 0-22 15,0 0-30-15,0 0-1 16,0 0 10-16,0 0-48 0,0 0-23 15,0 0 2-15,0 0 11 16,0 0-16-16,0 0-39 0,0 0-15 16,0 0 2-16,0 0 33 0,-37-35-24 15,37 35 51-15,-21-23-14 16,21 23 0-16,0 0-29 0,0 0-27 16,0 0-16-16,-22-32-9 0,22 32 7 15,0 0-20-15,0 0 11 16,0 0-6-16,0 0 8 15,0 0-14-15,0 0 12 0,0 0-29 16,0 0-49-16,0 0-80 0,0 0-57 16,0 0-33-16,0 0-44 15,0 0-100-15,0 0-109 0,0 0-47 16,0 0 26-16</inkml:trace>
        </inkml:traceGroup>
      </inkml:traceGroup>
    </inkml:traceGroup>
  </inkml:traceGroup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50:20.85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15 545 0,'0'0'12'0,"33"-8"1"15,-33 8-13-15,0 0-9 16,0 0 32-16,0 0 49 16,0 0-36-16,0 0-21 0,0 0-12 15,26-7-78-15,-26 7-145 16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50:41.24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7270 661 503 0,'0'0'159'0,"0"0"15"15,13-30 1-15,-13 30 59 0,0 0 38 16,0 0 6-16,0 0-20 16,0 0-59-16,20-18-37 0,-20 18-10 15,0 0 25-15,26 15-35 16,-12 7-44-16,12 11-24 0,0 8-33 15,-6 3-23-15,-7 0-8 16,13 1 2-16,1-1-17 16,-8 0 15-16,-6-3-18 0,14-8 13 0,-14-3-140 15,-13-30-131 1,0 0-157-16,0 0-102 0,26 37-34 16,-26-37 36-16</inkml:trace>
  <inkml:trace contextRef="#ctx0" brushRef="#br0" timeOffset="549">7901 520 646 0,'0'0'100'0,"0"-29"2"0,0 29-14 15,0-33-32-15,0 33-15 16,0 0-2-16,-33-34 14 0,-6 12 28 16,6 15-7-16,-6-4 10 15,-14 3-6-15,0 8-20 0,-12 8-25 16,-8 3 13-16,8 0-40 16,-8 4 37-16,1 7-38 0,6 4 14 15,1 0-17-15,6 7 5 16,-1 0 58-16,8 4 56 0,-7 4 18 15,19 3 6-15,-6 4-51 16,27 0-15-16,-1 8-19 0,7-1-3 16,6 4-24-16,14-4 16 15,13 1-28-15,12 3 27 0,14-4-42 16,14-3 8-16,12-8-8 16,13 1 23-16,7-12-21 0,13-3 16 15,-6-8-21-15,-1-15 11 0,-12-3-14 16,-1-12 13-16,1-6-6 15,-14-12-4-15,-13-11 10 0,0-15-19 16,-6-7 14-16,-14-15-8 16,-6-7 6-16,-7-8-9 15,-6-3 3-15,-13 3 0 0,-14 4-7 16,-6 8 12-16,-7 6-8 16,-6 12 9-16,-7 8-12 0,-19 14 16 15,12 3-20-15,-12 9-24 0,-1 6-150 16,-6 8-153-16,-7 0-186 15,7 7-48-15</inkml:trace>
  <inkml:trace contextRef="#ctx0" brushRef="#br0" timeOffset="1556">6048 875 607 0,'0'0'125'15,"0"0"17"-15,0 0-15 0,0 0-66 16,0 0 7-16,0 0-3 16,-46 26 45-16,46-26 21 0,0 0-3 15,-46-4-73-15,46 4 4 16,0 0-49-16,-26-48 19 0,13 0-32 16,19 0 8-16,14 4 8 15,0 0-34-15,-20 44 38 0,52-48-20 16,-6 14-1-16,-46 34 4 0,53-22 6 15,-7 11-24-15,-46 11 34 16,52 4-10-16,-52-4 53 0,46 18 93 16,-46-18 23-16,0 0-36 15,27 52 12-15,-14-8-56 16,-13-44-4-16,-13 52-42 0,-7-15-4 16,20-37-36-16,-66 44 10 15,7-7-19-15,-7-11 6 0,1-4 0 16,-8-7-6-16,8-8 8 0,6-7-19 15,-1-3 20-15,8-5-24 16,19-6 3-16,33 14-33 0,-53-34 1 16,40-3-20-16,0 0 23 15,13 4-8-15,0 33 33 0,20-48-9 16,-14 15 25-16,-6 33-5 16,0 0 12-16,46-37-21 15,-46 37 14-15,0 0-13 0,27 7 24 16,-27-7-20-16,0 0 21 0,33 48 16 15,-27-7 15-15,-6-41 1 16,-13 52-7-16,0-15-9 0,13-37-18 16,-40 37 2-16,-6-8-26 15,7-10 29-15,-7-5-28 0,7-3 30 16,-7-11-22-16,13-3 22 16,33 3-22-16,-53-15 5 0,53 15-11 15,-46-37-23-15,20-4-22 16,19-3-10-16,7-4-3 0,7 7 48 15,6 4-3-15,-13 37 24 16,13-33 0-16,-13 33-8 0,0 0 3 16,0 0-6-16,0 0 65 15,0 0-12-15,0 0 21 0,-33 45-10 16,7-5 2-16,26-40 2 16,-33 48 6-16,7-11-6 0,26-37 9 15,-46 41-2-15,46-41 33 0,-40 29-28 16,40-29 17-16,-39 19-20 15,39-19-9-15,-46 0-19 0,46 0-5 16,-46-19-10-16,46 19-9 16,-39-44 4-16,12 3-10 15,1-7 0-15,6-7-15 0,7-4 7 16,0-8 5-16,0-7-5 16,6 4 5-16,1-4-16 0,6 12 15 15,-7 6-19-15,7 8-23 16,0 7-108-16,0 41-119 0,0 0-210 15,-6-44-262-15,6 44-93 0</inkml:trace>
  <inkml:trace contextRef="#ctx0" brushRef="#br0" timeOffset="1745">5549 40 1833 0,'46'0'398'15,"-46"0"-93"-15,33 0-50 0,-33 0-111 16,0 0-57-16,32 0-55 16,-32 0-1-16,0 0-31 0,0 0-68 15,0 0-178-15,0 0-250 16,0 0-209-16,0 0-2 0</inkml:trace>
  <inkml:trace contextRef="#ctx0" brushRef="#br0" timeOffset="2344">4543 650 387 0,'0'0'91'0,"0"0"21"0,0 0 22 16,0 0-29-16,0 0 2 0,0 0 16 16,0 0 61-16,0 0 28 15,0 0-11-15,0 0-72 16,0 0-7-16,0 0-78 0,0 0 38 16,0 0-41-16,0 0 41 15,0 0-13-15,0 0-5 0,-39 11-17 16,39-11 9-16,-53 29 23 15,1-3-4-15,6-4-23 0,6 1-3 16,1-5-14-16,39-18-8 0,-46 19-18 16,46-19 2-16,0 0-14 15,0 0 11-15,0 0-22 0,0 0 27 16,0 0-13-16,0 40 6 16,0-40-13-16,46 30 10 15,0-12 2-15,6 1-5 0,1 3 23 16,-7-7 14-16,0 7 33 15,-46-22-29-15,46 29 6 0,-46-29-10 16,33 34 26-16,-33-34-18 0,0 44-3 16,0-44-21-16,-26 44 0 15,26-44-16-15,-60 37 17 0,1-11-3 16,13-15 6-16,-6-7-13 16,-1-11 20-16,7-5-8 0,-6-2 6 15,52 14-21-15,-66-45 5 16,20 5-14-16,0-8 7 15,26-4-15-15,-6 0 8 0,6-11-20 16,7 4-10-16,13 8-87 16,-7-5-129-16,7 12-140 0,0 44-243 15,7-56-119-15</inkml:trace>
  <inkml:trace contextRef="#ctx0" brushRef="#br0" timeOffset="2856">3203 665 1205 0,'0'0'162'16,"0"0"-4"-16,0 0 15 0,0 0-53 15,0 0-68-15,0 0-2 16,0 0 1-16,0 0 44 0,6-41-57 15,-6 41-15-15,27-55-15 16,-1 6 11-16,0-2-40 0,0 3 29 16,-6 11-23-16,-20 37 27 0,0 0-36 15,0 0 24-15,46-22-3 16,-46 22 8-16,40 18-5 16,-40-18-12-16,39 48 23 0,-19-4-20 15,-1-7 23-15,-19-37-19 16,14 45 16-16,-14-45 13 0,0 40 22 15,0-40 32-15,0 0-22 16,-33 37-2-16,33-37-15 0,-59 30 3 16,6-15-33-16,7-4 21 0,-7-8-35 15,7-3 27-15,-6-7-1 16,6 0 31-16,0-8-31 0,0-7 14 16,6-8-21-16,1-7 9 15,0-11-15-15,-1 0 6 16,7 0 16-16,7 0 27 0,6 0-19 15,7 11 7-15,0 0-36 16,13 37 9-16,-13-44-24 0,13 44 16 16,0 0-35-16,0 0-128 15,0 0-276-15,-13-33-242 0,13 33 2 16</inkml:trace>
  <inkml:trace contextRef="#ctx0" brushRef="#br0" timeOffset="3365">2375 236 1184 0,'0'0'265'0,"-7"-41"16"0,7 41-58 16,0 0-86-16,0 0-9 15,0 0 74-15,0 0-25 0,46 19-15 16,-6 14-67-16,-1 8-30 15,-6 3-45-15,0 8 4 0,-7-8-24 16,-6 0 14-16,-7-3-7 16,-13-41-7-16,0 44 5 0,0-44 5 15,-26 45-10-15,26-45-11 0,-60 33-16 16,8-18-12-16,-1-8 0 16,1-14-14-16,-1-1 31 0,7-10-17 15,0-8 36-15,7-3-14 16,39 29 22-16,-46-41-15 15,46 41 30-15,-40-33-14 0,40 33 23 16,0 0-26-16,0 0 42 16,0 0 16-16,0 0 43 0,0 0 1 15,0 0 21-15,-46 51 0 16,13-6-19-16,-6-5 6 0,0-3-20 16,-7-3-10-16,-7-5-18 0,-13 1 1 15,1-8-12-15,-14-4-15 16,0-3-23-16,-20-4 11 0,7-11-24 15,-6 0 9-15,-1-7-17 16,7-4 9-16,7-4-8 16,12-4-7-16,14-3-80 0,13-4-73 15,7-3-125-15,39 29-174 16,-26-41-291-16,39 1-109 0</inkml:trace>
  <inkml:trace contextRef="#ctx0" brushRef="#br0" timeOffset="3521">1284 306 1459 0,'52'0'357'16,"1"-11"-77"-16,13 4-70 0,6-8-115 16,27 0-28-16,6-3-102 15,13-1-306-15,0 1-411 0</inkml:trace>
  <inkml:trace contextRef="#ctx0" brushRef="#br0" timeOffset="5500">6101 0 661 0,'0'0'96'16,"0"0"47"-1,0 0 3-15,0 0-74 0,0 0 67 16,-7 36 43-16,7-36 20 16,7 34-21-16,-7-34-40 0,26 37-27 15,-26-37-28-15,39 33-51 16,-6-11-24-16,-6-14 25 0,-27-8-15 16,46-4-13-16,-14-4 15 15,-32 8-9-15,27-25 10 0,-27 25-2 16,13-34 36-16,0 1 7 15,-13 33-10-15,0-30 52 0,0 30-52 16,0 0-31-16,0 0-7 16,-26-18-8-16,-7 18 6 15,0 7-9-15,0 8-6 0,33-15-102 16,-46 22-197-16,46-22-320 16,-13 34-193-16</inkml:trace>
  <inkml:trace contextRef="#ctx0" brushRef="#br0" timeOffset="4312">7770 2408 701 0,'0'0'224'0,"0"0"91"0,0 0 15 16,13 37-68-16,-13-7-57 15,-13 3-65-15,13-33-32 0,-13 41-40 16,-14-4-32-16,-6-8-22 16,-6-3 8-16,0-4-11 0,-7-7-4 15,6-4-2-15,1-7 6 16,6-4-2-16,33 0-5 16,-33-22-9-16,33 22 16 0,-26-34-14 15,6-2 8-15,13 2 1 16,7 1-3-16,7 0-7 0,0 3 8 15,-7 30-12-15,6-29 8 0,-6 29-3 16,0 0 6-16,0 0 43 16,0 0 22-16,33 37-13 0,-7 3-16 15,-6 8-18-15,0 8-10 16,-1-1-8-16,8 4-8 0,-1-3 11 16,-6-5 3-16,6-6-9 15,-6-8-44-15,-20-37-101 16,26 37-75-16,-26-37-56 0,0 0-96 15,0 0-19-15,26 7 13 16,7-18 17-16</inkml:trace>
  <inkml:trace contextRef="#ctx0" brushRef="#br0" timeOffset="4761">7960 2227 877 0,'-6'-25'173'0,"6"25"-9"16,0 0-51-16,-40-41-43 16,40 41-58-16,-39-33 12 0,-14 10 55 15,1 5 77-15,6 11 23 16,-20 10-45-16,20 8 28 16,-13 12 24-16,0 10-11 0,-7 15-3 15,7 11-28-15,0 7-43 0,0 12-26 16,-7 11-21-16,20 3-19 15,-7 4-14-15,7 0-21 0,7-3-4 16,13-9 11-16,6-6 10 16,20-8 8-16,13 0 10 0,20-10 6 15,19-5 5-15,27-11-6 16,13-3-8-16,13-11-11 0,20-5-12 16,7-2-12-16,-1-16-1 0,-6-7 7 15,0-7 2 1,-20-8-12-16,7-11 1 0,-20-15 6 15,-13-14 9-15,-33-12-5 0,6-18-10 16,-26-14-3-16,-19-16 4 16,-20 1 10-16,-13 3-5 0,-20 4-6 15,-14 11 8-15,-12 7-45 16,-13 15-52-16,-14 11-65 0,1 15-152 16,12 11-214-16,-12 11-233 15</inkml:trace>
  <inkml:trace contextRef="#ctx0" brushRef="#br0" timeOffset="7404">6127 3025 545 0,'-26'34'123'15,"26"-34"14"-15,0 0 6 16,0 0 17-16,0 0 20 0,0 0-12 16,0 0 0-16,0 0-53 15,0 0-45-15,0 0-53 16,0 0 10-16,0 0-39 0,-13-37 33 16,19-4-45-16,1-7 41 15,6-11-39-15,20-4 33 0,-7 0-34 16,-13 4 39-16,20 11-19 15,-13 8 0-15,-7 14-15 0,-13 26 27 16,0 0-28-16,33-15 31 16,0 19-24-16,-33-4 39 0,39 29-40 15,0-3 33-15,-12 0-38 16,-27-26 33-16,39 29-15 16,-39-29 0-16,0 0 3 15,26 34 29-15,-26-34 60 0,0 0 45 16,7 37-36-16,-7-8-7 15,-13 1-10-15,-7 3-50 0,-13 0 6 16,7-3-21-16,-7-8-19 16,0 0 17-16,-6-3-1 0,-7-8 2 15,0-4 30-15,0-3 27 16,0-12-16-16,0 1-31 0,6-12 8 16,-6 1-11-16,7-8-23 15,-7-3 6-15,7-5 5 16,6-6-17-16,0-8 4 0,7-8 9 15,-1-7-15-15,8-3-3 16,-1-8 15-16,7 4-14 0,6 3 23 16,1 8-15-16,6 11 6 15,0 11-3-15,0 37 7 0,-7-33-10 16,7 33-20-16,0 0-33 16,0 0-177-16,0 0-166 15,0 0-149-15,0 0 40 0,-26 52 66 16</inkml:trace>
  <inkml:trace contextRef="#ctx0" brushRef="#br0" timeOffset="7953">5246 2431 597 0,'0'-45'175'0,"-6"5"64"0,6 40 42 15,-7-41-89-15,7 41-91 16,0 0 46-16,0 0 115 0,0 0-64 16,0 44-37-16,-6 8-46 15,-1 11-55-15,7 3-2 0,0-3-20 16,-6-7-31-16,-8-5 9 16,14-6-13-16,0-8 1 0,0-37 13 15,-6 33-22 1,6-33 8-16,0 0 12 0,0 0-13 15,0 0-10-15,-33 15 17 16,0-19-7-16,33 4-13 0,-39-26 7 16,-1-4-1-16,7-3-17 15,7-7 10-15,0 6 19 0,6-3-7 16,14 8-19-16,6 29 35 16,-14-26-16-16,14 26-10 0,0 0 2 15,0 0 12-15,0 0-4 16,0 0 48-16,0 0 67 0,-19 37 20 15,6 4-3-15,-14 3 6 16,1 4-21-16,-13-4-11 16,-7 4-11-16,-14-3-13 0,-12-8-9 15,-7-4 2-15,-6-4-14 16,-7-10-28-16,0-4-2 0,-7-12-16 16,1-6-7-16,6-8 8 15,6-4-7-15,1-11-15 0,19 0 13 16,0-4-26-16,14-10-109 15,6-1-87-15,6-3-104 0,14-4-144 16,13 0-196-16,13-4-100 16</inkml:trace>
  <inkml:trace contextRef="#ctx0" brushRef="#br0" timeOffset="8121">4090 2179 1526 0,'66'-14'180'0,"6"6"-84"15,7 1-31-15,6-1-53 16,1 5-292-16,-8-1-249 0</inkml:trace>
  <inkml:trace contextRef="#ctx0" brushRef="#br0" timeOffset="8688">3400 2298 813 0,'0'0'246'16,"0"0"44"-16,0 0 24 0,0 0-51 15,0 0-66-15,0 0-61 16,0 0-59-16,0 0-27 0,0 0 51 15,0 0 9-15,0 0-29 16,-59 51 5-16,0-3-24 0,-14-3 0 16,-12-5-12-1,-14 1-23-15,1-4-25 0,-7-8 20 16,-1-3-22-16,8 0-5 16,6-7 15-16,6-5-7 0,14-10-9 15,6 0 20-15,7-12-7 16,13-3-16-16,7 0 17 0,39 11-8 15,0 0-6-15,-40-22 13 16,40 22-7-16,0 0-10 0,0 0 6 16,0 0 7-16,0 0 11 15,0 0 36-15,-19 44 26 0,-1 4-19 16,7 0-7-16,0 4-9 16,0 0-27-16,-14-4 14 15,1-4-23-15,26-44-5 0,-39 56 5 16,39-56-116-16,-53 48-160 15,53-48-148-15,0 0-225 0,-59 22-15 16</inkml:trace>
  <inkml:trace contextRef="#ctx0" brushRef="#br0" timeOffset="8944">2210 2150 1696 0,'20'-45'218'0,"-20"45"-20"15,0 0-55-15,33-48-64 16,-33 48-57-16,53-37 21 0,-7 19 44 16,-7 3-17-16,-39 15-44 15,39-7-14-15,-39 7-5 0,0 0 0 16,0 0-13-16,0 0-96 15,14 59-117-15,-21-4-216 0,-19-3-49 16,-14 11-34-16</inkml:trace>
  <inkml:trace contextRef="#ctx0" brushRef="#br0" timeOffset="9293">1665 2649 900 0,'0'0'180'15,"0"0"19"-15,-46-26-2 16,46 26-28-16,0 0-54 0,0 0-62 16,-26-41 14-16,26 41-32 15,0-48-32-15,0 48 18 16,13-48-21-16,-13 48-16 0,0 0 16 15,39-37 36-15,-39 37-10 16,59-7 10-16,-19 7-10 0,-40 0-26 16,46 22 8-16,-46-22 52 15,0 0-8-15,39 52 63 0,-39-52 3 16,7 51-45-16,-27-3-47 16,-26 0 0-16,-6-7-26 0,-14 0-81 15,0-1-169-15,-6-7-168 16,0-3-49-16,6-4-24 0</inkml:trace>
  <inkml:trace contextRef="#ctx0" brushRef="#br0" timeOffset="9828">1442 2113 1446 0,'0'0'123'15,"0"0"-54"-15,0 0-8 16,-53 18-14-16,0 12 1 0,14 11 106 16,-14 7 20-16,14 3-25 15,-7-3-37-15,13 0-20 0,0-3-37 16,7-12-42-16,26-33 3 15,-26 44-3-15,26-44-17 16,0 37 12-16,0-37 5 0,0 0-18 16,59 19 12-16,-13-16-7 15,0-6 7-15,0-8-18 0,-13-1 2 16,-33 12 22-16,46-14-13 16,-46 14-17-16,0 0 17 15,0 0 5-15,33-4-11 0,-33 4 6 16,0 0 17-16,6 37-4 15,-12 7 60-15,-14 4 18 0,-6 8-4 16,-7-1 11-16,0 12-4 16,-13-5-22-16,6 1 3 0,1-4-20 15,6-3-22-15,0-1-3 16,14-7-15-16,19-48-4 0,-7 59 5 16,14-14-3-16,-7-45-13 15,52 37 20-15,7-15-9 0,14-15-21 16,-1-7 4-16,13-11-55 15,1-15-120-15,-1-11-126 16,7-7-209-16,0-11-194 0,0-1-10 16</inkml:trace>
  <inkml:trace contextRef="#ctx0" brushRef="#br0" timeOffset="10888">95 376 616 0,'0'0'90'0,"0"0"-22"0,0 0-12 16,0 0-18-16,0 0 4 16,0 0 57-16,0 0-2 0,0 0-25 15,0 0 3-15,6-37-25 16,1 4-55-16,-7 33 30 16,33-40-3-16,-14 6-1 0,-19 34 6 15,27-48 50-15,-14 11 22 16,0 8-33-16,-13-1 27 0,0 30 8 15,0-33-33-15,0 33 11 16,0 0-43-16,0 0-30 0,0 0 21 16,-40-7-12-16,1 18-24 15,39-11 30-15,-39 40 59 16,12 1 8-16,8 0-5 0,-1-1 23 16,13 8-34-16,1-3-5 15,12 3-44-15,1-8-21 0,13 5 11 16,-1-8-8-16,1-1-5 15,6 1 7-15,-6 0-43 0,0-7-128 16,-20-30-120-16,26 41-57 16,-6-4-14-16,-14 7 34 0,-6-4 30 15,-6 9 40-15,-1-1 36 16,-6-4 215-16,6 4-126 0,1-11 48 16,-7 0 42-16,13-37 26 15,-7 40 24-15,7-40 54 16,-13 41 40-16,13-41 28 15,0 0 26-15,0 0 1 0,0 0 26 16,-20 48 20-16,20-48-12 16,0 0-4-16,0 0-41 0,0 0-38 15,0 0-24-15,0 0 22 16,0 0-36-16,0 0 19 0,0 0 0 16,0 0 15-16,0 0 15 15,0 0-7-15,0 0-55 0,0 0-26 16,0 0-16-16,0 0-8 15,0 0-1-15,0 0 1 16,0 0 11-16,-19-37-9 0,19 37-15 16,0 0-5-16,0 0-6 15,0 0 11-15,0 0-22 0,0 0-121 16,0 0-111-16,0 0-74 16,0 0-85-16,-20 45-97 0,20-45 5 15</inkml:trace>
  <inkml:trace contextRef="#ctx0" brushRef="#br0" timeOffset="11640">62 2161 843 0,'0'0'155'0,"52"-4"55"0,-52 4-56 16,0 0-38-16,46-22 26 15,-46 22 20-15,0 0 21 0,40-44 24 16,-40 44-37-16,33-52-42 16,-14 11-43-16,-19 41-24 0,7-51-16 15,-7 10-7-15,0 41 3 16,-13-55-5-16,13 55 12 0,-27-52-15 16,27 52-13-16,0 0-15 15,-59-41 3-15,59 41-8 0,-59-15 0 16,59 15 4-16,-52 8 5 15,52-8-5-15,0 0 22 16,0 0-8-16,-40 55-5 0,27-7-6 16,13-48 8-16,20 59-9 15,6-11-4-15,7-3 12 0,6-8-17 16,1 0 16-16,-1-4-13 16,7-4 4-16,-6 1-7 0,-1 3-15 15,0-3-8-15,-39-30-32 16,53 51-53-16,-20-2-34 0,-7-1-43 15,-6-4-40-15,-1 4-83 16,-19-48-105-16,14 59 23 0,-8-11 79 16,-6-48 106-1,13 52 87-15,-13-52 44 0,13 51 44 16,-13-51 25-16,0 45 13 16,0-45 37-16,0 44 16 0,0-44-8 15,0 0 9-15,0 52 4 16,0-52 15-16,0 48 69 0,0-48-17 15,0 0 81-15,0 0 38 16,0 0 20-16,-6 44-28 0,6-44-11 16,0 0-35-16,0 0-44 15,0 0-65-15,0 0-34 0,0 0-19 16,0 0-18-16,0 0-186 16,0 0-268-16,0 0-221 15,0 0-36-15</inkml:trace>
  <inkml:trace contextRef="#ctx0" brushRef="#br0" timeOffset="26284">7927 4411 550 0,'0'0'116'15,"0"0"30"-15,0 0-42 16,0 0-15-16,0 0-52 0,0 0 0 15,0 0-5-15,0 0 38 16,0 0 12-16,0 0-22 16,0 0 9-16,0 0-31 0,0 0-11 15,-32 44-4-15,32-44-12 0,-40 30 0 16,40-30 6-16,-52 22-11 16,6-15-22-16,46-7 16 0,-40-3-19 15,40 3-7-15,-46-15 19 16,46 15 2-16,0 0 0 0,-26-52 18 15,13 8-13-15,6 3-26 0,20 0 28 16,-13 41-24-16,13-40 10 16,-13 40 24-16,0 0-7 15,20-37-17-15,-20 37 27 0,0 0 37 16,0 0 59-16,0 0-20 16,0 0 3-16,0 41 7 0,0-12-6 15,0-29-21-15,-13 41-21 16,-7-12-21-16,-6-3-23 0,-13-7 3 15,-7-8-4-15,0 0 9 0,-7-8-2 16,7-3-5-16,7-3-4 16,6-5 10-16,33 8-16 0,0 0-5 15,-53-33 0-15,53 33 0 16,-20-44 5-16,20 44 8 0,-13-33-4 16,13 33-12-16,0 0-6 15,0 0 4-15,0 0-5 16,0 0 25-16,0 0-10 0,7 33 15 15,-1 15 4-15,8 4 9 0,-8 7 26 16,7 7-22-16,7 4-2 16,0-3-14-16,-7-4 5 0,-7-4-24 15,8-4 8-15,-1-3-17 16,6-11 16-16,-12-8 9 0,6 0-60 16,-13-33-122-16,7 37-89 0,-7-37-69 15,0 0-13-15,13 33 6 16,-13-33-3-16</inkml:trace>
  <inkml:trace contextRef="#ctx0" brushRef="#br0" timeOffset="26880">8000 3986 305 0,'-53'-30'73'16,"-6"12"21"-16,0 11 7 0,13 3-38 16,-20 11 26-16,0 8 23 15,1 11 56-15,-21 3 7 0,14 12 34 16,0 3-22-16,-14 8-18 0,21 0-25 15,-8 0-1-15,1 3 1 16,6 0-9-16,1 5-29 0,12 2-25 16,1 5-21-16,-1 3-18 15,20 8-8-15,0 3 2 0,0 0 0 16,7 0 5-16,20 1-6 16,12-5 4-16,14 1 2 0,19-4 8 15,14-8 7-15,19-10-5 16,7-5-2-16,13-10-7 0,20-8-5 15,6 1-12-15,-6-9-16 16,6-2 0-16,-6-9 1 0,-14-6 4 16,1-5-1-16,-7-6 4 15,-13-5-4-15,-20-6-7 0,6-12-6 16,-12-4-3-16,-14-18-1 0,14-4-1 16,-20-18 1-16,6-15 10 15,-6-11-6-15,-7-18 0 0,7-5-8 16,-6-2-6-16,-14 10 17 15,0 11-9-15,-13 15 3 0,13 11 5 16,-26 11-8-16,0 8-27 16,0 11-53-16,-14 3-27 0,-6 8-20 15,-6 10-71-15,-7 9-66 16,0 3-37-16,-7 7-89 0,14-3 5 16,-7 3-18-16</inkml:trace>
  <inkml:trace contextRef="#ctx0" brushRef="#br0" timeOffset="28349">5772 5080 635 0,'0'0'142'16,"0"0"29"-16,0 0-29 15,0 0-11-15,0 0-19 0,0 0-38 16,0 0 12-16,0 0 10 16,0 0-45-16,0 0-26 15,0 0-38-15,0 0 18 0,0-41 7 16,13 8-8-16,0-4-1 15,1 0-3-15,-1 4-3 16,0-1-7-16,0 1 13 0,-13 33 3 16,26-37-24-16,-26 37 18 15,0 0-5-15,33-26 7 0,-33 26-6 16,33-15 8-16,-33 15 5 16,39-3-14-16,-6 3 2 0,-33 0 15 15,33 3-36-15,-33-3 18 16,46 8-7-16,-6-1 21 15,-40-7-8-15,52 8 0 0,-52-8-7 16,40 7 16-16,-40-7-25 16,39 4 19-16,-39-4 0 15,0 0-7-15,0 0 11 0,0 0 5 16,0 0-24-16,0 0 17 16,0 0 0-16,0 0 11 0,0 0 19 15,0 0 30-15,0 40 18 16,-13-6-7-16,13-34-16 0,-46 40 9 15,0-7-27-15,0-3-6 16,13-4-15-16,-20 0-18 16,7-8 18-16,0 1-18 0,-6-8-3 15,6 0 6-15,-7-4 1 16,14-7-2-16,-7-3 11 0,13-5 23 16,-6-7-2-16,12-3 2 15,27 18-7-15,-33-33-18 16,7-1-4-16,13 1-10 0,6-4 0 15,1 4 5-15,6 3-5 16,0 30-8-16,0-33 12 0,0 33-4 16,0-29 2-16,0 29-5 15,0 0 5-15,0 0 6 0,0 0-16 16,0 0 4-16,0-30 4 16,0 30 0-16,0 0 0 0,0 0 3 15,0 0-3-15,0 0-6 16,0 0 6-16,0 0-7 15,0 0 3-15,0 0 11 16,0 0-2-16,0 0-10 0,0 0 5 16,13-30 4-16,-13 30-12 15,13-33 4-15,-6 7 16 0,-7-3-9 16,6-1-3-16,-6-7 3 16,7-3-3-16,-7-5 0 0,0-3 0 15,0-7 3-15,6 3-11 16,-6 0 8-16,0 12 10 0,0 7-5 15,0 33-9-15,-6-30 4 16,6 30-3-16,0 0-40 16,0 0-136-16,0 0-189 0,0 0-130 15,0 0-64-15</inkml:trace>
  <inkml:trace contextRef="#ctx0" brushRef="#br0" timeOffset="28949">5049 4500 808 0,'0'0'97'15,"0"0"90"-15,0 0-61 16,0 0-15-16,-19 48 40 0,12-4 33 16,7 0-12-16,0 1-2 15,7-1-65-15,-7-3-48 0,19-1-13 16,-12-7-27-16,-7-33 21 16,0 37 19-16,0-37 11 15,0 34-38-15,0-34-9 16,0 0-7-16,0 0-3 0,-40 25-4 15,8-13 5-15,32-12-12 16,0 0 0-16,-40-15 0 0,40 15-6 16,-33-41 6-16,14 8 4 15,19 33-8-15,-20-41 8 0,20 41 4 16,0 0-21-16,-7-33 32 16,7 33 17-16,0 0 10 0,0 0 1 15,0 0 10-15,-59 11 13 16,0 8 16-16,0 6-11 0,-13 1 11 15,-1-7-11 1,-12-1-5-16,-1-7-23 0,8-3-1 16,-8-5-1-16,1-6-12 15,6-1-14-15,20 0-10 0,-7-3 1 16,13 0-6-16,7-1 2 16,14 4-1-16,32 4-5 0,-46-11 7 15,46 11-7-15,0 0 0 16,-40-18-55-16,40 18-125 0,0 0-135 15,0 0-171-15,-20-52-155 16,27 8 21-16,6 3 81 0</inkml:trace>
  <inkml:trace contextRef="#ctx0" brushRef="#br0" timeOffset="29129">3860 4367 1588 0,'52'-23'166'16,"1"5"-33"-16,13 3-51 15,-1 4-45-15,8 0-25 0,-1 4-98 16,7 3-272-16,-7-4-125 16,-6 1-33-16</inkml:trace>
  <inkml:trace contextRef="#ctx0" brushRef="#br0" timeOffset="30052">3091 4762 1396 0,'0'0'280'16,"0"0"-51"-16,0 0-77 0,0 0-77 16,0 0-38-16,-33 4-10 15,33-4-21-15,0 0 13 0,-26-45-31 16,13 1 12 0,6-4-25-16,14-4-37 0,-1 4 36 15,7 4 5-15,-13 44 4 16,27-52-40-16,-27 52 26 0,0 0 7 15,59-41 12-15,-13 27 7 16,-46 14-34-16,59 0-2 0,-6 7-45 16,-14 8 49-16,-39-15 15 15,59 22 7-15,-6-7 15 16,-53-15-13-16,52 11 20 0,-52-11-5 16,53 11-25-16,-53-11 23 15,0 0 33-15,0 0-41 0,0 0 16 16,0 0-3-1,0 0 20-15,0 0 30 0,0 0-40 16,0 0 8-16,0 0 29 16,0 0 18-16,-40 48 56 0,-12-4-15 15,-14-7 11-15,-6 4-11 16,-7-4-47-16,-6-4 6 0,-1 0-45 16,1-3 18-16,-1-8 10 15,14-7 14-15,6 0 14 16,7-12-21-16,7-6 4 0,12-5-32 15,40 8 0-15,-39-29-20 16,12-5-2-16,8-6-10 0,12-8 6 16,7-4-12-16,0-15 11 15,7-3-5-15,-1-7-5 16,1-8 11-16,6 7-12 16,0 1 9-16,-6 10-16 0,-1 12 22 15,-6 7-17-15,0 48 21 16,0-48-107-16,0 48-146 0,0 0-237 15,0 0-283-15</inkml:trace>
  <inkml:trace contextRef="#ctx0" brushRef="#br0" timeOffset="30285">3196 3801 1963 0,'40'8'199'0,"-40"-8"0"15,0 0-87-15,0 0-37 16,0 0-50-16,0 0-19 16,0 0-90-16,0 0-148 0,0 0-85 15,26 44-124-15,-26-44-11 16,0 0 26-16</inkml:trace>
  <inkml:trace contextRef="#ctx0" brushRef="#br0" timeOffset="30888">2132 4307 714 0,'0'0'-11'0,"0"0"51"15,0 0 16-15,0 0-24 0,0 0 21 16,0 0 148-16,0 0 146 16,0 0-27-16,0 0-47 15,0 0-49-15,0 0-46 0,0 0-47 16,0 0-39-16,0 0-12 15,0 0-48-15,-53-3 1 0,53 3 0 16,-66 26-22-16,20 3 28 16,-6 12-14-16,6 3 22 15,6 0-17-15,1 8 4 0,6-4-28 16,7-3 6-16,26-45-20 16,-13 55 15-16,-1-11-7 15,14-44 7-15,0 0-1 0,0 0-11 16,46 41 17-16,-46-41-19 15,46 11 14-15,-46-11 1 16,0 0-12-16,46-22 13 0,-46 22-17 16,0 0 8-16,14-56-3 15,-14 8-27-15,-14 4 18 0,14 44-3 16,-39-55 15-16,39 55-18 16,-72-52 18-16,6 26 2 0,7 15-7 15,0 15 13 1,0 10-5-16,6 12 24 0,0 11-12 15,14 0-3-15,0 11 2 16,6-7-19-16,13-1 18 0,0-3-16 16,20-37 18-16,7 41-15 15,-7-41 0-15,0 0-25 16,46 26-118-16,-46-26-128 0,59 7-172 16,-6-10-161-16,-53 3-37 15</inkml:trace>
  <inkml:trace contextRef="#ctx0" brushRef="#br0" timeOffset="31153">1553 3894 1242 0,'0'0'83'0,"0"0"-29"15,0 0-14-15,73-41 9 0,5 15-39 16,1 8 26-16,-6 7-59 16,-8-4-174-16,-12 0-66 15,-53 15-9-15,52-7-17 16</inkml:trace>
  <inkml:trace contextRef="#ctx0" brushRef="#br0" timeOffset="31764">265 4197 949 0,'0'0'84'0,"0"0"-8"0,66-37-38 15,-13 7 5-15,-1 8-19 16,1-4-16-16,-53 26-31 15,59-30 47-15,-59 30 0 0,52-48 16 16,-52 48 38-16,46-51-7 16,-46 51 1-16,27-67-7 0,-27 67-22 15,13-59-12-15,-13 59 27 16,-7-52-46-16,7 52 29 0,0 0-53 16,0 0 32-1,-65-3-3-15,-1 25 94 0,13 18-11 16,1 9 40-16,6 10-21 15,6-4-2-15,14 4-37 0,0-3 2 16,19-1-19-16,7-3 6 16,7 3-15-16,13-7-12 15,6 4-12-15,13-8-30 0,7 1 21 16,0-8-29-16,0-4-82 16,0-4-245-16,-46-29-265 0,46 34-90 15</inkml:trace>
  <inkml:trace contextRef="#ctx0" brushRef="#br0" timeOffset="31957">561 5227 2282 0,'0'0'174'16,"0"0"-31"-16,0 0-74 15,0 0-32-15,0 0-11 0,0 0-98 16,7 41-159-16,-7-41-317 16,0 0-188-16</inkml:trace>
  <inkml:trace contextRef="#ctx0" brushRef="#br0" timeOffset="120119">7842 6310 402 0,'0'0'84'0,"0"0"6"16,0 0-3-16,0 0-1 0,0 0 38 15,0 0 40-15,0 0 1 16,0 0-17-16,0 0-26 15,0 0-13-15,0 0-17 0,0 0-46 16,0 0-27-16,0 0-10 16,-33-8 16-16,33 8-36 0,-39 4 25 15,39-4-22-15,-27 15 11 16,27-15 14-16,0 0-4 0,-26 41-7 16,20-1 6-16,19-7-5 15,6 1 4-15,8 3-19 0,6-4 27 16,6-4-38-16,-6-3 41 15,-7-4-33-15,-26-22 26 0,40 26-21 16,-40-26 18-16,0 0 13 16,0 0 24-16,0 0 17 15,0 0-38-15,0 0-28 0,0 0 21 16,-46 0-26-16,-7-11 23 16,14 0-18-16,-21-11 0 0,21 0 8 15,-7 0-12-15,7-4 6 16,6 0-5-16,6-7 7 0,14-1-12 15,-6 5 11-15,5-1-3 16,14 30 6-16,0 0 18 0,-13-33-8 16,13 33 2-16,0 0-21 15,0 0 29-15,0 0-20 16,0 0 49-16,27 37 2 0,-8 4 31 16,1 10-20-16,0 5-13 15,-7-1 7-15,13 12-23 0,-13-4-12 16,0-1-7-16,-6-3 1 15,6 1-21-15,0-9 3 0,0-3 4 16,-6-7 3-16,0-4 1 16,6-4-23-16,-13-33-25 0,0 0-123 15,6 30-124-15,-6-30-131 16,0 0-64-16,0 0 6 0</inkml:trace>
  <inkml:trace contextRef="#ctx0" brushRef="#br0" timeOffset="121343">8243 6439 350 0,'0'-29'60'0,"0"29"1"16,0 0 25-16,0-30-1 15,0 30 25-15,0 0 1 16,-13-30-27-16,13 30 43 0,0 0-25 16,-27-40 16-16,27 40-11 15,-32-44-28-15,32 44-8 0,-27-41-11 16,27 41-19-16,-26-41-1 15,26 41 9-15,-33-37-22 0,33 37 5 16,0 0 2-16,-20-44 10 16,20 44 16-16,0 0-1 0,0 0-10 15,-32-33-41-15,32 33 10 16,0 0 1-16,-46-34-8 16,46 34-7-16,-46-18-4 0,46 18 0 15,-40-19-8-15,40 19 20 16,-39-7 9-16,39 7-12 0,-46-4-9 15,46 4 12-15,-46 8-2 16,13-5 11-16,-7 9-16 0,1 2-2 16,6 1 44-16,-6 0 9 15,-1 7-14-15,-6-3 6 0,0-1-14 16,0 0 10-16,7 1-8 16,-7 3-3-16,6 0-29 0,8-3 9 15,-8-1 2-15,14 4 3 16,26-22-11-16,-39 37 5 15,12-7 12-15,8 3 25 0,-1 4-18 16,7 4-10-16,0 3 17 16,-1 4-16-16,14 0-5 0,-6 0 2 15,6 4-7-15,0 0-9 16,6-1 24-16,1-3 1 0,0 4-9 16,6 0 0-16,0-4 8 15,-7 0-9-15,21 0-11 0,-14-7 8 16,7-1 0-16,-1-7-1 15,1 1-14-15,-7-5 14 0,-13-29 3 16,33 41 0-16,-7-12-13 16,-26-29-2-16,40 37 6 15,-14-11 10-15,7-4-13 0,0 1-8 16,-7-9-3-16,20 1 18 16,-13-4-2-16,0 0-10 0,-1-3-9 15,-5-1 3-15,19-7 18 16,-20 0-4-16,0 0-8 0,14-4 0 15,-21 1 9-15,8-8-4 16,6 0-8-16,-14-4-5 0,1-7 11 16,0-1 6-16,-1-2-4 15,1-5-11-15,-7 0 6 0,14 1 3 16,-8-4-3-16,1-1 0 16,0-3-7-16,6 8 1 15,-6-4-2-15,-7 3 8 0,0-3-9 16,13 7 14-16,-13-4-5 15,1 1 0-15,-1-1 0 0,0 4-3 16,-7-3 5-16,8-1 1 0,-1 4 2 16,-13-3-3-16,19 3-5 15,-5-4 3-15,-1 1-5 0,-7-1 5 16,1 1-5-16,6-1-1 16,-13 4 6-16,13-3 0 0,-13-1 10 15,7-3-13-15,-7 0 6 16,6 7-7-16,1 0 1 15,-7 26 3-15,0-41 10 0,-7 12-5 16,7 29-1-16,0-26 8 16,0 26 0-16,-6-30-8 0,6 30-4 15,0 0-4-15,0 0 4 16,0 0-7-16,0 0 7 0,0 0 12 16,0 0-12-16,0 0-8 15,0 0 0-15,0 0 8 0,-20-25 8 16,20 25-3-16,0 0-2 15,0 0-26-15,0 0-76 0,0 0-106 16,0 0-93-16,0 0-108 16,0 0-106-16,0 0 15 15,0 0 23-15</inkml:trace>
  <inkml:trace contextRef="#ctx0" brushRef="#br0" timeOffset="139808">6482 7252 702 0,'-13'33'174'16,"13"-33"-28"-16,0 0-44 15,0 0-61-15,-46 26-18 16,46-26 87-16,-46 7 7 0,13-10-26 16,33 3-71-16,0 0 0 15,-20-30-6-15,20-3-14 0,20-4 3 16,6 0 8-16,7 0-21 15,6 4-4-15,14 7 14 16,-20 8-9-16,13 6 20 0,-20 9-6 16,-26 3-18-16,0 0 59 15,26 37 64-15,-19 7 0 16,-20 0 21-16,-7 4-27 0,-6 0-47 16,-7-3 4-16,-6-5-23 15,-7-3-22-15,0-3 1 0,-7-9-11 16,0-6-96-16,7-4-210 15,-6-12-194-15,6-6-100 0</inkml:trace>
  <inkml:trace contextRef="#ctx0" brushRef="#br0" timeOffset="141548">6002 6986 1090 0,'0'0'208'0,"0"0"-62"15,0 0-56-15,0 0-51 16,0 0 12-16,0 0 8 0,0 0-23 16,-13-30-4-16,6-3-17 15,7-8-23-15,14-3 29 16,5-8-21-16,14 4-18 0,13 0 18 15,-6 8 3-15,6 3-31 16,-7 11 8-16,-39 26 20 0,46-11-3 16,-46 11 0-16,39 7 36 15,-39-7 58-15,14 41-15 0,-21-4 27 16,-6 3-8-16,-13-3-40 16,-7 0-1-16,0-3-21 0,-13-5 13 15,0-3-39-15,0-8 27 16,-7-3-26-16,7-4 0 15,-6-7-21-15,6-8 26 16,0-3-23-16,6-8 29 0,7-3-42 16,33 18 4-16,-39-37-27 15,13-4 7-15,19 4-10 0,1 0 22 16,6 4-6-16,6 3 17 16,-6 30 24-16,7-40-22 0,-7 40 0 15,13-30 20-15,-13 30-3 16,0 0-13-16,0 0 0 0,0 0 22 15,0 0-33-15,0 0 37 16,0 0-24-16,0 0 16 0,0 0-16 16,0 0 12-16,0 0-13 15,33-3 21-15,-33 3-24 16,0 0 23-16,0 0-21 16,0 0 17-16,0 0-25 0,0 0 36 15,0 0 7-15,0 0-25 16,0 0-5-16,0 0 19 0,0 0 6 15,0 0 26-15,0 0-19 16,0 0 30-16,0 0-43 0,0 0 28 16,0 0-42-16,0 0 18 15,0 0-24-15,0 0 21 0,0 0-34 16,0 0 38-16,0 0-26 16,0 0 17-16,0 0-23 15,0 0 21-15,0 0-8 0,0 0-5 16,0 0-1-16,0 0 18 15,0 0-22-15,0 0 23 0,26 7-24 16,-26-7 20-16,0 0-20 16,0 0 24-16,0 0-9 0,0 0-4 15,0 0 0-15,0 0-9 16,0 0 15-16,0 0-11 0,0 0 13 16,0 0-8-16,0 0 9 15,0 0 2-15,0 0 77 16,7 37-44-16,-7-37 2 15,0 33-33-15,0-33-9 0,-14 37-4 16,14-37 9-16,-6 33 4 16,6-33-24-16,0 0 4 0,0 0 25 15,0 0-9-15,0 0-25 16,-13 30 24-16,13-30 7 0,0 0-21 16,0 0 9-16,0 0 4 15,0 0-18-15,0 0-10 0,0 0 26 16,0 0 10-16,0 0-25 15,0 0 10-15,0 0 9 0,-13 29-16 16,13-29 3-16,0 0 14 16,-20 30-4-16,20-30-6 15,0 0 26-15,-33 37 18 0,33-37-20 16,-39 29-4-16,6-3 1 16,-7 0-9-16,7-11-22 0,-6-4 34 15,0 0-21-15,-7-3-9 16,0-5 6-16,0 1 10 0,6-4-7 15,1 0-8-15,6-7 12 16,0-1-1-16,33 8-16 16,-46-22 13-16,46 22 4 0,-20-33-11 15,1-1-22-15,12 5 26 16,0-4-6-16,21-4-9 16,-1 3 15-16,13-2-19 0,0 6 24 15,-26 30-2-15,46-33-11 16,-13 14 5-16,-33 19 3 0,33-15-15 15,-33 15 11-15,26 0 10 16,-26 0-2-16,33 12-16 0,-33-12 7 16,0 0 11-16,0 0-6 15,0 0-9-15,0 0 9 0,0 0 9 16,0 0-5-16,0 0-17 16,0 0 25-16,0 0-3 0,0 0-14 15,0 0-7-15,0 0 22 16,0 0-4-16,0 0-6 0,-39 11-9 15,39-11 15-15,-40 7-16 16,40-7 5-16,-46 11 9 16,13 4-7-16,-6 0 8 0,19 7-5 15,20-22-19-15,-39 26 32 16,6 0-7-16,33-26-6 16,-39 37-8-16,39-37 16 0,-33 33-8 15,33-33-13-15,0 0 23 16,-33 26 6-16,33-26-10 0,0 0-16 15,-33 11 23-15,33-11-8 16,-33-8-22-16,33 8-15 0,0 0-3 16,-33-40-35-16,0-1 28 15,33-7-1-15,-6 4-8 16,-1 7 46-16,7 37 12 0,0-41-10 16,0 41 3-16,0 0 5 15,0 0 15-15,0 0-5 0,-46-4 45 16,-6 15 10-16,-7 12-12 15,-7 3 14-15,-6-1-7 0,-14 1-38 16,1-4 12-16,-7-3-16 16,0-8 14-16,0-4-3 0,-7-7-21 15,7-11-20-15,0 0 19 16,0-15-7-16,7 0-8 0,-1-7 11 16,1-4-4-16,13-3-56 15,6 3-111-15,7-11-122 16,13 0-198-16,19-4-156 15,27 0 10-15</inkml:trace>
  <inkml:trace contextRef="#ctx0" brushRef="#br0" timeOffset="141728">5726 5763 1090 0,'0'0'208'16,"59"19"-99"-16,-59-19-66 0,53 22-17 16,-53-22-42-16,39 33-211 15,-39-33-127-15,27 44-36 0</inkml:trace>
  <inkml:trace contextRef="#ctx0" brushRef="#br0" timeOffset="141908">4149 7252 1542 0,'0'0'96'0,"0"0"-36"0,53 7-43 15,12-10-178-15,14-12-212 16,7-7-36-16</inkml:trace>
  <inkml:trace contextRef="#ctx0" brushRef="#br0" timeOffset="142136">3347 6025 1943 0,'46'-33'17'16,"27"7"-10"-16,19 8-250 16,13 7-290-16,0 0 3 0</inkml:trace>
  <inkml:trace contextRef="#ctx0" brushRef="#br0" timeOffset="143044">2329 6051 1272 0,'0'0'40'15,"-53"37"-44"-15,53-37 42 16,-46 59-50-16,46-59 12 0,-20 67 12 16,14-15 17-16,6-52-16 15,6 51 37-15,-6-51-17 0,0 0 43 16,60 37-23-16,-8-22-8 15,-6-19-24-15,13-14-21 0,0-12-8 16,-6-3 0-16,0-4 27 16,-53 37 26-16,52-52 49 15,-52 52 84-15,33-48-30 16,-33 48-31-16,0 0-43 0,0 0-53 16,0 0 1-16,-59-18-11 0,-13 25-7 15,-1 8-18 1,8 7 27-16,-8 4-32 0,14-4 23 15,7 0 19-15,-1-11-23 16,53-11 2-16,-39 15-7 0,39-15-9 16,0 0 7-16,0 0-9 15,0 0 29-15,-20 45-13 0,20-45 12 16,6 51-10-16,-6-51-2 16,7 63 0-16,-7-15-15 0,0-48 22 15,-20 56 1-15,20-56 5 16,-46 51-3-16,-6-14-2 15,6-11-4-15,-7-11-27 16,7-8 28-16,46-7-5 0,-59-7-11 16,13-4-1-16,46 11-27 15,0 0-24-15,-46-67-15 16,20 16 27-16,19-1 22 0,7 52-20 16,-6-45 44-16,6 45-7 15,0 0-12-15,0 0 32 0,0 0 23 16,0 0 0-16,0 0 11 15,0 67-6-15,-14-4 20 0,-5-4-2 16,-14 0-37-16,-13-7-14 16,0-4 26-16,-13-11-4 0,6-4 0 15,-6-11-5 1,6-7 6-16,7-8-18 0,7-3-8 16,39-4-11-16,-53-19 11 15,53 19 6-15,-26-51-42 0,26-8 2 16,20-8-3-16,6-3 17 15,20 11 20-15,-6 15-11 0,-40 44-10 16,52-34 4-16,-52 34 10 16,53 8-4-16,-53-8 19 15,26 59 9-15,-26 0 7 0,-20 4-11 16,-13 3-13-16,-13-3 8 16,-13 3-22-16,0-10 5 15,-7-1-32-15,-6-7-127 16,6-7-128-16,1-11-85 0,6-8-78 15</inkml:trace>
  <inkml:trace contextRef="#ctx0" brushRef="#br0" timeOffset="143228">995 7274 1486 0,'46'41'290'0,"-46"-41"-116"16,59 33-103-16,-7-15-12 0,14-6-28 16,-7-12-31-16,-6-8-213 15,-1-7-195-15,-6-18-109 16</inkml:trace>
  <inkml:trace contextRef="#ctx0" brushRef="#br0" timeOffset="143472">837 5493 1375 0,'0'0'120'0,"0"0"67"0,0 0-84 16,-26 52-22-16,26 11-38 15,6 3-15-15,7 8-34 16,-6 0-2-16,13 0-12 0,-14-4-18 16,7-7-163-16,-6-4-139 15,0 0-126-15</inkml:trace>
  <inkml:trace contextRef="#ctx0" brushRef="#br0" timeOffset="144063">173 6424 1196 0,'0'0'199'15,"0"0"-65"-15,14-48-35 16,-14 48-4-16,0 0-29 0,6-44-6 15,-6 44-34-15,20-48-14 16,-20 48 9-16,33-55 35 16,6 7-10-16,7-4-29 15,0 0 0-15,0-7-20 0,7-8-1 16,-1 1-15-16,-6 3 13 16,-6 4 35-16,-14 7-2 15,-26 52 9-15,13-51-28 0,-13 51-8 16,0 0 0-16,0 0-8 15,-72-23 15-15,13 27-12 0,-7 11-4 16,7 11 5-16,6 3 1 16,53-29 6-16,-65 48 4 0,65-48-16 15,-53 63 27 1,27-11 1-16,26-52-11 0,-13 70 22 16,19-18-11-16,7-4-4 15,7-8-23-15,-20-40 18 0,53 63-10 16,-7-18 0-16,-46-45-226 15,52 51-221-15,-6-14-64 16,-13 4 10-16</inkml:trace>
  <inkml:trace contextRef="#ctx0" brushRef="#br0" timeOffset="144244">325 6683 997 0,'-27'44'233'0,"27"-44"-12"15,0 0-16-15,0 0-71 16,0 0-29-16,-13 45-8 16,13-45-58-16,0 0-21 0,0 0 12 15,0 0-88-15,0 0-182 16,0 0-224-16,0 0-156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53:57.32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3293 824 513 0,'0'0'0'15,"0"0"5"-15,0 0-18 0,0 0-10 16,0 0-9-16,0 0 18 15,0 0 6-15,0 0-3 16,0 0-28-16,0 0-36 0,0 0-48 16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58:21.21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7724 729 281 0,'0'0'60'16,"0"0"-21"-16,0 0-8 15,0 0 53-15,0 0-1 0,26 3 21 16,13 16-19-16,-39-19-33 15,33 48 6-15,0 4-33 16,0-1-19-16,0-3 15 0,0 8-10 16,-7-1-16-16,0-7 0 15,7 4 11-15,-7-8-16 0,1 1 0 16,-1-8 10-16,-13-8 0 16,-13-29 10-16,20 33-4 15,-20-33-6-15,0 0 16 0,0 34-2 16,0-34 17-16,0 0 3 15,0 0-2-15,0 0-7 0,0 0-22 16,-33 3-11-16,-6-6 19 16,39 3-18-16,-33-23 2 15,33 23 16-15,-40-29-20 0,14-1-7 16,26 30 11-16,-26-37 18 16,6 4-32-16,20 33 16 0,-13-33 16 15,13 33-21-15,0 0 11 16,-13-26 7-16,13 26 1 0,0 0-32 15,0 0 13-15,0 0 20 16,0 0-32-16,0 0 17 0,0 0 18 16,0 0-15-16,0 0-9 15,0 0 18-15,-40 41-1 0,21-12-14 16,19-29 6-16,-27 41 11 16,27-41-31-16,-26 37 17 15,26-37 16-15,0 0-13 16,-33 26-4-16,33-26 4 0,-39 14 16 15,-7-6 0-15,46-8-32 16,-27-8 22-16,27 8 13 0,-32-22-10 16,32 22 1-16,-14-40 30 15,14-5-25-15,0 5 7 0,14-5 4 16,5-6-30-16,-6 3 19 16,14 0-11-16,-8 3-1 0,1 5 13 15,-7 3-11-15,-13 37 8 16,20-34-13-16,-20 34 0 15,0 0-6-15,0 0 17 0,0 0-24 16,0 0 0-16,0 0-14 16,33-40-122-16,-7 10-68 0,-26 30-45 15</inkml:trace>
  <inkml:trace contextRef="#ctx0" brushRef="#br0" timeOffset="583">8184 496 242 0,'-40'-30'57'0,"7"8"-2"16,-13 0 52-16,0 7 87 15,-6-7 34-15,-20 4-81 0,12 10-36 16,8 8-51-16,-7 4 18 16,-14 18 12-16,1 15 41 0,0 18-49 15,-14 16-17-15,14 3-28 16,0 7-11-16,6 0 9 0,7 4-4 16,13-4-17-16,13 4 33 15,20-3-18-15,13-5-8 16,13 1-21-16,7-1-3 0,26-6 9 15,6-5 8-15,21-7-17 16,-1-11 10-16,27-11 3 0,-7-7-13 16,6-12 3-16,7-7 0 15,-13-11-11-15,7-7 11 0,-14-8 0 16,14-7 11-16,-20-11-11 16,0-4 11-16,-20-11 2 0,13-4-22 15,-19-15 21-15,-7 5-15 16,-7-5 3-16,-6 1 2 15,-7 3-6-15,-6 4 17 0,-7 3-8 16,-13 8 2-16,0 4-11 16,0 3-3-16,-13 4-8 0,0-3 15 15,-7 6 6-15,20 34-15 0,-26-48 3 16,6 15-2-16,20 33 25 16,-26-44-17-16,26 44 0 0,-27-41-53 15,27 41-61-15,-19-37-74 16,19 37-75-16,0 0-101 0,-40-33-31 15</inkml:trace>
  <inkml:trace contextRef="#ctx0" brushRef="#br0" timeOffset="1236">6127 936 412 0,'0'0'77'0,"0"0"-20"16,0 0-20-16,0 0 9 0,0 0 10 15,-13 48 37-15,13-48-16 16,-26 44 6-16,6-7-40 0,20-37 20 16,-46 37-15-16,46-37 5 15,-46 37 6-15,6-19-17 0,40-18 29 16,-46 19 10-16,46-19-27 15,-39 7 72-15,39-7-2 0,0 0 12 16,-39-18-14-16,39 18-16 16,-33-41-7-16,13-3-24 0,13-4-29 15,1-15-23-15,6-7-14 16,6-1 3-16,1-2-8 16,0 2 4-16,-7 5 8 0,0 14 9 15,-7 4-16-15,7 11 1 16,0 37-10-16,-13-37-22 0,13 37-61 15,0 0-104-15,0 0-86 16,0 0-94-16,-53-29-53 0,53 29 4 16</inkml:trace>
  <inkml:trace contextRef="#ctx0" brushRef="#br0" timeOffset="1449">6042 699 712 0,'0'0'82'15,"0"0"7"-15,52 4-6 16,1-4-23-16,-7 7 3 16,-7-3-33-16,7-4-33 0,-46 0-4 15,59 0-14-15,-59 0-132 16,53-4-71-16,-53 4-60 0</inkml:trace>
  <inkml:trace contextRef="#ctx0" brushRef="#br0" timeOffset="2187">5253 873 552 0,'0'0'116'0,"0"0"-7"15,0 0 8-15,0 0-1 16,0 0 9-16,0 0-19 0,0 0-11 15,0 0-19-15,0 0-29 16,0 0 37-16,0 0 29 0,0 0-47 16,0 0-26-16,0 0-19 15,13 51-12-15,0-10-9 0,-6 0 0 16,-7-4 4-16,0-37 4 16,-20 48 10-16,20-48 9 15,-20 44-8-15,20-44 7 16,-52 41-9-16,-1-12-21 0,1-14-3 15,-1-4-2-15,1-7 6 16,-1-4-6-16,0-8 16 0,7 1-13 16,-6-4-12-16,52 11 13 15,-33-33 5-15,33 33-4 0,-26-41 8 16,13 0-24-16,13 41 23 16,6-37-14-16,-6 37 4 0,0 0-7 15,0 0 14-15,0 0-5 16,0 0 15-16,0 0-1 15,0 0-9-15,0 0 20 0,0 0-13 16,-20 37-2-16,-6 4-2 16,0 0-32-16,-7-1 22 0,-6-3 7 15,-1 4 0-15,1 0-13 16,6-5 21-16,-7-2-14 0,8 3 1 16,32-37-13-16,-40 55 25 15,20-11-15-15,7-3 29 0,7 3-8 16,6-7 10-16,6 4 11 15,1 0 17-15,13-4 12 0,-7-4 7 16,-13-33-15-16,33 37-17 16,6-8-22-16,7-10-2 0,-7-8-17 15,7-4 14-15,0-10 1 16,0-5-10-16,0-7-30 16,-6-7-107-16,6-7-97 0,-7-5-122 15,1 1-35-15,-1-7-18 16</inkml:trace>
  <inkml:trace contextRef="#ctx0" brushRef="#br0" timeOffset="2384">5082 1508 1035 0,'0'0'179'16,"0"0"-46"-16,0 0 6 0,0 0-63 15,0 0-27-15,0 0 27 16,0 0-25-16,0 0-18 0,0 0-14 16,0 0-48-16,0 0-142 15,26-33-161-15,-26 33-64 0</inkml:trace>
  <inkml:trace contextRef="#ctx0" brushRef="#br0" timeOffset="3131">3571 1057 392 0,'0'0'4'15,"0"0"-4"-15,0 0 2 0,0 0 19 16,0 0 23-16,0 0 64 16,0 0 73-16,0 0 4 0,0 0-27 15,0 0 12-15,0 0-44 16,0 0 0-16,0 0-45 16,0 0-31-16,0 0-10 0,0 0-31 15,0 0-15-15,0 0 20 16,0 0-22-16,13-55 1 0,7 11 13 15,-1 3-11-15,8-7 0 16,5-4 11-16,8 4 1 0,-40 48-10 16,46-51 5-16,-46 51-18 15,0 0 9-15,0 0-1 0,0 0 12 16,52-19 4-16,-52 19-2 16,0 0-25-16,0 0 19 15,53 63 0-15,-20-15 9 0,-33-48-12 16,20 52 22-16,-20-52-27 15,13 48-7-15,-13-48 38 0,0 0-23 16,0 0 34-16,0 0 0 16,-7 44-12-16,7-44 17 0,0 0-2 15,0 0-30-15,-66 41 36 16,7-15-34-16,13-15 37 0,7-4-18 16,39-7 18-16,-46 0 12 15,0-4 1-15,46 4 13 0,-40-14-10 16,40 14 17-16,-46-23-33 15,46 23 0-15,0 0 4 16,0 0-6-16,-32-33-1 0,32 33 3 16,-20-41-28-16,20 41 11 15,-7-48-22-15,7 4 11 0,7 0-18 16,-1-4 10-16,8-4-10 16,-1 0 10-16,-7 1-21 0,7 6 20 15,-13 45-6-15,0 0 3 16,7-48 3-16,-7 48-21 0,0 0 12 15,0 0 0-15,0 0-22 16,0 0-34-16,0 0-101 0,0 0-91 16,0 0-100-16,0 0-152 15,0 0 32-15</inkml:trace>
  <inkml:trace contextRef="#ctx0" brushRef="#br0" timeOffset="3340">3551 1501 895 0,'0'0'64'0,"0"0"-53"0,0 0-8 15,0 37 9-15,0-37-12 16,0 0-31-16,0 0-69 0,0 0-61 15,0 0-40-15,0-33-40 16</inkml:trace>
  <inkml:trace contextRef="#ctx0" brushRef="#br0" timeOffset="4231">3275 511 590 0,'0'0'46'0,"0"0"-13"16,0 0 0-16,0 0-13 15,0 0 105-15,0 0 10 0,0 0 56 16,0 0-10-16,0 0-14 15,-39 51-45-15,19-6 19 0,20-45-48 16,-20 59-10-16,14-7-26 16,-8-4 24-16,1 0-34 15,-6-4 8-15,-8 0-28 0,-12 1-14 16,-7-5-5-16,-13 1 2 16,-7-8 4-16,-6 0-17 0,-7-10 12 15,-7-5-20-15,14-7 25 16,-7-7-30-16,7 0 3 0,6-12 22 15,-6-3-14-15,13-7 8 16,6-5-14-16,1-6 21 0,12-4 6 16,40 33-27-16,-59-45 27 15,59 45-24-15,0 0 13 0,-46-33 10 16,46 33-15-16,0 0 6 16,0 0-16-16,0 0 10 15,0 0 14-15,0 0-17 0,0 0 8 16,0 0-11-16,0 0 10 15,-20 44 12-15,20-44-28 0,0 48 23 16,0-48-23-16,0 45 27 16,0-45-24-16,0 0 29 0,-6 40 6 15,6-40-15-15,-46 26 1 16,-7-7-8-16,7-8-4 0,-6-8 9 16,6-3-29-16,0-7 12 15,6-8-4-15,1-7-16 0,39 22 22 16,-46-48-9-16,20 4 20 15,26 44-19-15,-33-56 33 16,33 56-36-16,0 0 14 0,-20-44-2 16,20 44-10-16,0 0 26 15,0 0-11-15,0 0 3 0,0 0 20 16,7 37-35-16,-1 4 12 16,1 7 11-16,-1 7 36 0,7 4-24 15,-13-3 40-15,0 6-22 16,-6 1 30-16,-14-4-28 0,-6 4 13 15,-14-4-25-15,-6-3-3 16,-19-5-16-16,-1-6-5 16,0-5 0-16,-6-10 1 0,0-8-1 15,6-11-7-15,0-7 20 0,14-12-1 16,12-6 0-16,7-5-7 16,7-14-2-16,6-11 0 15,14-8-6-15,6-7 1 0,6-8-5 16,1-3-22-16,6-4-33 15,7 0-83-15,0 8-98 0,-1-1-132 16,14-3-110-16,7-4-85 16</inkml:trace>
  <inkml:trace contextRef="#ctx0" brushRef="#br0" timeOffset="4463">2539 145 1609 0,'0'0'11'0,"0"0"-14"0,0 0-2 15,0 0-90-15,39 41-161 16,-39-41-4-16,0 0 38 0,14 48 8 15,-14-48-65-15</inkml:trace>
  <inkml:trace contextRef="#ctx0" brushRef="#br0" timeOffset="4907">2217 710 719 0,'0'0'113'0,"0"0"-37"0,0 0-23 15,0 0 2-15,0 0-3 16,0 0 21-16,0 0 69 0,0 0 17 16,0 0-73-1,0 0-12-15,39-48 46 0,-39 48-39 16,0 0 3-16,0 0 10 15,46-15-64-15,-46 15 4 0,0 0-8 16,53 23-15-16,-53-23-17 16,0 0 6-16,39 48-3 0,-39-48-82 15,0 0-83-15,20 48-127 16,-26-8-42-16,-8-3-2 0,-12 0-35 16</inkml:trace>
  <inkml:trace contextRef="#ctx0" brushRef="#br0" timeOffset="5128">1757 1582 826 0,'0'0'104'15,"0"0"41"-15,0 0 11 0,0 0-22 16,0 0-72-16,26 37 0 15,-26-37-35-15,40 15-13 0,-40-15-5 16,52-8-58-16,-12-3-122 16,-40 11-45-16,39-44-43 15,-13 3-51-15</inkml:trace>
  <inkml:trace contextRef="#ctx0" brushRef="#br0" timeOffset="5388">1422 455 1164 0,'0'0'34'0,"0"0"19"16,0 0-10-16,0 0-24 0,0 0 57 15,0 0-16-15,0 0-22 16,0 0 18-16,0 0 8 0,0 0-39 16,0 0-21-16,0 0-126 15,0 0-150-15,0 0-143 0</inkml:trace>
  <inkml:trace contextRef="#ctx0" brushRef="#br0" timeOffset="6171">108 400 662 0,'0'0'53'0,"0"0"-31"15,0 0 34-15,0 0 7 16,0 0-36-16,0 0 27 0,0 0 42 16,65-11 0-16,-12-11-3 15,-7-12-13-15,0-6-6 0,-7-8-59 16,1-8 23-16,-7 5 25 15,-14-1 65-15,-6 11-72 0,-13 41 0 16,0 0-34 0,-6-40-6-16,6 40-32 0,-59-12-3 15,-7 20 19-15,0 10-6 16,1 4 9-16,12 12-6 0,1 3-24 16,52-37 27-16,-46 55 11 15,13-7 2-15,20 0-24 0,13 4 48 16,6 0-15-16,7 3 15 15,7 8-11-15,6 3-7 0,7 1-6 16,-7-1-30-16,7-3 33 16,0-4-4-16,-7 0-22 0,1-7 12 15,-14-11-5-15,-7-1-9 16,-6-40-9-16,7 45-140 16,-7-45-102-16,0 0-26 0,-13 37-44 15</inkml:trace>
  <inkml:trace contextRef="#ctx0" brushRef="#br0" timeOffset="6508">22 1497 552 0,'7'30'75'0,"-7"-30"-11"16,0 0-9-16,13 33 0 0,-13-33-5 16,0 0 38-16,0 0 95 15,0 0 77-15,0 0-105 0,0 0-19 16,0 0-10-16,0 0-20 16,26-48 15-16,-13 11-33 0,-13 7 6 15,0 30 4-15,0-29-43 16,0 29-39-16,0 0 2 0,0 0-12 15,0 0-23-15,0 0 27 16,0 0-25-16,0 0-90 16,0 0-64-16,0 0-57 0,0 0-173 15,0 0-86-15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03:50.33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5316 374 319 0,'0'0'40'0,"0"0"16"15,0 0 20-15,0 0 24 16,0 0 13-16,0 0 4 16,0 0 24-16,0 0-20 0,0 0-30 15,0 0-17-15,0 0-58 0,0 0 23 16,0 0 10-16,0 0-49 16,-13 37 47-16,-14 0-47 0,1 4 31 15,-7 3-24-15,20 1 13 16,0-5-9-16,6-3-19 0,1 0 21 15,6-4 1-15,0-3 0 0,0-30-21 16,26 37-6-16,-26-37 8 16,40 22 13-16,-1-14-1 0,-6-12 3 15,0-7 0-15,6-8-19 16,1-10 9-16,6-5-8 0,-7 1-2 16,-6-4 19-16,-33 37 0 15,52-44-12-15,-19 11 43 0,-33 33 46 16,0 0 1-16,0 0-29 0,0 0-20 15,0 0-20-15,0 0-4 16,0 0 3-16,0 0 12 0,-46 44-23 16,7 0 6-16,6 1 26 15,7 3 72-15,-1 0-22 0,-5 11 1 16,-8-4-5-16,14 1-35 0,6-5-10 16,-6-3-27-16,0-3-18 15,19-5 20-15,-13-6-20 16,20-34 9-16,-6 33-3 0,6-33-17 15,0 0 14-15,0 0-26 0,0 0-191 16,0 0-104-16,0 0-71 16,0 0-54-16,0 0-15 0</inkml:trace>
  <inkml:trace contextRef="#ctx0" brushRef="#br0" timeOffset="812">5697 138 318 0,'0'-33'63'0,"0"33"3"16,0 0-22-16,0 0 33 16,0 0-28-16,-26-45 14 0,26 45-5 15,0 0-17-15,-40-33-8 0,40 33-28 16,-52-18 11-16,19 7 30 16,33 11-9-16,-59 0 1 15,13 7-20-15,-7 8 6 0,14 0 39 16,-7 10 7-16,0-2-21 0,0 6-26 15,6 4 83-15,-6 4-34 16,-6 4-30-16,19 3 4 0,-20 4-10 16,14 8-30-16,-7 3 6 15,13 4 2-15,0 7 14 0,0 8 16 16,14-1 35-16,-1 12-38 0,7-1-19 16,6-6 58-16,7 3-46 15,20-8-5-15,6-7-4 0,14-3-10 16,12-8-2-16,7-4-17 0,20-10 4 15,0-8 14-15,6-15-9 16,7 4-8-16,-6-15 3 16,6-7 4-16,-7-4-12 0,-6-11 15 15,0-8-7-15,-13-7-3 0,-14 0 7 16,1-11 4-16,-20-7-18 16,0-11 13-16,-20-8-6 0,0-15 3 15,-13-7-18-15,0-15 30 0,-20-10-26 16,0-9 14-16,1 1-6 15,-8 15 12-15,8 3 2 0,-21 15 6 16,14 19-18-16,6 10-7 0,-6 12 22 16,26 44 3-16,-39-37-14 15,39 37-24-15,-40-22 24 16,-6 11 5-16,7 14-12 0,39-3 7 16,-53 11-23-16,1 0-226 0,12 4-113 15,7 0-103-15</inkml:trace>
  <inkml:trace contextRef="#ctx0" brushRef="#br0" timeOffset="1752">3785 563 623 0,'0'0'100'0,"26"-19"-42"0,-26 19 43 16,20 4 0-16,19 7-25 15,-39-11 17-15,33 45 31 0,0-8-37 16,0 3-20-16,-13-3-5 16,-1 4 4-16,-12-4 9 0,-1 3-32 15,-12-6-11-15,6-34-32 16,-7 37 7-16,7-37 11 16,-19 36-18-16,19-36 3 0,-40 30 10 15,7-15-1-15,33-15-20 0,-39-4-9 16,39 4-6-16,-46-29 11 15,13-5 7-15,0-3-29 0,0-7 22 16,7 0 18-16,0 3-13 16,6 4 1-16,7 8 20 0,13 29-3 15,0 0-8-15,-13-30-13 16,13 30-2-16,0 0 8 0,0 0 14 16,0 0 0-16,0 0-2 0,0 0-14 15,26 18-1-15,7-3-2 16,-33-15 2-16,39 11 7 15,-39-11 15-15,33 11-4 0,-33-11-24 16,26 4 6-16,-26-4 18 16,0 0-17-16,0 0 17 0,0 0 21 15,0 0-13-15,0 0-16 0,0 0 13 16,-26 0-7-16,-13 4-19 16,-7-1-7-16,6 9 14 0,1-1 11 15,6 7 4-15,0 1-12 16,33-19 2-16,-46 33-15 0,20-4 13 15,0 1 73-15,-7 0 1 16,26-5-32-16,-6 1-27 16,13 0 10-16,-7 0-18 0,7 0 9 15,-6 3 91-15,6 1-45 0,0-4-6 16,-7 0-2-16,1 3 2 16,-1-3-13-16,-13 0 5 0,1-4-37 15,-8 0-15-15,1 0 13 16,-13-7-9-16,6 7-9 0,0-7 9 15,-6-7 13-15,-1-5-13 0,20-3-64 16,20 0-125-16,0 0-115 16,-32-33-93-16,12-11-111 0</inkml:trace>
  <inkml:trace contextRef="#ctx0" brushRef="#br0" timeOffset="1949">3312 386 909 0,'0'0'208'0,"0"0"-48"15,0 0-64-15,0 0-64 0,0 0-28 16,0 0 20-16,0 0-21 0,0 0 8 16,0 0-33-16,0 0-25 15,0 0-166-15,0 0-64 16,0 0-56-16</inkml:trace>
  <inkml:trace contextRef="#ctx0" brushRef="#br0" timeOffset="2328">2944 641 488 0,'0'0'71'0,"39"3"0"16,1 16-29-16,-8 7-42 16,-12 3 14-16,13 1 3 0,-13 3 5 15,-20-33-13-15,6 37 3 0,-6-37 19 16,-6 37 29-16,6-37-22 16,-27 33-14-16,1-14-16 0,26-19-12 15,-46 7 32-15,7-3-2 16,-1-15-1-16,1-1-2 0,6-6 15 15,0-1-10-15,0 1 32 0,0 3 37 16,1 0 47-16,32 15-43 16,-40-11 21-16,-6 11-5 0,26 15-23 15,-19 4-10-15,6-1-40 0,33-18-17 16,-39 44-12-16,12-10-1 16,1-1-9-16,13-4-12 15,13 1-87-15,0-30-256 0,-7 44-108 16,7-7-28-16</inkml:trace>
  <inkml:trace contextRef="#ctx0" brushRef="#br0" timeOffset="2508">2490 1608 1454 0,'0'0'231'15,"0"0"-91"-15,40 26-69 16,6-15-26-16,6-11-37 0,1-7-41 16,-1 0-224-16,1-4-184 0,-7-8-79 15</inkml:trace>
  <inkml:trace contextRef="#ctx0" brushRef="#br0" timeOffset="2729">2464 245 1239 0,'0'0'32'15,"0"0"13"-15,0 0-62 0,0 0 11 16,0 0-12-16,0 0-35 15,0 0-123-15,0 0-60 0,0 0-62 16</inkml:trace>
  <inkml:trace contextRef="#ctx0" brushRef="#br0" timeOffset="3292">1781 785 684 0,'-20'37'115'16,"13"-8"-7"-16,7-29-35 15,7 37-19-15,-7-37-25 0,26 33-19 16,-26-33-10-16,0 0 0 0,0 0 15 16,40 15-5-16,-14-11-1 15,7-15-4-15,-33 11-5 16,33-26-5-16,-1-4 2 0,-12-3-5 15,0-4-4-15,-14-4 12 0,1 1 0 16,-7 10 0-16,0 1 6 16,0 29 24-16,0 0 38 0,0 0 16 15,0 0 65-15,-59 18-3 16,0 19-10-16,0 15 18 0,-7 0 11 16,0 7-22-16,-6 3 1 0,-20-2-50 15,0 2-46-15,-7-3 5 16,7-3-12-16,-6-12-29 0,6 1-9 15,6-12 13-15,7-11-7 0,14-4-9 16,6-10-5-16,6-8 24 16,7-8-37-16,7-10 4 15,6-4 5-15,0-11 13 0,7-4-15 16,-1 0 5-16,8 7 11 16,19 30 2-16,-14-33-18 0,14 33 3 15,0 0 16-15,0 0 0 0,0 0-16 16,0 0 19-16,0 0-11 15,-26 37 21-15,6 0-24 0,1 0 18 16,-1 0-7-16,-6 0-3 0,-1-4 6 16,-12 4-23-16,0 0 26 15,-7-4-22-15,0 4-77 0,0-4-158 16,0-3-153-16,6-1-77 16,1-3-30-16</inkml:trace>
  <inkml:trace contextRef="#ctx0" brushRef="#br0" timeOffset="3464">52 1860 1060 0,'53'29'327'16,"-1"-14"-93"-16,8-15-74 0,5 4-85 15,1-8-38-15,19 0-3 16,1-3-41-16,-1-4-158 15,-6 3-306-15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04:02.98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0 805 491 0,'0'0'112'16,"0"0"-15"-16,0 0-18 15,0 0 26-15,0 0-27 0,0 0 25 16,0 0 2-16,26-14-37 0,-6-5 14 16,-20 19-56-16,33-44 17 15,0 3-27-15,-7 0-8 0,-6-3-2 16,-1-4-9-16,8-4 23 16,-8-10-13-16,1-5-12 15,6-7 5-15,-6 4 26 0,-7 11 29 16,-6 7-26-16,-7 15 5 15,-7 4-3-15,7 33-22 0,-19-30-9 16,19 30 11-16,-46-14-15 0,13 10 0 16,0 11 12-16,0 12-15 15,7 3 7-15,26-22-4 0,-40 48-1 16,21 0 5-16,5 4 21 16,14-1-11-16,7 9 16 0,6-1-6 15,7 0 5-15,6 4-2 0,0-1-6 16,14-6 6-16,-7-4-33 15,0-4 15-15,6-4 4 0,-6-3 10 16,-7-8-31-16,0-4 3 16,1 1 25-16,-27-30-33 15,13 33-133-15,0-11-105 0,-13-22-86 16,7 34-3-16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04:03.36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88 55 722 0,'0'0'188'0,"0"0"-6"16,0 0 16-16,0 0 80 16,-8 35-1-16,8-35-68 0,0 0-22 15,0 0-30-15,0 0-1 16,0 0 10-16,0 0-48 0,0 0-23 15,0 0 2-15,0 0 11 16,0 0-16-16,0 0-39 0,0 0-15 16,0 0 2-16,0 0 33 0,-37-35-24 15,37 35 51-15,-21-23-14 16,21 23 0-16,0 0-29 0,0 0-27 16,0 0-16-16,-22-32-9 0,22 32 7 15,0 0-20-15,0 0 11 16,0 0-6-16,0 0 8 15,0 0-14-15,0 0 12 0,0 0-29 16,0 0-49-16,0 0-80 0,0 0-57 16,0 0-33-16,0 0-44 15,0 0-100-15,0 0-109 0,0 0-47 16,0 0 26-16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04:10.54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24 1541 1557 0,'-34'26'359'0,"34"-26"-46"16,0 0-81-16,0 0-76 0,34 26-71 16,-8-8-35-16,-26-18-17 0,0 0-31 15,34 8-8-15,-34-8-112 16,0 0-120-16,0 0-119 0,0 0-139 15,0 0-84-15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2:07:41.31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0 1139 0,'48'20'257'15,"-6"-12"-14"-15,0-5-29 0,-6 1-54 0,11-4-8 16,1 8-27-1,4 4-25-15,6 4-11 16,-6 7-37-16,-5 1-2 16,-10 4-5-16,-37-28-10 0,26 55-21 15,-26-55-4-15,-15 66-10 16,-22-7 11-16,-16-7-75 0,-10-9-216 16,-15-4-313-16,-11-7-148 15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38:52.62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6343 1533 311 0,'0'0'82'0,"0"0"27"16,0 0-45-16,0 0 0 15,0 0 28-15,0 0 7 0,0 0-24 16,0 0 7-16,0 0-18 16,0 0 10-16,0 0-7 0,0 0-27 15,0 0-8-15,0 0-42 16,0 0 14-16,0 0 1 15,-53-18 1-15,53 18-9 0,-59-11 21 16,13 4-37-16,0 3 26 16,0 0-14-16,0 4-11 15,-7 0 27-15,7 4-36 16,-6-4 31-16,-1 0-10 0,-6 0 10 16,-13-4 14-16,0 4 2 15,-1 0-29-15,-6 0 2 0,1-4 20 16,5 1-32-16,-6 3 19 15,-6 0 5-15,6 0-13 0,-6 3 116 16,-7 1-77-16,-7-4-2 16,1-4-7-16,-1 4 24 15,-6-3-41-15,6-1-5 0,-6 0 3 16,7-3 7-16,-8 0-13 16,8-1 7-16,-1 1-23 15,-6-1 40-15,7 5-38 0,-8-1 14 16,1-3-1-16,0 3-1 15,-7 0 34-15,7 1-43 0,-6-5 19 16,-1 4-17-16,-6 1 12 16,-1-5-30-16,-6 1 48 15,1-4 6-15,-1 4-33 0,-7-5 19 16,14 5-14-16,0 0-17 16,13 3 27-16,0 0-6 0,13 8-19 15,6 0 47-15,7-4-17 16,7 3-33-16,6 1 32 15,7 0-22-15,-7-1-12 16,14 5 24-16,-1-4 6 0,1-4 8 16,52 0-19-16,-73 3 14 15,14-6-6-15,0 3 22 0,13-4-48 16,-6 0 50-16,12 0-17 16,-6 1-17-16,-6-5 0 0,-1 5 14 15,0-5 7-15,1 1-19 16,-1 3 11-16,7-3-20 15,-6-1 8-15,6 5 1 16,46 3-20-16,-53 0 13 0,53 0 5 16,-52 0 12-16,52 0-2 0,0 0-13 15,0 0 10-15,0 0-5 16,0 0 18-16,0 0-9 16,0 0-17-16,0 0 1 0,0 0 25 15,0 0-9-15,0 0-13 16,0 0 19-16,0 0-17 15,-40 7 11-15,40-7 8 0,0 0-22 16,0 0 3-16,0 0-5 16,0 0 15-16,0 0 11 0,0 0-14 15,0 0 5-15,0 0 0 16,-26 48-5-16,26-48-8 0,-13 44 17 16,13-44-5-1,0 0-8-15,-7 52 4 0,7-52 2 16,-6 59 158-16,6-18-85 15,0-41-15-15,0 52-23 0,0-12-16 16,0-40-5-16,-7 56-14 16,7-12 5-16,0 0-12 0,0 4-17 15,7 0 40-15,-7 8-7 16,0-1-18-16,-7 8 14 16,0 0 24-16,7 0-16 0,-6 3 14 15,6 4 49-15,0-3 3 16,6-1-43-16,-12 5-22 0,6-1 6 15,0-4-26-15,0-3 20 16,-7-4-1-16,1-3-36 16,-1-5 25-16,7-6-9 15,-6-1 5-15,-8-11-3 0,14-33 3 16,-13 45 4-16,13-45 6 16,-13 48-15-16,13-48 11 0,0 0-6 15,0 0-4-15,-20 44 8 16,20-44-4-16,0 0 0 0,0 0-5 15,0 0 1-15,0 0 4 16,0 0-4-16,0 0 9 0,0 0-2 16,0 0 0-1,0 0-3-15,0 0 3 0,0 0-18 16,0 0 21-16,0 0-6 16,0 0 0-16,0 0-3 0,0 0 3 15,7 44 6-15,-7-44 4 16,0 0-6-16,0 0-4 0,0 0-9 15,0 0 18-15,46 37-9 16,-46-37 0-16,53 22 5 16,-7-10-11-16,-46-12 6 0,59 11-6 15,-7-4 11-15,1-3-9 16,6-1 18-16,0 1-14 16,-6 3-4-16,6-3 6 0,0 0 6 15,-6 0-8-15,12 3-6 16,-6-3 6-16,14 3 15 15,6-3-28-15,-1 3 13 0,1 1 0 16,7-5-13-16,-7 5 13 16,-1-5-3-16,1 5 8 0,0-1-5 15,0 0 0-15,0 1 0 16,0-1-6-16,6 1 6 0,7-5-9 16,0 5 14-16,0-5 4 15,0 5-9-15,0-5 2 0,0-3-2 16,-7 4 0-1,1 0 11-15,-1-4-11 0,1 7 4 16,-1 1-7-16,1-1 5 16,-8 4-19-16,8 0 11 0,-1-3 35 15,1 3-36-15,6-8 7 16,-7 5 4-16,1-5-16 0,-1 5 17 16,0-8-5-16,1 4 5 15,-1-4-5-15,1 0 3 16,-1 0 0-16,7 0 3 0,7-4-15 15,-1 4 16-15,-6-4-1 16,0 0-19-16,0 1 15 16,-6-1-2-16,6 0 7 0,-13 1-3 15,-1 3-4-15,-5 0-11 16,-8 0 23-16,1 0-1 16,0-4-11-16,-7 8 6 0,7-4 3 15,-7 0-5-15,7 3-20 16,6-3-2-16,-6 4 10 0,-1-4 2 15,1 0 14-15,-7 0-2 16,7 0-6-16,-7 0 15 0,-6-4-19 16,-7-3 7-16,0 3 7 15,-46 4-13-15,59-3 11 0,-13-1 11 16,-46 4-14 0,52-4 0-16,-52 4-3 0,59-7-2 15,-59 7 0-15,53 0 10 16,-53 0-17-16,46 0 9 0,-46 0 1 15,53 0-3-15,-53 0 6 16,0 0-9-16,0 0 9 0,0 0 44 16,46 0-8-16,-46 0-9 15,0 0 18-15,0 0-17 16,0 0-23-16,0 0-8 0,0 0 1 16,0 0 1-16,0 0-5 15,19-48 4-15,-6 11 3 16,-13 37 0-16,7-48-7 0,-7 7-9 15,0 1 4-15,0-5 5 16,0 1 0-16,7-4 0 16,-7-8 0-16,6 1-4 0,1-8 1 15,-1-3 3-15,-6-1-4 16,7 1 1-16,-1 3-5 0,1 0 8 16,0 8 3-16,-7-1-11 15,0 8 10-15,0 0-10 0,6 0 8 16,-6 4 3-16,0-1-9 15,0 5 6-15,0-4-8 0,0 3 8 16,0 0-9-16,0 1 13 16,-6-1 2-16,6 0-1 15,-7 1-9-15,7 3 1 16,-7 3 10-16,7 34-5 0,-6-40-2 16,6 40 6-16,-7-37-6 15,7 37 6-15,-6-37-6 0,6 37-6 16,0 0 13-16,-7-37-7 15,7 37 2-15,0 0-2 16,-6-37 0-16,6 37-7 0,0 0 4 16,0 0 0-16,0 0 9 15,0 0 1-15,0 0-7 0,0 0 5 16,0 0-8-16,0 0-1 16,0 0 4-16,0 0 0 15,-7-33 0-15,7 33 17 16,0 0 7-16,0 0-3 0,0 0-12 15,0 0-5-15,0 0-11 16,0 0 2-16,0 0 22 0,0 0-24 16,0 0-1-16,0 0 0 15,0 0-162-15,0 0-147 0,0 0-166 16,0 0-29-16,0 0-16 16</inkml:trace>
  <inkml:trace contextRef="#ctx0" brushRef="#br0" timeOffset="1163">3064 1352 192 0,'0'0'64'15,"0"0"-4"-15,0 0 15 16,0 0-5-16,0 0 12 0,0 0 9 16,0 0-17-16,0 0-25 15,0 0-15-15,0 0-27 0,0 0 11 16,0 0 95-16,0 0-12 16,0 0-32-16,-27 63 63 15,14 4-44-15,0-4-63 0,6 7-5 16,1 7 11-16,-1 8 133 15,7 0-71-15,7 4-24 0,-1 0-7 16,1-1 86-16,6 1-70 16,-6-8-47-16,6 1 22 15,0-5 32-15,-6-3 7 16,6-4-42-16,0-7-31 0,7-8-7 16,-14 1 4-16,7-4 76 15,-6-4-52-15,-1 0-6 0,-6-48-14 16,14 59-9-16,-14-11-2 15,0-48 12-15,0 59 14 0,0-15 29 16,0-44-33-16,0 52-9 16,0-52-16-16,6 52 2 15,-6-52-1-15,0 48-3 0,0-48-2 16,-6 48 1-16,6-48-8 16,0 0 9-16,0 0-13 15,0 51 9-15,0-51-9 0,0 0 5 16,0 0 9-16,6 48-5 15,-6-48 6-15,0 49-6 16,0-49 0-16,0 0 8 0,7 48-3 16,-7-48 3-16,0 44 25 15,0-44 26-15,0 0-32 0,-7 44-7 16,7-44-11-16,0 0-4 16,0 0-5-16,0 52 0 0,0-52 5 15,0 0-5-15,-6 44-4 16,6-44 4-16,0 0 0 15,0 0 0-15,0 0-4 16,0 0 6-16,-14 45-2 0,14-45-5 16,0 0-1-16,0 0-10 15,0 0-77-15,0 0-1 0,0 0-20 16,0 0 4-16,0 0-22 16,0 0-41-16,0 0-57 0,0 0-89 15,0 0-36-15,0 0-13 16,0 0-36-16</inkml:trace>
  <inkml:trace contextRef="#ctx0" brushRef="#br0" timeOffset="3415">1421 965 386 0,'0'0'99'0,"0"0"28"16,0 0 37-16,0 0-8 16,0 0 66-16,0 0-33 0,0 0 10 15,0 0-9-15,0 0-12 16,0 0-38-16,0 0-11 16,0 0-18-16,0 0-39 15,0 0-40-15,39-15-17 0,-39 15-6 16,33-41-12-16,-7-3 8 15,-6 3-8-15,0-7-7 0,6-4 14 16,-6-10 0-16,0-5-9 16,6-7-3-16,0 0 12 15,0 8-4-15,-6 3-3 0,0 11-10 16,0 8 25-16,-14 7-12 16,7 7 0-16,-13 30-11 15,13-29 15-15,-13 29-21 16,20-33 27-16,-20 33-10 0,20-34-16 15,-20 34 26-15,26-29-3 16,-26 29-24-16,0 0 21 0,0 0 0 16,0 0-22-16,20-30 26 15,-20 30-4-15,0 0-10 0,0 0 19 16,0 0-13-16,0 0 0 16,0 0 0-16,0 0 2 0,0 0 9 15,0 0-1-15,0 0-25 16,0 0 15-16,0 0 6 15,0 0-13-15,0 0 20 16,0 0-13-16,0 0-12 0,0 0 17 16,0 0-10-16,0 0-17 15,0 0 47-15,0 0-9 0,20 41-3 16,-14 0 5-16,14 7 2 16,-7 7-20-16,7 8 12 0,-7-4 2 15,7 4-3-15,-1 0-11 16,1-4 12-16,0 0 3 15,-1-4-15-15,1-3-6 0,-7-4 16 16,7-11-3-16,-20-37-17 16,20 40 6-16,-20-40 24 15,0 0-15-15,13 45-15 0,-13-45 20 16,0 0-7-16,13 40-20 16,-13-40 17-16,0 0 11 0,20 41-14 15,-20-41 12-15,0 0-4 16,13 41-12-16,-13-41-3 15,0 0 27-15,0 0-22 0,0 0 10 16,0 0 0-16,0 0-9 16,0 0-3-16,0 0 12 0,0 0-19 15,0 0 25-15,0 0-11 16,19 33-3-16,-19-33 9 16,0 0-16-16,0 0-16 0,0 0-134 15,0 0-113-15,0 0-145 16,0 0-52-16,0 0-39 15</inkml:trace>
  <inkml:trace contextRef="#ctx0" brushRef="#br0" timeOffset="3999">1710 617 353 0,'0'0'66'0,"0"0"-3"16,0 0 27-16,0 0-6 0,0 0-11 15,0 0-5-15,0 0-7 16,0 0-21-16,0 0-26 0,0 0 25 15,0 0 17-15,0 0-22 16,0 0 21-16,0 0 48 0,0 0-23 16,0 0-22-16,0 0-65 15,0 0 7-15,0 0 0 16,0 0 86-16,0 0-14 16,0 0-15-16,39-7 12 0,1 3-27 15,6 8 19-15,0-4 31 16,0 0-39-16,6 0 10 0,1 0 19 15,6 0-22-15,-6-4-39 16,6 4 29-16,-13 0-31 0,0 0-23 16,-13-4 23-16,-33 4-23 15,32 0 4-15,-32 0 17 16,0 0-134-16,0 0-228 0,0 0-208 16</inkml:trace>
  <inkml:trace contextRef="#ctx0" brushRef="#br0" timeOffset="4791">4529 329 621 0,'0'0'84'15,"0"0"-17"-15,0 0 29 16,0 0 8-16,0 0-13 16,0 0-56-16,0 0 9 0,0 0-47 15,0 0 19-15,0 0-22 16,-13 33 88-16,13 4-27 0,0 4 39 15,0 3-18-15,0 1-34 16,-7 6-6-16,7-3-20 0,0-3-28 16,-6-1 24-1,6-7 5-15,0-37-17 0,0 44 13 16,0-44-34-16,0 41 8 16,0-41 13-16,0 0 12 0,0 0-200 15,0 0-72-15,0 0 9 16,0 0-18-16,0 0-7 0</inkml:trace>
  <inkml:trace contextRef="#ctx0" brushRef="#br0" timeOffset="5463">4588 418 611 0,'0'-30'80'16,"0"30"12"-16,0 0 25 15,7-37 4-15,-7 37-35 0,0 0-6 16,13-40-15-16,-13 40 21 16,0 0-7-16,13-37-52 0,-13 37 1 15,0 0-14-15,13-37-14 16,-13 37 20-16,0 0-3 0,0 0-11 16,33-34-3-16,-33 34-3 15,33-22-12-15,-33 22-7 0,46-3 34 16,-7 3 3-16,-39 0-13 15,53 25 4-15,-14 1-6 16,-39-26 14-16,40 45 5 16,-40-45 10-16,39 48-32 0,-13-11 34 15,-26-37-8-15,20 40 4 16,-20-40 39-16,-6 41-15 0,6-41-30 16,-33 41-28-16,33-41-12 15,-53 36 18-15,7-13 5 0,46-23 6 16,-52 14 10-16,52-14-23 15,-40 8 12-15,40-8-2 0,0 0-13 16,0 0-10-16,0 0-9 16,0 0 15-16,0 0 7 15,0 0 7-15,33 11-2 16,13-4-12-16,0 4-15 0,7 4 29 16,-1-4 12-16,7 4-9 15,-6 3 6-15,-1-3-20 0,-6 4 1 16,-6-1-2-16,-40-18 19 15,46 22 26-15,-46-22 29 0,0 0 14 16,0 0 24-16,0 0-1 16,0 37-66-16,0-37-17 0,-59 41-5 15,-7-15-12-15,0-11 1 16,-13-1-3-16,7-6 4 16,-7-1-20-16,7-3 7 0,-7-4 9 15,13-4-4-15,1 0 15 16,6-7-19-16,6 0-14 15,14-3-48-15,39 14-39 0,-40-23-52 16,40 23-83-16,0 0-97 16,0 0-118-16,-13-40-54 0</inkml:trace>
  <inkml:trace contextRef="#ctx0" brushRef="#br0" timeOffset="6824">1316 2779 608 0,'0'0'85'0,"0"0"-14"0,0 0-9 15,0 0 25-15,0 0-11 16,0 0-62-16,0 0 3 16,0 0-3-16,0 0-21 15,0 0 35-15,0 0 22 0,0 0-1 16,0 0-11-16,0 0-16 15,0 0 0-15,0 0 6 16,0 0 7-16,0 0-56 0,0 0 45 16,0 0-9-16,46 18-32 15,-46-18 38-15,0 0 3 16,0 0-42-16,0 0 57 0,0 0-23 16,0 0-30-16,0 0 30 15,6-48 36-15,-6 48 4 0,0 0-30 16,0 0-4-1,-52-22-3-15,52 22-6 0,-59 0-28 16,59 0 24-16,-46 22-16 16,46-22 15-16,0 0-18 0,0 0 38 15,0 0-17-15,0 0 24 16,0 0 5-16,0 0-13 16,0 44-5-16,0-44-12 0,0 0-13 15,46 11 0-15,-7-14 6 16,-39 3-13-16,46-8 19 15,-46 8-14-15,39-26 35 0,-39 26-24 16,0 0-9-16,14-40 12 16,-14 40 16-16,0 0 6 15,0 0-4-15,0 0-13 16,-46-19-39-16,6 16 43 0,40 3 0 16,-46 14-28-16,46-14 14 15,0 0-13-15,0 0 18 0,0 0 1 16,-26 34-16-16,26-34 6 15,0 0-60-15,0 0-202 16,0 0-135-16,0 0-74 0</inkml:trace>
  <inkml:trace contextRef="#ctx0" brushRef="#br0" timeOffset="7456">1947 2912 820 0,'13'40'116'16,"-13"-40"14"-16,0 0-25 0,0 0-8 15,0 0-44-15,0 0 31 0,6 37-42 16,-6-37 6 0,0 0 5-16,0 0-34 0,0 0-19 15,0 0 0-15,0 0 29 16,0 0-25-16,0 0-1 0,40-15-1 16,-40 15 7-16,0 0-12 15,26-37-7-15,-26 37 18 16,0-37-2-16,0 37-19 0,0 0 51 15,-33-33 2-15,33 33 42 16,-52-11-103-16,6 15 28 0,6 11-19 16,40-15 12-16,-46 33 2 15,46-33 6-15,-26 44 15 16,26-44 18-16,-13 48 4 16,13-48 7-16,13 41-32 15,-13-41 9-15,39 33-12 0,1-18-17 16,-1-8 0-16,1-3 5 15,-8-8-13-15,1-3 12 0,-33 7 1 16,46-30 3-16,-46 30 6 16,27-37-14-16,-27 37 0 15,19-44 0-15,-19 44-22 0,-6-37 47 16,6 37-4-16,0 0-1 16,0 0 7-16,-46-29-23 15,46 29 23-15,-46-8-19 16,46 8-21-16,-33 4 20 0,33-4-18 15,0 0 20-15,0 0-130 16,0 0-185-16,0 0-177 16,0 0-63-16</inkml:trace>
  <inkml:trace contextRef="#ctx0" brushRef="#br0" timeOffset="7871">2531 2900 638 0,'20'37'129'16,"-20"-37"8"-16,0 0 0 15,0 0-16-15,39 45 15 0,-39-45-14 16,0 0-94-16,0 0 44 15,0 0 7-15,40 29-3 0,-40-29-20 16,0 0-45-16,0 0 18 16,0 0-41-16,0 0 3 15,0 0 17-15,33-44-8 16,-20 7-15-16,-13 37 105 16,0-44-19-16,0 44 8 0,-13-37 1 15,13 37-33-15,0 0-20 16,-53-15-6-16,1 15-4 0,12 7-9 15,1 4 4-15,39-11-18 16,-46 26 6-16,46-26 12 16,0 0-26-16,-40 26 22 0,40-26-19 15,0 0-95-15,0 0-142 16,0 0-165-16,0 0-84 16</inkml:trace>
  <inkml:trace contextRef="#ctx0" brushRef="#br0" timeOffset="8531">1815 2605 861 0,'0'0'87'0,"0"0"-25"0,0 0 16 15,0 0 69-15,0 0 27 16,0 0-7-16,0 0-79 16,0 0 30-16,0 0-28 0,0 0-23 15,0 0 35-15,0 0-62 16,0 0 16-16,0 0-53 0,0 0 16 15,46-7 3-15,-13-1-27 16,-33 8 23-16,39-15-31 16,-39 15 42-16,0 0-35 15,33-22 40-15,-33 22 16 0,0 0-31 16,20-33 57-16,-20 33-32 16,0 0 39-16,-13-30-37 15,13 30-4-15,0 0-8 0,-33-7-9 16,33 7-30-16,-33 4 7 15,33-4 3-15,0 0 14 0,-26 26-15 16,26-26-7-16,0 0 30 16,-20 33-16-16,20-33-6 15,0 0-5-15,0 29 5 0,0-29 14 16,0 0-19-16,0 0 0 16,33 23 7-16,-33-23-10 15,33 0-9-15,-33 0 22 0,33-12-5 16,-33 12-5-16,19-33-9 15,-12 4 19-15,-7 29-10 16,-13-34-11-16,13 34 0 0,-13-25 19 16,13 25 9-16,-33-15 13 15,33 15-30-15,-33 3-4 0,33-3 4 16,-33 19 6-16,33-19-11 16,0 0-38-16,0 0-126 15,0 0-139-15,0 0-227 0,0 0-49 16</inkml:trace>
  <inkml:trace contextRef="#ctx0" brushRef="#br0" timeOffset="9227">843 1929 433 0,'0'0'63'0,"0"0"48"16,-20 37-10-16,20-37-13 16,0 0-25-16,0 0 23 0,0 0-33 15,0 0 14-15,0 0 65 16,0 0 22-16,0 0-54 16,52 26 14-16,1-12 6 0,6-3-43 15,13-7 22-15,1 0-33 16,-1-4-11-16,7 4 15 0,6-4-8 15,-6 7-1 1,0-3-36-16,-7-4-25 0,1 3 19 16,-8 1-3-16,-12 0-6 15,-7-4-15-15,-7 3-1 0,-39-3 26 16,0 0-15-16,40 4 0 16,-40-4-8-16,0 0-1 0,0 0 12 15,0 0-24-15,0 0 13 16,0 0 15-16,0 0-15 15,0 0-5-15,0 0-9 0,0 0 26 16,0 0 9-16,0 0-115 16,0 0-168-16,0 0-139 15,0 0-59-15,0 0-47 16</inkml:trace>
  <inkml:trace contextRef="#ctx0" brushRef="#br0" timeOffset="9923">1191 1515 460 0,'0'0'41'15,"0"0"-7"-15,0 0 19 16,0 0-25-16,0 0 11 16,0 0 98-16,0 0-28 15,0 0-24-15,0 0-64 0,0 0 87 16,0 0-33-16,-46 52-30 16,46-52-6-16,-53 51 89 0,53-51-73 15,-52 60 8-15,52-60-28 16,-59 48-39-16,59-48 37 0,-40 40-15 15,40-40-23-15,0 0 5 16,0 0 20-16,0 0-55 16,-46 45 28-16,46-45 20 0,0 0-17 15,0 0-3-15,0 0 40 16,0 0-33-16,-33 44-16 16,33-44-14-16,0 0 59 15,0 0-25-15,0 0-4 0,-26 44-41 16,26-44-143-16,0 0-87 15,0 0-73-15</inkml:trace>
  <inkml:trace contextRef="#ctx0" brushRef="#br0" timeOffset="10771">1191 1563 495 0,'0'0'114'0,"0"0"11"15,0 0-24-15,0 0-14 0,0 0 8 16,0 0-20-16,0 0 0 16,0 0-11-16,0 0 0 15,0 0-35-15,0 0 14 16,0 0-24-16,0 0 45 0,0 0-40 15,0 0 0-15,0 0-3 16,0 0-2-16,0 0-38 16,0 0 98-16,0 0-46 0,0 0-12 15,0 0-26-15,0 0 39 16,0 0-20-16,0 0-33 0,0 0 7 16,0 0 24-16,0 0-12 15,0 0-10-15,0 0-8 0,0 0 50 16,46-22-36-16,-46 22-24 15,46-8 31-15,-46 8 22 16,46 4-16-16,-46-4-34 16,46 4 33-16,-46-4-8 0,59 11-4 15,-59-11 4-15,53 15 11 16,-53-15 19-16,46 7-33 16,-46-7-24-16,46 4 11 0,-46-4 33 15,0 0 7-15,0 0-24 16,39 4-22-16,-39-4 34 0,0 0-12 15,0 0 0-15,0 0-26 16,0 0 61-16,0 0-18 0,0 0-30 16,0 0-8-1,0 0 21-15,0 0 12 0,0 0-19 16,0 0-10-16,0 0 49 16,0 0-227-16,0 0-95 0,39-8-39 15,-39 8-1-15</inkml:trace>
  <inkml:trace contextRef="#ctx0" brushRef="#br0" timeOffset="11675">1657 1574 410 0,'0'0'83'0,"0"0"4"15,0 0-11-15,0 0-3 0,0 0-13 16,0 0 9-16,0 0-18 16,0 0 4-16,0 0-27 0,0 0-16 15,0 0-12-15,0 0 5 16,0 0 15-16,0 0-6 15,0 0-6-15,0 0 0 16,0 0-11-16,0 0 7 0,0 0 12 16,0 0-3-16,0 0-7 15,0 0 15-15,0 0-12 16,46 15-26-16,-46-15-4 0,0 0 23 16,0 0 0-16,0 0 13 15,46 4-33-15,-46-4 30 0,0 0 12 16,0 0-36-16,0 0 2 15,0 0 12-15,46 7 9 16,-46-7-11-16,0 0 101 16,0 0-84-16,0 0 33 0,0 0-36 15,0 0-14-15,0 0 6 16,0 0 0-16,0 0 20 16,0 0-26-16,0 0 72 0,0 0-54 15,0 0 13-15,0 0-16 16,0 0-26-16,0 0-12 0,0 0 15 15,0 0 54-15,0 0-57 16,0 0-26-16,0 0 37 0,0 0-8 16,0 0 17-16,40 33 15 15,-40-33 11-15,20 45-9 16,-7-5 45-16,-13-40 37 16,13 52-61-16,0-8-28 0,-6-3-2 15,-7-41 17-15,13 48-29 16,0-11-1-16,-13-37 24 15,20 41-20-15,-20-41-27 0,19 40 26 16,-19-40 7-16,0 0 12 16,0 0-8-16,0 0 2 0,27 33 5 15,-27-33 1-15,0 0-35 16,0 0 26-16,0 0 13 16,0 0-30-16,0 0 5 0,0 0 9 15,0 0-22-15,0 0 3 16,0 0 5-16,0 0 25 0,0 0-36 15,0 0 0-15,0 0 21 16,0 0-18-16,0 0 15 16,0 0 2-16,0 0-9 15,0 0-12-15,0 0-1 0,0 0 39 16,0 0-41-16,0 0 6 16,0 0 27-16,0 0-47 0,0 0 18 15,0 0-84-15,0 0-103 16,0 0-72-16,0 0-47 15,0 0-66-15</inkml:trace>
  <inkml:trace contextRef="#ctx0" brushRef="#br0" timeOffset="13308">4168 2734 507 0,'-33'-3'32'16,"33"3"-11"-16,0 0-25 16,0 0 91-16,0 0 9 0,0 0-56 15,0 0-8-15,-7 40-5 16,7-40-7-16,0 0-4 15,40 41 2-15,-1-19-18 0,-6-4 22 16,6-10-27 0,7-4 5-16,-13-1 12 0,-33-3-12 15,40-3-15-15,-40 3 33 16,0 0-8-16,0 0-14 0,0 0 1 16,0 0 3-16,0 0-10 15,0 0 5-15,-46-30 13 16,0 23 12-16,0 7 9 0,6 7 4 15,40-7-16-15,-52 18-8 16,12-3 9-16,40-15-16 16,0 0 18-16,-39 30-25 0,39-30 18 15,0 0 0-15,0 0-27 16,0 0 14-16,0 0-11 16,0 0 29-16,0 0-31 15,0 0 9-15,0 0 27 0,0 0-51 16,39 18-74-16,1-14-69 15,-1-8-55-15,0-7-23 16</inkml:trace>
  <inkml:trace contextRef="#ctx0" brushRef="#br0" timeOffset="13836">5120 3045 497 0,'0'0'116'0,"0"0"-15"0,0 0 0 16,0 0 36-16,0 0-44 15,0 0-49-15,0 0 13 16,0 0-40-16,46 29 9 0,-46-29-26 15,0 0-7-15,0 0 21 16,53-11-23-16,-53 11 26 16,0 0-23-16,39-33 10 15,-39 33 10-15,0 0-7 0,27-48-37 16,-27 48 76-16,0 0-9 16,0-37-14-16,0 37 19 0,0 0-38 15,-40 4 55-15,40-4 22 16,-59 29-53-16,13 1 34 15,46-30-56-15,-46 40-11 0,46-40 22 16,0 0 10-16,0 0-37 16,-33 45 10-16,33-45 39 15,0 0-33-15,0 0 8 16,0 0-10-16,46 25-16 0,-46-25 12 16,53 0 11-16,-53 0-18 15,46-11 0-15,-46 11 19 0,0 0-36 16,0 0 16-16,0 0 12 15,0 0-81-15,0 0-106 16,26-40-16-16,-26 40-21 0,0 0-43 16,0-37-16-16</inkml:trace>
  <inkml:trace contextRef="#ctx0" brushRef="#br0" timeOffset="14303">5508 2723 752 0,'0'0'69'0,"46"37"16"0,-46-37 39 15,0 0-50-15,46 41-21 16,-46-41 55-16,0 0-3 15,53 44-36-15,-53-44-30 16,0 0 19-16,0 0-67 0,46 26 1 16,-46-26 37-16,0 0-7 15,46 4-50-15,-46-4 24 0,0 0 28 16,0 0-21-16,33-34-22 16,-33 34 28-16,13-37 6 15,-13 37-26-15,0-40 90 0,0 40-24 16,0 0-39-16,0 0-4 15,-46-26-22-15,46 26 20 0,-46 0-23 16,46 0 26 0,-53 18 8-16,14 1-27 0,39-19-9 15,0 0 15-15,0 0 20 16,0 0-15-16,0 0 0 0,-27 44 10 16,27-44-15-16,0 0-23 15,0 0 9-15,0 0 25 16,0 0-100-16,53 30-130 0,-20-23-72 15,-33-7-32-15</inkml:trace>
  <inkml:trace contextRef="#ctx0" brushRef="#br0" timeOffset="14735">5456 2479 547 0,'13'45'86'16,"-13"-45"-17"-16,33 40 4 16,-33-40 0-16,0 0 2 0,0 0 3 15,0 0-6-15,0 0 29 16,0 0-41-16,39 37-5 15,-39-37 0-15,0 0-21 16,0 0-8-16,0 0 26 0,0 0 8 16,33-37-6-16,-33 37 38 15,6-44-32-15,-6 44 14 0,-6-44-33 16,6 44 20-16,0 0-2 16,0 0-44-16,0 0-24 15,-46 0 9-15,46 0 7 0,-46 22-18 16,46-22 11-16,-40 40 14 15,40-40 1-15,-26 37-18 0,26-37 3 16,0 0 8-16,0 0-24 16,7 41 16-16,-7-41-99 15,0 0-174-15,0 0-120 16,0 0-10-16</inkml:trace>
  <inkml:trace contextRef="#ctx0" brushRef="#br0" timeOffset="15229">4759 2616 871 0,'0'0'50'15,"0"0"-47"-15,0 0 11 16,0 0 15-16,0 0 17 16,0 0 22-16,0 0-34 0,0 0 6 15,0 0-49-15,0 0 17 16,0 0 1-16,0 0-5 0,0 0 3 15,0 0-1 1,0 0-14-16,0 0 19 0,0 0 6 16,0 0 57-16,0 0-74 15,33-41 70-15,-33 41 11 0,0 0-22 16,0 0-22-16,0 0-5 16,0 0-9-16,-40-7-23 15,40 7 13-15,-52 18 12 0,52-18-8 16,-40 30-25-16,40-30 11 15,0 0-17-15,-39 41 4 16,39-41 19-16,0 0-9 0,-20 40 3 16,20-40-118-16,0 0-126 15,0 0-48-15,0 0-73 16</inkml:trace>
  <inkml:trace contextRef="#ctx0" brushRef="#br0" timeOffset="15679">3997 2354 514 0,'0'0'57'0,"0"0"-19"16,0 0 12-16,0 0 11 0,0 0 16 16,0 0 10-16,26 40-31 15,-26-40-22-15,53 15-9 0,-14-8-17 16,0-10 5-1,-39 3-31-15,46-11 18 0,-46 11 0 16,40-22 3-16,-40 22 74 16,0 0-39-16,20-41-5 0,-20 41 11 15,0-48 8-15,0 48-17 16,-33-44-22-16,33 44-13 16,-46-23-25-16,6 12 15 0,40 11 5 15,-46 11 5-15,46-11-21 16,-39 26 24-16,39-26-70 0,0 0-144 15,-20 41-105-15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14:17.39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51 55 0,'60'-29'-24'15,"5"7"9"-15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14:03.19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4061 86 1685 0,'0'0'35'0,"0"0"-1"0,0 0-25 15,0 0-90-15,0 0-258 16,0 0-45-16,0 0 33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7:07.794"/>
    </inkml:context>
    <inkml:brush xml:id="br0">
      <inkml:brushProperty name="width" value="0.035" units="cm"/>
      <inkml:brushProperty name="height" value="0.035" units="cm"/>
      <inkml:brushProperty name="fitToCurve" value="1"/>
    </inkml:brush>
  </inkml:definitions>
  <inkml:trace contextRef="#ctx0" brushRef="#br0">0 0 457 0,'0'0'-42'0,"0"0"-34"0,0 0 32 16,0 0-38-16,0 0-24 15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40:52.04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7353 99 706 0,'0'0'218'16,"0"0"-21"-16,0 0-47 16,0 0-29-16,0 0 8 15,0 0-21-15,0 0-9 0,0 0-24 16,0 0-46-16,0 0 9 16,0 0-27-16,0 0-11 0,0 0 13 15,0 0-13-15,0 0-136 16,0 0-276-16,0 0-222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43:00.06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1775 517 525 0,'0'0'108'0,"0"0"-33"0,0 0 14 16,0 0 6-16,0 0 48 15,0 0-8-15,0 0-31 16,0 0-4-16,0 0-1 16,0 0-24-16,0 0 51 0,0 0 9 15,0 0-33-15,0 0-4 16,46 19-18-16,-20 3-2 0,7 4-4 15,0 0-18-15,0 7-15 16,6 1 22-16,-6 3-3 0,7 4-14 16,6-8-10-16,-14 4-13 15,8 0-4-15,-7-11 2 0,-6 0-30 16,-27-26 12-16,26 29 15 16,-26-29-26-16,0 0 3 15,33 30 16-15,-33-30 8 0,0 0-10 16,13 29-2-16,-13-29 18 15,0 0 9-15,0 0-16 0,0 0-25 16,-46 33 18-16,20-18-1 16,26-15-16-16,-47 11-3 0,8-7 26 15,-7-4-13-15,19 0-4 16,-19 0 0-16,20-4 4 0,-7 1-7 16,-6-5-8-16,39 8 5 15,-40-11 16-15,40 11-15 16,-33-26-6-16,33 26 5 0,-32-29-4 15,32 29-14-15,-20-37-3 16,7 11 20-16,13 26 13 0,0 0-6 16,-20-33-14-16,20 33 11 15,0-30 11-15,0 30-8 0,0 0-15 16,0 0 15-16,-13-29 9 16,13 29-9-16,0 0-12 0,0 0 8 15,0 0 12-15,0 0-8 16,0 0-12-16,0 0 7 0,0 0 11 15,0 0-22-15,0 0 8 16,0 0 26-16,0 0-18 16,0 0 0-16,13 37-6 15,0-8 17-15,-13-29-5 0,7 33-6 16,-7-33 3-16,0 0 6 0,6 34-6 16,-6-34 13-16,0 0 2 15,0 0 2-15,0 0-15 0,0 0-5 16,-39 18 5-16,39-18 0 15,-39-4-25-15,6-7 1 0,33 11-8 16,-33-26-13-16,33 26-29 16,-26-37 30-16,26 37 29 0,-27-33 1 15,27 33-1 1,0 0-8-16,0 0 21 0,0 0-10 16,0 0 7-16,0 0-6 15,0 0 21-15,0 0-15 0,0 0-17 16,0 0 17-16,0 0 13 15,0 0-13-15,0 0-6 0,0 0-2 16,0 0 22-16,0 0-4 16,0 0 11-16,-33 19-33 0,33-19 6 15,-39 3 25-15,39-3-13 16,-39-3-3-16,39 3-14 0,0 0 15 16,-46-19-4-16,46 19 6 15,0 0-12-15,0 0-1 0,0 0 4 16,0 0 7-16,0 0-15 15,0 0-3-15,0 0 3 16,0 0 19-16,0 0-5 0,0 0-24 16,0 0 27-16,0 0 25 15,0 0-17-15,0 0-14 0,-14 37 17 16,14-37 18-16,0 0-22 16,-32 37-13-16,32-37 37 0,0 0-33 15,-46 26-16-15,46-26 15 16,-47 11 9-16,47-11-6 0,-40-4-18 15,40 4-1-15,0 0 18 16,-39-26-27-16,39 26-26 16,-27-36 23-16,27 36 13 0,-13-37-16 15,13 37 30-15,0 0 2 16,0 0-9-16,0 0-18 0,0 0 23 16,0 0 5-16,0 0-12 15,0 0 1-15,0 0 16 0,0 0 4 16,0 0-37-16,0 0 29 15,0 0 9-15,-19 37 15 0,19-37-19 16,0 0-6-16,-53 29 4 16,53-29-2-16,-33 15-18 0,33-15 11 15,-52 7 10-15,52-7-7 16,-40-15-3-16,40 15-12 16,0 0 19-16,-46-22-19 0,46 22-6 15,0 0 18-15,0 0 8 16,0 0-14-16,0 0-18 0,0 0 27 15,0 0 2-15,0 0-15 16,0 0 6-16,0 0 11 0,-33 11 9 16,33-11-16-16,0 0-14 15,0 0 27-15,-39 45-5 0,39-45 2 16,-33 40 4-16,33-40 3 16,-53 41-26-16,21-11 5 0,-21-8 30 15,14-11-11-15,-7-4-11 16,0-7-1-16,-7-3 21 0,-6-1-11 15,12-7-11-15,-6 0 1 16,7 0 8-16,-6 3-9 16,12-3-13-16,-6 0 18 0,7 7 2 15,39 4-12-15,-40-3-3 16,40 3-1-16,-52 7 17 0,52-7-10 16,0 0 16-16,0 0 50 15,-33 44-14-15,33-44-33 0,-7 48-13 16,14-11 11-16,13 0 7 15,-20-37-19-15,46 41-10 0,-7-8 11 16,7-14-6-16,-46-19-61 16,53 18-63-16,-14-10-82 0,-39-8-97 15,46-12-167 1,-46 12-41-16,40-29-23 0</inkml:trace>
  <inkml:trace contextRef="#ctx0" brushRef="#br0" timeOffset="1">367 502 781 0,'0'0'95'16,"0"0"-47"-16,59-7-27 0,1 11-14 15,-1-1-3-15,0 5 12 16,7-1-19-16,0-7-185 0,6-3-92 16</inkml:trace>
  <inkml:trace contextRef="#ctx0" brushRef="#br0" timeOffset="2">2630 0 582 0,'0'0'142'0,"33"37"-14"0,-20 0-10 16,-13-37-10-16,-13 48 15 15,13-48-17-15,-26 48-41 0,26-48-30 16,-59 44-3-16,0-18-21 16,6-7-1-16,0-12-10 0,-12 0-5 15,12-7 25 1,1-3-34-16,-2-8-22 0,54 11 48 16,-53-26-70-16,53 26 3 15,-32-48 28-15,18 11 7 0,14-4-20 16,14 8 15-16,-14 33 25 15,13-41-3-15,-13 41-1 0,0 0-1 16,0 0 5-16,0 0 60 16,0 0 34-16,0 0 17 0,0 0 7 15,0 0 31-15,-33 37-1 16,-7-4-24-16,-6-3-61 16,-6-4-33-16,6-4 3 0,-7 0-10 15,1-3-23-15,6-8-4 16,46-11-18-16,-66 11-52 0,66-11-269 15,-52 11-158-15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43:00.06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355 188 513 0,'0'0'-30'16,"0"0"18"-16,0 0 33 0,0 0 24 16,0 0 35-16,0 0 35 15,0 0 7-15,-39-37 0 16,39 37-8-16,0 0-20 16,0 0 31-16,0 0-5 0,0 0-21 15,0 0-17-15,0 0-23 16,0 0 40-16,0 0 7 15,0 0 8-15,0 0-29 0,0 0-10 16,0 0-16-16,0 0-3 16,0 0-18-16,0 0-18 0,0 0-20 15,0 0-4-15,0 0 16 16,0 0 13-16,0 0 16 16,0 0-23-16,0 0-4 0,0 0-9 15,6-37-5 1,-6 37 0-16,46-33 9 0,0 15-3 15,0 3-11-15,0 4-10 16,-6 0 18-16,-7 3 9 0,0 1 5 16,-7 0-17-16,-26 7-10 15,39-4 30-15,-39 4 44 16,0 0 12-16,0 0-21 0,0 0-15 16,0 0-17-16,0 0-3 15,-52 15 1-15,6-4-17 0,-13-4 5 16,6 4-12-16,-6 0 11 15,0 0-4-15,0-7 17 16,-7 0 16-16,20 0 10 0,-7-4-18 16,7 3-3-16,7-3-7 15,39 0 15-15,-40 0-4 16,40 0-4-16,0 0-15 16,0 0-6-16,0 0-5 0,0 0 8 15,0 0-1-15,0 0-11 16,33-26-9-16,7 15 16 15,-1 0-7-15,1 4 13 0,-1 3 1 16,-6 4-10-16,0 0 6 16,0 4 2-16,-33-4 1 0,32 11 4 15,-32-11 5-15,33 11-14 16,-33-11-10-16,0 0 17 16,0 0-26-16,0 0 27 15,0 0-12-15,0 0 5 0,0 0-73 16,0 0-120-16,0 0-233 15,0 0-289-15,0 0-96 16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43:00.07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3293 824 513 0,'0'0'0'15,"0"0"5"-15,0 0-18 0,0 0-10 16,0 0-9-16,0 0 18 15,0 0 6-15,0 0-3 16,0 0-28-16,0 0-36 0,0 0-48 16</inkml:trace>
  <inkml:trace contextRef="#ctx0" brushRef="#br0" timeOffset="1">2695 868 584 0,'0'0'174'0,"0"0"-12"16,0 0-16-16,0 0-61 0,0 0-15 16,0 0 22-16,0 0 48 15,0 0 11-15,0 0-24 16,0 0-25-16,0 0-44 15,0 0-35-15,0 0-33 0,0 0 12 16,0 0 13-16,0 0-15 16,0 0-41-16,-7-44-16 15,7 44-12-15,33-56 19 0,0 12 8 16,-33 44 16-16,52-33 19 16,-52 33-22-16,53-19 29 0,-53 19 6 15,0 0 5-15,0 0-14 16,0 0 35-16,33 63 29 15,-27-11 22-15,-12-11-6 0,-14-1 3 16,0-3-9 0,-13 0 8-16,-6-4-25 0,-7-3 4 15,-13-4-15-15,-13-4 7 16,-7-4-12-16,0-10-21 0,0-1-17 16,0-3 9-16,0-11-9 15,0-5 9-15,14-2 2 16,6-5-24-16,6-3-54 0,14 0 67 15,39 22-279-15,-53-44-106 16,20 10-59-16,33 34 3 0</inkml:trace>
  <inkml:trace contextRef="#ctx0" brushRef="#br0" timeOffset="2">2570 381 983 0,'52'-12'77'0,"-6"1"-26"15,7 0-20-15,-1 0-24 16,-6 0-92-16,0 4-59 0,-46 7-33 15,60-15-79-15</inkml:trace>
  <inkml:trace contextRef="#ctx0" brushRef="#br0" timeOffset="3">1853 1075 1208 0,'0'0'106'16,"-46"8"12"-16,46-8-69 0,0 0-32 16,0 0-108-16,0 0-17 15,-39-41 38-15,26-7 1 0,13-8 21 16,20-10 17-16,6-4 14 15,7 7 13-15,0 4 11 16,-1 11 21-16,-32 48 0 0,60-37-35 16,-14 26 27-16,-46 11 19 15,46 22 20-15,-46-22 19 16,26 59 6-16,-20-7 87 16,-19-4 26-16,-13 0-17 0,-7-4-14 15,-19 0-26-15,-8 1-23 16,-12-12-15-16,-13 0-33 15,-7-11-25-15,6 1-20 0,-6-9-21 16,13-6-3-16,7-4-3 16,13-12-8-16,6-14-115 0,53 22-189 15,-52-55-196-15,26-5-63 16</inkml:trace>
  <inkml:trace contextRef="#ctx0" brushRef="#br0" timeOffset="4">1689 0 1212 0,'0'0'170'16,"0"0"21"-16,0 0-19 0,-6 63 0 15,-14 14-43-15,0 8-52 16,-6 0-49-16,6 4-1 16,14-4-30-16,-1-4-148 15,14-11-250-15,-1-7-98 0,1-11-43 16</inkml:trace>
  <inkml:trace contextRef="#ctx0" brushRef="#br0" timeOffset="5">986 1060 1577 0,'0'0'263'0,"0"0"-96"16,-53-3-44-16,53 3-68 0,0 0-55 15,0 0-83-15,-6-52 51 16,26 8-3-16,12 3 29 16,-32 41-1-16,66-52 7 0,-7 15-3 15,-13 11 15-15,-46 26 22 16,53-14-20-16,-53 14 3 0,46-4-13 16,-46 4 2-1,0 0 5-15,0 0-8 0,6 52 36 16,-6-52 49-16,-46 59-1 15,0-11 9-15,0-8 14 0,-6-3 0 16,-7 8-37-16,6-5-18 16,1 12-30-16,-8 4 3 15,8 3 23-15,6 0 14 0,0 7-25 16,6 1-23-16,14-4-11 16,0 3 5-16,6-7-5 15,0-7 2-15,7-8 24 0,0-7 30 16,13-37 21-16,-20 37-1 15,20-37-7-15,-46 30-22 16,0-16-5-16,7-6-14 16,0-16-11-16,-7-3 0 0,6-11-3 15,1-4-2-15,6-14-21 16,7-19-5-16,6-12 1 0,20-6 7 16,6-8 5-16,8 7 3 15,12 1-16-15,7 10 0 16,6 12-35-16,14-1-86 0,-1 8-126 15,1 4-191-15,-1 3-248 16,1 4-103-16</inkml:trace>
  <inkml:trace contextRef="#ctx0" brushRef="#br0" timeOffset="6">0 938 1984 0,'0'0'127'0,"53"23"-63"0,6-16-34 16,13-3-260-16,1-12-491 15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43:00.07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3465 960 355 0,'0'0'28'0,"0"0"26"16,13-37 13-16,-13 37-4 15,0 0 4-15,0 0 36 0,0 0 21 16,0 0 6-16,0 0 4 16,0 0-33-16,0 0-39 0,0 0-42 15,0 0-8-15,0 0 20 16,0 0 98-16,0 0-86 16,0 0-3-16,-20 67-7 0,1-4-21 15,-1-4-13-15,0-7-22 16,0-4 22-16,20-48-9 15,-32 55 25-15,32-55-10 16,-53 41 28-16,53-41-22 0,-54 29-15 16,54-29-25-16,-39 0 32 15,39 0-4-15,0 0 26 16,-39-59-26-16,19 0-5 0,20 4-2 16,0 7 2-16,0 48-1 15,6-49 6-15,-6 49 4 16,0 0-18-16,0 0 4 0,0 0-7 15,0 0 17-15,0 0 32 16,0 0-32-16,0 0 0 0,0 0 17 16,0 0 60-1,-19 45 40-15,19-45 30 0,-20 44 17 16,20-44-38-16,-46 44-45 16,0-14-27-16,0-11-21 0,-13-5-4 15,0-3-13-15,-7-7-3 16,7 0-13-16,-8-8 4 15,8-7 4-15,6-4 4 0,7-3-12 16,7-1-4-16,6 1 4 16,33 18 17-16,-33-30-3 15,33 30-10-15,0 0-21 0,0 0 1 16,0 0-78-16,-26-44-163 16,26 44-192-16,0-48-63 0,13 11 7 15</inkml:trace>
  <inkml:trace contextRef="#ctx0" brushRef="#br0" timeOffset="1">3570 535 792 0,'46'8'32'0,"-46"-8"22"16,0 0-7-16,59 7-15 15,-19-7-40-15,-40 0-11 0,52 0-45 16,-52 0-26-16,53-18 90 16,-20-1-210-16,-33 19-20 15</inkml:trace>
  <inkml:trace contextRef="#ctx0" brushRef="#br0" timeOffset="2">4123 0 649 0,'0'0'48'16,"0"0"22"-16,0 0 67 16,0 0-5-16,0 0 7 0,-72 51 14 15,6-2 3-15,-6 2-36 16,-7 1-72-16,-8 0-34 16,-5-4 21-16,0 0-42 15,-6-8-123-15,-7-6-151 0,0-1-81 16,-2-4-44-16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43:00.08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2622 77 135 0,'0'0'6'0,"0"0"17"0,0 0 8 16,0 0-22-16,0 0 2 15,0 0 13-15,0 0 5 0,0 0-4 16,0 0 14-16,0 0 9 16,0 0-19-16,0 0-1 15,0 0 18-15,0 0-19 0,0 0 10 16,0 0 9-16,0 0 2 16,0 0-6-16,0 0 24 15,0 0-7-15,0 0-21 0,0 0-10 16,0 0-7-16,0 0-12 15,0 0-3-15,0 0 7 16,0 0 24-16,0 0 41 0,0 0 39 16,0 0-26-16,20 41-59 15,-20-41 14-15,13 66 23 0,0-3-34 16,-6-11-13-16,-1 3 1 16,1-3-10-16,0-8-7 0,-1 1 7 15,1-5-8-15,-7-40-27 16,0 48 34-16,0-11-22 0,0-37 10 15,0 37 12 1,0-37-18-16,0 0-9 0,0 0-62 16,-13 41-36-16,13-41-9 15,0 0 17-15,0 0-5 0,0 0-58 16,0 0-41-16,0 0-55 16</inkml:trace>
  <inkml:trace contextRef="#ctx0" brushRef="#br0" timeOffset="1">2412 343 363 0,'0'0'100'0,"0"0"17"0,0 0-37 15,0 0-44-15,0 0 12 0,0 0 37 16,0 0-6-16,-13 41-10 15,0-4 9-15,-7 0-31 16,20-37 29-16,-39 55-12 16,6-14 6-16,33-41-65 0,-53 44 15 15,1-11 66-15,6-10-14 16,-7-9-32-16,7-6 3 0,-13-5-40 16,26-6-7-16,33 3 12 15,-66-11 22-15,27-8-26 0,39 19-4 16,0 0 17-16,-46-51-34 15,13 6 22-15,33 45 15 0,-13-48-35 16,13 48 25 0,0 0 13-16,0 0-27 0,-13-40 4 15,13 40 0-15,0 0-30 16,0 0 37-16,0 0 25 0,0 0-42 16,0 0 44-16,0 0 3 15,0 0-34-15,0 44 15 0,0-44 40 16,-13 55-12-16,13-55 14 15,-20 52 20-15,20-52-24 0,-33 52 0 16,0-12-20-16,33-40 22 16,-52 41-39-16,12-15 2 0,7-4 12 15,33-22-23 1,-46 15 50-16,46-15 30 0,0 0-49 16,-39 0-10-16,39 0-3 15,0 0-6-15,-46-30-17 0,46 30 11 16,-26-51-16-16,13 10 27 15,-7 0-16-15,20-7-16 0,0 0 34 16,13-4-37-16,-6 1 20 16,6-5-2-16,-7 5-29 0,14-5 19 15,-7 8 4-15,7 0 3 16,0 7-19-16,-7 5 15 0,0 2-3 16,-13 34-18-1,20-40-26-15,-20 40-28 0,0 0-14 16,13-37-58-16,-13 37-105 15,0 0-98-15,0 0-47 0,0 0 45 16,0 0-7-16</inkml:trace>
  <inkml:trace contextRef="#ctx0" brushRef="#br0" timeOffset="2">1288 986 746 0,'7'37'113'15,"-7"-37"3"-15,0 0-10 16,0 0-17-16,33 33-31 0,-33-33-30 16,52 15 70-16,-52-15-21 15,53 4 7-15,-7-8-57 16,0-7 26-16,-13 0 24 0,13-8-27 15,-13-3-29-15,-33 22-33 16,46-33-77-16,-46 33-174 0,39-37-58 16,-39 37-18-16,20-44-6 15</inkml:trace>
  <inkml:trace contextRef="#ctx0" brushRef="#br0" timeOffset="3">1702 96 801 0,'0'0'101'0,"0"0"-48"16,0 0 31-16,0 0 1 0,0 0-12 15,0 0-40-15,60-22 25 16,-8 14-18-16,1 8-26 0,-7-4 11 16,-46 4 0-16,46-3-23 15,-46 3-75-15,39-11-159 0,-39 11-17 16,40-15-27-16</inkml:trace>
  <inkml:trace contextRef="#ctx0" brushRef="#br0" timeOffset="4">0 561 789 0,'0'0'165'0,"0"0"56"16,0 0-32-16,0 0-49 0,0 0-14 15,60-22-55-15,-14 7 4 16,6 8-54-16,1-4-24 16,-1 0 22-16,7 7-3 0,1-3-46 15,-8 3-93-15,7 0-103 16,-13 4-75-16,0 0-39 0,-6 0-16 16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43:00.08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3029 174 299 0,'0'0'101'0,"-13"-45"3"15,13 45-27-15,0 0-53 0,0 0 2 16,0 0-5-16,0 0-4 15,0 0-11-15,0 0-14 16,0 0-3-16,0 0 21 0,0 0 12 16,0 0-15-16,0 0 6 15,0 0 2-15,46 26-5 16,-46-26 11-16,0 0-4 0,0 0-31 16,0 0 6-16,0 0 28 15,0 0-4-15,0 0 3 16,0 0 13-16,0 0-17 15,0 0-10-15,26 45-3 0,-26-45 32 16,0 0-27-16,-26 45-17 16,26-45 20-16,-52 44-25 15,-1-7 35-15,53-37-7 0,-59 33-9 16,59-33-4-16,-59 34 10 16,59-34-15-16,-46 25 15 0,46-25 12 15,0 0 25-15,0 0 0 16,-40 56-25-16,40-56 12 15,-26 55-7-15,26-55 3 0,-7 56-11 16,1-8 7-16,6-48-11 16,0 56 22-16,6-11 25 15,-6-45 25-15,-6 48 2 16,6-48-5-16,-20 40-4 0,20-40-33 16,-39 33-47-16,39-33 10 15,-53 19 1-15,7-8 11 16,46-11 13-16,-52 0 11 0,12-7 1 15,40 7 17-15,-39-34-7 16,12-3-3-16,21-3-29 16,-1-1-18-16,14-3 2 0,6-2 21 15,0-2-22-15,7 0-13 16,6 8-13-16,7-1 15 16,-33 41-5-16,46-55 0 15,-7 10 0-15,-39 45 5 0,60-51-61 16,-60 51-40-16,52-45-111 15,-52 45-73-15,0 0-74 0,46-29 4 16,-46 29 34-16</inkml:trace>
  <inkml:trace contextRef="#ctx0" brushRef="#br0" timeOffset="1">2891 915 571 0,'0'0'62'15,"0"0"19"-15,46-12-23 16,-6 1 6-16,-1 4 7 0,1-4 30 16,-40 11 18-16,52-4 22 15,-6 8 29-15,-46-4 8 16,40 22-30-16,-40-22-32 0,13 44-63 15,0 4-30-15,-20-3-1 16,-6-5 28-16,-13 6-33 16,0-9-13-16,-7 3-53 15,33-40-116-15,-73 48-135 0,8-18-111 16,-1-8-19-16</inkml:trace>
  <inkml:trace contextRef="#ctx0" brushRef="#br0" timeOffset="2">2063 122 405 0,'0'0'63'0,"0"0"18"15,0 0 6-15,0 0-42 0,0 0 105 16,0 0 27-16,0 0 9 16,0 0-14-16,46 48-33 15,-19-4-3-15,-8 5-40 0,-6-1-60 16,-6 0 9-16,0 4-23 15,-7-4 5-15,-14-4 26 16,-5-3-17-16,-1-4-32 16,20-37-4-16,-46 41 2 0,7-11-6 15,-1-11-19-15,-12-8-141 16,6-8-142-16,0-10-27 16,0-8-68-16</inkml:trace>
  <inkml:trace contextRef="#ctx0" brushRef="#br0" timeOffset="3">1715 393 725 0,'0'0'118'15,"0"0"28"-15,-13 59-46 16,-7-8 19-16,0-3-19 0,20-48-10 16,-46 60 13-16,14-15-37 15,-8-8-9-15,1-11-15 16,-1-4-31-16,40-22-86 0,-65 18-188 16,5-14-54-16,8-4-49 15</inkml:trace>
  <inkml:trace contextRef="#ctx0" brushRef="#br0" timeOffset="4">1373 11 443 0,'0'0'51'0,"27"-41"15"0,-27 41-12 15,0 0-22-15,0 0-25 16,0 0 118-16,0 0 20 0,0 0-44 16,0 0-28-16,39 60-9 15,-19-5-2-15,-7-7 4 16,-13-48 6-16,13 59-17 0,-13-59-40 15,7 49-9-15,-7-49 47 16,0 0 52-16,0 0 28 16,0 0-44-16,0 0-58 0,0 0-39 15,-53 37 8-15,53-37 22 16,-59 15-10-16,13-8-22 16,46-7 10-16,-53 8-8 15,53-8-1-15,-46 14 25 0,46-14-11 16,-52 45-1-16,12 3 36 15,7 4 24-15,7 3-6 0,0 0 11 16,6 4-13-16,7 5-4 16,0-1-25-16,-7-4 19 15,7-7 17-15,-7-4 3 0,1-4-11 16,-8-10-10-16,27-34-16 16,-39 40-32-16,-1-14 3 15,40-26 24-15,-46 7-17 0,46-7 33 16,-39-33-24-16,13-15-5 15,13-18-1-15,13-16-7 16,13-10-19-16,6-8 24 16,8 7-4-16,-1 19-11 0,7 7 1 15,0 16-3-15,-33 51 9 16,33-45 0-16,-33 45-27 0,52-22-160 16,-52 22-127-16,53 4-169 15,-7 7-40-15,-46-11 16 16</inkml:trace>
  <inkml:trace contextRef="#ctx0" brushRef="#br0" timeOffset="5">0 407 307 0,'0'0'56'16,"0"0"15"-16,0 0 0 16,0 0-17-16,0 0 4 0,0 0 14 15,0 0 10-15,0 0 2 16,0 0 6-16,0 0-13 0,0 0-20 15,0 0-20-15,0 0 7 16,46-33-22-16,-46 33 8 16,59-26-21-16,-13 8-20 0,-46 18 32 15,46-19-12-15,-46 19 11 16,46-14-28-16,-46 14-7 16,0 0 2-16,0 0 18 0,0 0 18 15,0 0-15-15,0 0-38 16,46-12 33-16,-46 12-9 15,0 0-20-15,0 0-44 16,0 0-35-16,0 0-53 0,0 0-39 16,0 0-16-16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0:10.00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5252 67 390 0,'0'0'63'0,"0"0"11"15,0 0-2-15,0 0 11 16,0 0 3-16,0 0 21 16,0 0-5-16,0 0 4 0,0 0-44 15,0 0 27-15,0 0-2 16,0 0-30-16,0 0-10 15,0 0 27-15,0 0-20 0,0 0 44 16,0 0-12-16,0 0 3 16,0 0 3-16,0 0-55 15,0 0-20-15,0 0 14 16,0 0-26-16,-53 9 1 0,7-1-16 16,8-8 33-16,-6 4-18 15,-2-4-25-15,-7-4 38 0,-8 4-18 16,0 0 0-16,0 4 12 15,0-4-44-15,1 0 43 16,-1 5-8-16,1-5 1 0,6 0 3 16,-7 0-13-16,16 0-14 15,-7 4 34-15,-2-4-2 16,9 0 37-16,-1-4 0 16,0 4-31-16,1 0 8 0,-1-5-5 15,1 1-21-15,0 0 0 16,-1 4 23-16,0 0-18 0,1-4-5 15,7 4 17-15,38 0-22 16,-61-9 19-16,8 9 0 16,0 0 1-16,8 0-15 0,-9-4 3 15,9 4 8-15,-8-5-1 16,7 1-4-16,-7 4-3 0,0-4 8 16,-8 0-31-1,16 4 32-15,-8-5-2 0,-1 1-19 16,9 0 13-16,-1-1-7 15,46 5-1-15,-61 0 0 16,8 0 6-16,7 0 25 0,46 0 24 16,-61-4-31-16,16 8-25 15,-9-4 18-15,10 0-3 0,-2 0-10 16,0 0 14-16,8 0-33 16,-7 0 34-16,-9 0-18 15,9 0 3-15,-1 5 3 0,2-5-6 16,-10 0 0-16,-7 0 8 15,1 4-9-15,-9-8 4 16,1 8 0-16,8 0 0 16,-1-4 6-16,0 0-16 0,0 5 18 15,0-5 3-15,-6 0-21 16,6 4-1-16,0-4 16 0,0 4-16 16,0-4 11-16,0 0 8 15,9 0 1-15,-1 0 1 16,-8-4-4-16,8 4-28 0,-1-4 22 15,9 4 17-15,-8 0-10 16,53 0-17-16,-60 0 14 0,14-5-16 16,-7 5 19-16,7 0-7 15,0-4 0-15,-7 8 0 16,53-4 0-16,-61 0 9 16,17 0-9-16,44 0-7 0,-54 5 7 15,54-5-5-15,-45 0 2 16,45 0 14-16,-46 0-29 15,46 0 25-15,-46 4-7 0,46-4-12 16,0 0 28-16,-45 4-23 16,45-4 11-16,0 0 4 15,0 0-28-15,-46 0 27 0,46 0-7 16,0 0 0-16,0 0 9 16,0 0-17-16,0 0 12 0,0 0-4 15,-37 9-19 1,37-9 35-16,0 0-22 0,0 0 11 15,0 0-3-15,0 0-2 16,0 0 13-16,0 0 10 0,-30 42 26 16,30-42 10-16,-23 55-25 15,8-8-20-15,7-4 12 16,8 4-26-16,-8-1 18 0,8 1-9 16,8 0-19-16,-8 0 10 15,0-47 5-15,8 69 2 0,-8-10-3 16,0-4-4-16,-8-4-11 15,8-51 30-15,-8 69-19 16,8-14 3-16,0-55 10 16,-7 64-20-16,7-64 40 0,-15 64 13 15,15-64-28-15,-8 51 12 16,8-51-26-16,0 0-19 16,-8 51 27-16,8-51-12 0,0 0-3 15,-7 51 12-15,7-51-12 16,0 47 10-16,0-47-7 0,-8 51-11 15,8-51 29-15,-7 47-41 16,7-47 27-16,-16 42-1 16,16-42-12-16,0 0 23 15,0 0-24-15,0 0 18 16,-7 43-14-16,7-43 29 0,0 0 5 16,0 0-18-16,0 0 8 15,0 0-18-15,0 0 4 0,0 0-10 16,0 0 10-16,0 0-1 15,0 0-10-15,0 0 12 16,0 0-5-16,0 0-9 0,0 0 21 16,0 0-18-16,0 0 8 15,7 43 1-15,-7-43 1 0,0 0 2 16,0 0-19-16,0 0 15 16,0 0-2-16,0 0-9 15,0 0 13-15,23 42-4 16,-23-42 21-16,0 0-9 0,0 0-8 15,61 39 16-15,-23-22-13 16,-38-17 4-16,60 17-11 16,-14-9 8-16,-1 5-8 0,1-9 0 15,0 0 5-15,7 5-5 16,-8-5 3-16,9 0-3 0,-2 5 0 16,-6-5-9-16,-1 0 15 15,1 1-6-15,-46-5 6 16,53 8-15-16,0-4 13 15,-7 1-4-15,6-1 0 0,-6 0 6 16,0 1-11-16,7-1 5 16,0 4 0-16,-7-3-9 15,0-1 16-15,-2 5-10 0,2-5 8 16,7 0-5-16,-7 5 0 16,-1-5 2-16,1 4-15 0,0-3 13 15,6 3 9-15,1-3-18 16,-7-1 14-16,7 4-11 15,8-3 6-15,-8 3 6 0,1-3-11 16,-2-5 14-16,1 4-18 16,0 0 9-16,-7 0 10 15,7-4-10-15,-7 0 8 16,7 5-17-16,-8-5 9 0,-7 0 6 16,7 0-18-16,1 0 16 15,0 0-11-15,7 0 11 16,0 0-1-16,7 0-14 0,1 0 24 15,8 0-22-15,-1 0 17 16,-7 4-14-16,15 0 11 0,-8 0 5 16,9-4-17-16,-17 4 11 15,9 0-16-15,-8 0 20 16,-1 5-8-16,8-1-6 0,-7-3 6 16,-8 3 0-16,8-3 6 15,0 3-6-15,-1-8-8 16,-7 9 11-16,-7-5-18 15,7 4 19-15,0-3-4 0,1-1-5 16,-2 0 13-16,1 1-8 16,0 3 3-16,1-4-6 0,6 1-4 15,-6-1 19-15,7-4-12 16,-2 0 0-16,10 4-8 16,-8-4 16-16,0 0-17 0,-8 0 13 15,-1 0-4-15,1 0-14 16,1 0 27-16,-9 0-13 0,9 5-4 15,-1-5 4 1,0 0 0-16,-8-5 4 0,8 5-7 16,0 0 6-16,-15 5-3 15,8-5-4-15,-8-5 12 0,-7 5-23 16,7-4 21-16,-38 4-6 16,38 0 0-16,-1 0 12 15,-37 0-17-15,0 0 5 0,45-9 0 16,-45 9-12-16,46-8 21 15,-46 8-19-15,53-4 13 0,-53 4 0 16,46-9-8-16,-46 9 5 16,53-9-8-16,-53 9 19 15,46-4-11-15,-46 4-4 0,52-8 11 16,-52 8-4-16,46-5-18 16,-46 5 28-16,0 0-24 15,45-4 21-15,-45 4-21 16,0 0 16-16,0 0 1 0,0 0-13 15,0 0 20-15,38-8-17 16,-38 8 8-16,0 0-4 0,0 0-8 16,0 0 20-16,0 0-19 15,0 0 15-15,0 0-8 16,23-43-6-16,-23 43 11 0,-7-51-16 16,7 9 19-16,-8-1-22 15,0 0 24-15,8-12-18 0,-7 4 18 16,7-4-22-1,-8-10 23-15,8 10-23 0,-15-4 12 16,15 3-54-16,-8-8 14 16,8 0 21-16,0 1 7 15,0-1 1-15,0 4-13 0,0-4 2 16,0 0-15-16,0 0 15 16,8 4-6-16,-8 6 28 0,0 2-16 15,0 5 26-15,0 4-39 16,0 43 26-16,0-47-15 15,0 47 21-15,0-50-20 16,0 50 31-16,-8-43-17 0,8 43 10 16,0 0-27-16,0 0 24 15,-15-42-7-15,15 42 0 16,0 0-1-16,0 0 11 0,0 0-1 16,-30-39-6-16,30 39 0 15,0 0-12-15,0 0-10 0,0 0-32 16,0 0 19-16,-31-43-8 15,31 43 47-15,0 0-20 16,0 0 35-16,-23-46-31 0,23 46 9 16,0 0 6-16,0 0-8 15,-29-38 14-15,29 38-27 16,0 0 35-16,-61-22-38 16,61 22 31-16,-53-4-27 0,0 4 33 15,-1 4-21-15,9 5 18 16,-9-5-4-16,-5 5-17 0,-2-9 11 15,-8 4-17-15,8-8 29 16,-7 4-26-16,8-5 25 16,7 1-29-16,-1-4 22 0,54 8-16 15,-60-13-62-15,14 4-99 16,46 9-187-16,-46-4-166 0,8 0-70 16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43:00.09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4665 192 490 0,'0'0'81'16,"0"0"-22"-16,0 0 0 16,0 0 36-16,0 0-24 15,0 0 5-15,0 0 22 0,0 0-19 16,0 0 81-16,0 0 21 15,0 0 6-15,0 0-36 16,0 0-114-16,0 0 14 16,0 0-23-16,0 0-22 0,0 0 3 15,33-41-5-15,-33 41 26 16,0 0 5-16,0 0-2 0,0 0-19 16,0 0-39-16,0 0 32 15,0 0-1-15,0 0-30 16,0 0 13-16,0 0-141 0,0 0-237 15,0 0-148-15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43:00.09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0 122 399 0,'0'0'81'0,"0"0"-2"15,0 0-1-15,0 49-29 16,0-49 18-16,0 0 40 0,6 52 24 16,-6-52 23-16,0 0-20 15,0 0 24-15,0 0 2 0,0 0-2 16,66 44-50-16,-6-29-65 15,-7-4 17-15,7-15-19 16,-8-3-47-16,8-8 11 0,-7-7 11 16,0-8-8-16,0-7-6 15,0-4-5-15,-14 0 3 0,-39 41 9 16,54-52-31-16,-54 52 2 16,33-44-95-16,-33 44-203 0,0 0-118 15,0 0 17-15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43:00.09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2092 499 621 0,'0'0'149'0,"0"0"-5"0,0 0-4 16,13-41 3-16,-13 41 50 16,0 0 10-16,0 0-41 0,0 0-36 15,0 0-25 1,0 0-30-16,0 0-39 0,-65 15-3 16,-2 3-15-16,1 12-2 15,0 3-1-15,6 8-3 0,14-4-14 16,7 0 13-16,39-37-18 15,-33 44 44-15,20-3-43 0,13-41 23 16,20 37-35-16,-20-37 42 16,59 22-12-16,-13-15-8 15,1-3 0-15,-1-8 0 0,-46 4 2 16,33-4 5-16,-33 4 10 16,0 0-17-16,0 0 37 15,0 0 9-15,0 0-9 0,0 0-24 16,0 0 4-16,-73-3-17 15,0-5 13-15,1 1 23 0,6 0 41 16,6-4-45-16,14-1 10 16,0 1 9-16,46 11 5 15,-47-22-14-15,47 22-33 0,-33-40 16 16,20-5-33-16,13-7 23 16,6-7-10-16,14-3-17 0,0-12 23 15,7 3-14-15,6-6 6 16,0-1 5-16,0 8-23 0,-7 11-2 15,0 11-125-15,-26 48-103 16,0 0-116-16,0 0-116 0,0 0 21 16,0 0 23-1</inkml:trace>
  <inkml:trace contextRef="#ctx0" brushRef="#br0" timeOffset="1">969 595 680 0,'0'0'60'15,"0"0"-28"-15,0 0 15 0,0 0 13 16,0 0-15-16,0 0-6 16,0 0-4-16,0 0-1 0,0 0 37 15,0 0-11-15,0 0 6 16,0 0-9-16,0 0-42 15,7 48 8-15,-7-48-13 0,0 0-10 16,0 0 7-16,0 0 1 16,0 0-5-16,0 0-47 0,0 0 12 15,0 0 44-15,-7-45-5 16,14 1 2-16,-7 44-9 0,26-52-8 16,-26 52 3-1,0 0 11-15,0 0 0 0,0 0 59 16,0 0 43-16,0 0-53 15,0 0-27-15,0 0-22 0,0 0 11 16,-53 60-8-16,7-20-9 16,46-40 0-16,-60 37 11 0,1-18-19 15,13-8 23-15,46-11 2 16,-46 0 28-16,46 0-40 0,0 0 27 16,-47-34-46-16,47 34 47 15,-13-66-26-15,19-1 1 0,22 1-8 16,-2-4-15-16,7 3 31 15,0 12-16-15,-33 55 22 16,39-63-25-16,-39 63 10 16,0 0 12-16,0 0 87 0,0 0-60 15,20 48-6-15,-20 7-13 16,-13 1-7-16,-14 3-4 0,-12-7-2 16,-7-1-20-16,-1-3 18 15,1-7 36-15,-13-8 10 16,6-7 4-16,-7-7-29 0,8-5 4 15,-8-2 4-15,0-1 59 16,14 3-40-16,-6 1 10 0,12 4-23 16,6 7 22-16,2 3-23 15,5 8 7-15,8 0-35 0,12 7 17 16,14 1-24-16,12-5-6 16,8 5 1-16,12-8-45 15,8-8-95-15,-1-3-206 16,0-11-236-16,0-8-85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43:00.09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7787 689 865 0,'0'0'85'16,"0"0"3"-16,0 0-7 0,0 0 15 16,0 0-48-16,0 0 39 15,0 0 57-15,0 0-16 16,0 0-37-16,40-7-34 15,-40 7-26-15,32 3 31 0,-32-3 15 16,0 0-21-16,0 0-30 16,0 0-8-16,14 37 4 15,-14-37-18-15,0 0 3 0,-60 34 6 16,-5-12-10-16,12-11-16 16,1-7-8-16,12-8 26 0,40 4-17 15,-46-19-19-15,46 19-33 16,0 0 0-16,7-62 16 15,12 10 16-15,14 8 18 0,-33 44 8 16,59-56-23-16,-13 23 11 16,-46 33 15-16,0 0 14 15,0 0 19-15,0 0 8 16,0 0-31-16,0 0 13 0,0 0 23 16,-6 59 27-16,-20-18-14 15,26-41-21-15,-53 44-4 16,0-11 13-16,1-11 13 0,-1-3 15 15,-6-4-12-15,0-4-23 16,6 0-18-16,1-4-15 0,6-7 41 16,0-3 14-16,13-1-33 15,33 4-10-15,-39-15-9 16,39 15 9-16,-33-26 8 16,33 26-10-16,-40-33-19 15,40 33-3-15,-33-37 23 0,33 37 8 16,-26-33-7-16,26 33-4 15,0 0-10-15,-33-45-9 0,33 45 7 16,-26-48 0-16,0 8 17 16,13-1-27-16,6 0 10 15,-6-3-12-15,13-4 1 0,0 0 5 16,6-5-16-16,1 9-15 16,0 7-26-16,-7 4-58 0,0 33-68 15,0 0-103 1,6-37-159-16,-6 37-132 0</inkml:trace>
  <inkml:trace contextRef="#ctx0" brushRef="#br0" timeOffset="1">7367 175 1005 0,'0'0'94'0,"0"0"-12"16,0 0 4-16,0 0-30 16,32-48-20-16,-32 48-8 15,53-48-28-15,-7 14 16 0,-7 12-14 16,-39 22 5-16,53-22 9 15,-53 22 75-15,46 0 53 0,-46 0-23 16,0 0-72-16,0 0 3 16,33 44-47-16,-33-44 32 15,-13 52-37-15,13-52 22 16,-53 55-16-16,1-10-6 0,-8-16 0 16,1-3-121-16,-6-4-190 15,5-6-152-15</inkml:trace>
  <inkml:trace contextRef="#ctx0" brushRef="#br0" timeOffset="2">6289 431 677 0,'0'0'103'0,"0"0"20"16,0 0-24-16,0 0-37 16,0 0 6-16,0 0 69 0,0 0 54 15,0 0 11-15,39 14-19 16,-39-14-40-16,40 34-27 15,-40-34-42-15,13 48-38 0,-13-48 2 16,0 44-24-16,0-44-2 16,-46 44-9-16,0-10 6 15,-7-12-21-15,1-4 25 16,-1-7-20-16,7-3 21 0,46-8-23 16,-39-4 14-16,39 4-41 15,0 0 10-15,-13-48 6 0,19 4 2 16,14-8-28-16,6 0 27 15,0 4-20-15,1 4 42 16,-27 44-22-16,26-41 24 0,-26 41-27 16,0 0 30-16,0 0-18 15,0 0 16-15,-53 41-3 16,7 3 0-16,14 0-11 16,5 1-10-16,8-5 30 0,19-40-24 15,0 48 18-15,0-48 0 16,19 41-1-16,-19-41 0 15,0 0 5-15,33 37-29 0,-33-37 30 16,0 0-11-16,0 0 18 16,0 0-35-16,0 0 25 0,0 0-14 15,-66 19 18-15,7-16-18 16,0-6 2-16,0-9-12 16,0-2 39-16,13-5-36 15,46 19 6-15,-46-48-22 0,46 48 31 16,-26-55-17-16,26 55 27 0,-20-45-24 15,20 45 27 1,0 0-18-16,0 0 41 0,0 0-19 16,0 0 16-16,0 0-22 15,-13 56 17-15,-7-8-37 0,-6 0 34 16,-7-4-36-16,-7 1 19 16,-12-9-61-16,-1 2-133 15,1-8-220-15,-1-8-90 0</inkml:trace>
  <inkml:trace contextRef="#ctx0" brushRef="#br0" timeOffset="3">5047 456 712 0,'0'0'124'15,"0"0"-46"-15,0 0-56 0,0 0 14 16,0 0 23-16,0 0 47 15,0 0 17-15,0 0-20 0,-7 63-8 16,1-15-33-16,-7-7-19 16,6-4 6-16,7-37-16 15,-33 52-9-15,0-15 0 0,33-37-17 16,-46 33 7-16,13-15-17 16,33-18 3-16,-46 8 8 0,46-8-19 15,0 0 15-15,-32-45 5 16,18-3-37-16,21 0 42 15,19-7-18-15,7-1 15 16,13 8-19-16,-6 8-1 0,-40 40 5 16,59-41 4-16,-59 41-211 15,46-22-155-15,-46 22-60 0</inkml:trace>
  <inkml:trace contextRef="#ctx0" brushRef="#br0" timeOffset="4">4383 434 1321 0,'0'0'77'16,"0"52"-30"-16,-6 0-27 0,-14-4-20 15,0 0 17-15,-13-8 6 16,0-6-16-16,-6-5 19 0,-7-7-1 16,7-3 22-16,-1-12 28 15,7-3-49-15,33-4-10 16,-33-15-6-16,33 15 5 16,-13-48-5-16,7-4-18 0,12 1 14 15,-6 3-4-15,7 7 6 16,-7 41-16-16,6-37 48 15,-6 37 4-15,0 0 21 0,-52 30-11 16,-7 14-26-16,-7 4-11 16,7 4-9-16,0 3-3 0,0-3-29 15,-7 4-143-15,13-8-148 16,1-7-135-16,12-4-75 16</inkml:trace>
  <inkml:trace contextRef="#ctx0" brushRef="#br0" timeOffset="5">4055 1049 2032 0,'39'-26'140'0,"7"11"-46"16,13 15-39-16,7 4-25 0,-7 10-4 15,-13 5-11 1,0 3-9-16,-46-22 6 0,20 44-12 16,-27-7 4-16,-26 0-35 15,-19-7-44-15,-21-1-150 0,-5-6-232 16,-8-1-132-16</inkml:trace>
  <inkml:trace contextRef="#ctx0" brushRef="#br0" timeOffset="6">4061 86 1685 0,'0'0'35'0,"0"0"-1"0,0 0-25 15,0 0-90-15,0 0-258 16,0 0-45-16,0 0 33 0</inkml:trace>
  <inkml:trace contextRef="#ctx0" brushRef="#br0" timeOffset="7">3378 486 1407 0,'-46'-22'192'16,"46"22"-77"-16,0 0-94 16,0 0-12-16,0 0 18 0,0 0-40 15,0 0 57-15,0 0 36 16,-46 15 56-16,-7 22 13 15,7 18-62-15,-6 11 34 0,-1 16-16 16,0 6-36-16,1 9-25 16,-1 3-31-16,-12 0-18 15,5-4 5-15,-5-7 12 0,-1-11-20 16,0-19 14-16,7-11 2 16,7-14-8-16,6-16-6 0,6-7 1 15,14-11 5-15,26 0-91 16,-20-40-150-16,14-5-222 0,25-3-174 15</inkml:trace>
  <inkml:trace contextRef="#ctx0" brushRef="#br0" timeOffset="8">2832 1615 1585 0,'40'22'160'16,"6"-18"-75"-16,6-8-38 16,14-7-69-16,6 0-226 0,1-4-159 15,-1-7-86-15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43:22.74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316 2169 260 0,'0'0'34'0,"0"0"-10"16,0 0-1-16,0 0-20 0,0 0 14 16,0 0-14-1,0 0-3-15,0 0 0 0,0 0 5 16,0 0-9-16,0 0 14 0,0 0-3 15,0 0-15-15,0 0 2 16,0 0 13-16,0 0 1 0,0 0-8 16,0 0 9-16,0 0-9 15,0 0 5-15,0 0-5 0,33-33-50 16,-7-4-44-16,0 0-9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43:37.78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4463 587 1590 0,'0'0'43'0,"0"0"-33"0,0 0-10 15,0 0-111-15,39-4-181 16,-39 4-177-16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48:18.49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0 166 279 0,'33'7'73'0,"0"-7"19"16,-1-3 0-16,8-8 10 15,12 3 21-15,1 1 14 0,6-4 8 16,13 7 2-16,7-3 7 16,20-1-7-16,13 5-34 0,12-1-1 15,14 4-49-15,20-4-10 16,6 8 4-16,14-4-45 16,-1 0-12-16,27-7 4 0,0-1 13 15,6-3-17-15,0 0 7 16,-13 0 7-16,-13-4-14 15,-19 4 5-15,-21 4-11 16,-25-1 6-16,-21 1 0 0,-32 3 34 16,0 0 2-16,-34 4 11 15,-32 0-34-15,0 0-13 0,40-3-8 16,-40 3 19-16,0 0 18 16,0 0-33-16,0 0-1 0,0 0-19 15,0 0-77-15,0 0-144 16,0 0-149-16,0 0-35 15,0 0-18-15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48:19.35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210 16 198 0,'0'0'3'15,"0"0"54"-15,-39 18-7 0,39-18 34 16,-46 11-7-16,46-11-38 16,-40 8 46-16,40-8-12 15,-46 3-35-15,46-3 15 16,-39 0-1-16,39 0 60 0,0 0-23 16,0 0 12-16,0 0-44 15,0 0-1-15,0 0 26 0,0 0 29 16,0 0-12-16,0 0 1 15,0 0-18-15,0 0-61 0,0 0 9 16,0 0-27-16,46 0-3 16,26-7 31-16,27 0-24 15,19-1-5-15,27-3 7 0,20 0 12 16,12 4-38-16,20 3 9 16,14 0 8-16,12 8 15 15,-5 0-5-15,-14 7-10 0,-14 0 6 16,-19 7-6-16,-20-3 4 15,-25 4-2-15,-21-5-12 16,-19-3-6-16,-14 1 13 0,-13-1 12 16,-19-4 7-16,-40-7-3 15,0 0-13-15,52 11-30 0,-52-11 16 16,0 0 10-16,0 0 31 16,0 0-21-16,0 0-6 0,0 0-83 15,0 0-185-15,40 8-121 16,-40-8-68-16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48:20.20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11631 133 442 0,'0'0'18'0,"0"0"99"16,0 0 34-16,0 0 25 0,0 0-29 16,53 29-12-1,12-6-23-15,8-5-23 0,19-3-15 16,6 3-18-16,1-3-38 16,19 0 59-16,7-4-33 0,-7 0-36 15,-6-4 16-15,0 1-24 16,-14-5 19-16,-19 1-26 0,-26-4 26 15,6 4-34-15,-20-4 41 16,-39 0-21-16,33 0-5 0,-33 0 14 16,0 0-25-16,0 0 17 15,0 0-15-15,0 0 30 0,0 0-49 16,0 0-92-16,0 0-128 16,0 0-98-16,0 0-34 15</inkml:trace>
  <inkml:trace contextRef="#ctx0" brushRef="#br0" timeOffset="736">7307 761 449 0,'0'0'72'15,"0"0"32"-15,0 0-40 0,-13-44-21 16,13 44 1-16,46-34 13 16,20 16 20-16,19 3 10 0,20 4-7 15,20 4-25-15,13 7 20 16,13-4-16-16,7 4 43 0,0 0-22 16,6 0-17-16,0 0-13 15,-13 0-36-15,-6-4 36 16,-20 8-35-16,-7 0 24 0,-26 3-9 15,-20-3-30-15,-19-1 4 16,-53-3 11-16,53 4-12 0,-53-4-3 16,0 0-3-16,0 0-10 15,0 0-55-15,0 0-62 0,0 0-103 16,0 0-52-16,0 0-49 16</inkml:trace>
  <inkml:trace contextRef="#ctx0" brushRef="#br0" timeOffset="1663">0 502 336 0,'0'-33'45'0,"0"33"9"16,33-41 19-16,13 8-3 0,13 4-3 16,13-1-10-16,20-3 2 15,13-1 23-15,20 5 18 0,26-4 4 16,33-1-42-16,13 1 8 15,27 7-11-15,6 0 15 0,6 1-34 16,8 6 58-16,-1 4-20 16,-7 4-24-16,-6 0-40 0,-6 4 30 15,-1 7-4-15,-19-4-6 16,-14 4 11-16,-19 0 8 16,-20 4-7-16,-19-1-35 15,-20 5-2-15,-14-8-17 0,-19 4 8 16,-13-4-3-16,-7 0 25 15,-59 0-25-15,46 0-15 0,-46 0 28 16,0 0 1-16,0 0 13 16,0 0-19-16,0 0 35 0,0 0-40 15,0 0 27-15,0 0-41 16,46 0 14-16,-46 0 0 0,0 0 0 16,0 0 12-16,0 0-20 15,0 0-13-15,0 0-64 0,0 0-85 16,0 0-140-16,0 0-106 15,0 0-43-15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25:16.654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24 20 364 0,'0'0'104'15,"0"0"-24"-15,0 0-2 16,0 0 16-16,0 0-30 0,0 0 24 16,0 0-14-16,0 0-14 15,0 0 33-15,0 0-29 16,0 0 19-16,0 0 27 0,0 0 31 16,0 0-7-16,0 0-35 15,0 0-18-15,0 0-12 0,0 0-17 16,0 0-18-16,0 0-26 15,0 0 13-15,0 0 28 0,0 0 21 16,0 0-14-16,0 0-37 16,52-18-3-16,1 10 2 0,0 4-25 15,6 8 7-15,0 0 12 16,7 0-4-16,0-1-8 0,7 5-4 16,-1-1 13-16,7-3 4 15,-7 3-6-15,13 1-7 0,-6-5 17 16,7 5-10-16,-7-5-16 15,0 8 3-15,7-3 11 16,-7-1 2-16,-7 1-1 0,0 3-14 16,0-4 8-16,-6 4 4 15,0-4-7-15,0 1-1 0,-1-1 8 16,-5 4-12-16,0-3-4 16,-1-1 20-16,-7-3 3 0,7 3-17 15,-6-7 3-15,0 4 7 16,-1 0-14-16,7-1 20 0,7 1-17 15,0 0 9-15,-7-1 0 16,0 1-14-16,1 0 0 0,-1-1 19 16,-6-3 1-16,-1 4-11 15,8-4 3-15,-14 4 7 16,0 0-12-16,0-1-12 0,-7 1 19 16,0-4 7-16,1 0-16 15,-7 4-2-15,-33-4 14 0,52-4 8 16,-12 4-32-16,-1 0 19 15,-39 0 2-15,46-4 3 0,-5 1-20 16,-41 3 19-16,0 0 5 16,32-4-1-16,-32 4-22 0,0 0 7 15,0 0 22-15,40-4-15 16,-40 4-10-16,0 0 15 16,39 4 1-16,-39-4-15 0,0 0 13 15,40 4-8-15,-40-4 12 16,0 0-24-16,39 7 19 0,-39-7 11 15,0 0-9-15,0 0-28 16,0 0 23-16,0 0 0 0,0 0 8 16,0 0-20-16,40 26 12 15,-40-26 8-15,0 0-4 0,0 0-10 16,39 40 6-16,-39-40-4 16,26 37 14-16,-26-37-3 0,0 0-25 15,27 41 14-15,-27-41 32 0,0 0 66 16,13 44-35-1,-13-44-31-15,0 41 2 0,0-41-15 16,0 41-26-16,0-41 21 16,-7 37 4-16,7-37-23 0,0 0-3 15,0 44 12-15,0-44 16 0,0 0-13 16,-6 37-16-16,6-37 13 16,0 0 12-16,0 0-12 0,0 41-3 15,0-41-8-15,0 0 22 16,0 0-6-16,0 40-16 0,0-40 5 15,0 0 14-15,6 37-1 16,-6-37-17-16,0 0 3 16,0 0 16-16,0 41 0 0,0-41-16 15,0 0-5-15,0 0 20 16,0 0-1-16,0 0-14 0,0 0 7 16,0 0 5-16,0 0 3 15,0 0-11-15,0 0-3 0,7 37 11 16,-7-37 3-16,0 0-8 15,0 0-12-15,0 0 23 0,0 0-7 16,0 0-11-16,0 0-7 16,-7 40 22-16,7-40-3 0,0 0-10 15,0 0 2-15,0 0 17 16,0 0-8-16,0 0-21 16,0 0 27-16,0 0-1 0,0 0-4 15,0 0-14-15,0 0 7 16,0 0 17-16,0 0 0 0,0 0 0 15,0 0-9-15,0 0 4 16,-39 26 7-16,39-26-5 0,-40 22-21 16,40-22 23-16,-39 11-7 15,39-11-9-15,-40 15 10 0,40-15 15 16,-39 15-14-16,39-15 4 16,-46 18 16-16,46-18-15 15,-46 23-2-15,46-23 7 0,-53 22 11 16,20-11 0-16,33-11 10 15,-46 18 8-15,46-18-4 0,-53 15-18 16,20-4-11-16,33-11 14 16,-59 8 4-16,13-1-15 0,46-7 19 15,-72 4-7-15,13-4-20 16,6 0-5-16,-6 0 11 0,0-8-7 16,-7-3 1-16,0 8 21 15,0-1 10-15,-7 0-26 0,8 4-5 16,-1-4 1-16,0 1-6 15,0 3-7-15,14-4 0 16,-14 4 10-16,7-4-13 0,6-3 3 16,-6 3 0-16,-6 1 5 15,4-9-5-15,-4 9-5 0,-8-1 10 16,8 0 2-16,-8 1-13 16,8 3-4-16,-8 3 14 0,1 1 2 15,6 0-11-15,7-1 8 16,7 5 6-16,-2-4-6 0,8-1-8 15,46-3 8-15,-52 4 5 16,52-4-11-16,-59 0-9 0,13-4 18 16,46 4 3-16,-60-11-16 15,14 4 2-15,46 7 8 16,-59-8 3-16,13-3-15 0,46 11 9 16,-59 0 9-16,13-3-7 15,46 3-9-15,-52-8 14 0,52 8-7 16,-46-7-8-16,46 7 4 15,0 0 15-15,-53-8-7 0,53 8-9 16,0 0-1-16,-54-14 17 16,54 14-11-16,-52-19-9 0,52 19 18 15,0 0-5-15,-53-18-12 16,53 18 11-16,-46-19 2 0,46 19-15 16,0 0 10-16,-46-22 9 15,46 22-9-15,0 0-10 0,-46-29 10 16,46 29 9-16,0 0-6 15,0 0-10-15,-39-48 11 16,39 48 3-16,-26-56-15 0,19 12 2 16,7 3 15-16,0-3-12 15,7-8-6-15,-1 0 16 0,7-7-7 16,0 0 0-16,1 0 3 16,-1 0-3-16,-7 11 0 0,-6 48 7 15,13-48 8-15,-13 48-30 16,0 0 10-16,0 0 5 0,7-45 0 15,-7 45-10-15,0 0 10 0,0 0 5 16,0 0-3-16,0 0-12 16,0 0 10-16,0 0 4 15,0 0-2-15,0 0-17 16,0 0 18-16,0 0-3 0,0 0 0 16,0 0 0-16,20 49 0 15,-20-49 3-15,0 0-3 0,0 0-4 16,26 48 9-16,-26-48-3 0,0 0-2 15,0 0-12-15,0 0 18 16,26 44 1-16,-26-44-10 0,0 0 3 16,0 0 0-16,0 0 3 15,0 0-12-15,0 0 2 0,0 0 11 16,33 44 2-16,-33-44-15 16,0 0 15-16,53 48-1 15,-53-48-5-15,65 41-4 0,2-8 8 16,-1-7 0-16,6-4-9 15,7 0-3-15,13 1 11 0,7-5 2 16,-1 4-12-16,14 0 0 16,1-3 11-16,5 7-2 0,0-8-8 15,-6-7-5-15,6 4 16 16,0-8-1-16,2-3-7 0,-2 0 3 16,7-4 3-16,-7 0-7 15,0-4-3-15,-6 0 7 16,-7-3 6-16,-5-4-12 0,-15 4 0 15,-6 3 6-15,-20 0 4 16,-6-3-8-16,-14 7-5 0,-39 0 20 16,46-4-11-16,-46 4-7 15,40-4 7-15,-40 4 11 0,0 0-17 16,0 0-2-16,39-3 11 16,-39 3-3-16,0 0-9 0,33 0 12 15,-33 0 6-15,39 0-9 16,-39 0-9-16,40 0 9 0,-40 0 4 15,39 0-4-15,-39 0-13 16,0 0 10-16,40 0 16 16,-40 0-13-16,0 0-9 0,0 0 12 15,0 0 3-15,0 0-19 16,0 0 20-16,0 0 0 0,0 0-16 16,40-4 6-16,-40 4 13 15,0 0-6-15,0 0-9 0,0 0 5 16,0 0 6-16,0 0-6 15,0 0-11-15,0 0 15 0,0 0 0 16,-54-22-4-16,-11 11 0 16,-1 3 9-16,-13 1-18 0,-6 7 12 15,-14-7 7-15,-19-1-10 16,-7-3-7-16,-14-4 14 16,-12-3 3-16,-13-8-10 0,-7 4 0 15,-8 0 5-15,2-1-1 16,-1 1-14-16,21 4 16 0,19 3 2 15,19 4-16-15,27 4 17 16,13-1-6-16,20 1-9 0,13 3 6 16,46 4 6-16,0 0-6 15,-46-4-6-15,46 4 6 0,0 0 8 16,0 0-8-16,0 0-3 16,0 0 0-16,0 0 11 15,0 0-8-15,0 0-9 0,0 0 5 16,0 0 8-16,0 0-4 15,32-25-11-15,8 10 16 0,-40 15-2 16,39-15-3-16,-39 15 0 16,40-11 6-16,-40 11 0 0,0 0-13 15,0 0 2-15,0 0 10 16,0 0-2-16,0 0-11 0,0 0 11 16,-46-15 3-16,46 15-3 15,-59-11-15-15,6 4 17 0,53 7-1 16,-53-4-4-16,53 4 2 15,-59-4-2-15,59 4-3 0,0 0-2 16,0 0 7-16,0 0-2 16,0 0-4-16,0 0 4 15,46 26 0-15,33-11 0 0,26 0-9 16,27 3 9-16,7-3 5 16,-1 0-5-16,0 3-7 0,6 4 9 15,-12-3-2-15,-8 3-10 16,-4 0 4-16,-9 0 14 0,1-3-3 15,-13-4 2-15,-7 3-13 16,0-3-4-16,-7-4 17 0,-5-4-7 16,5 1-9-16,1-5 6 0,-7 1 7 15,0-4-4 1,-14 0 0-16,1 4 0 0,-13-4 5 16,-14-4-5-16,-39 4-9 15,46-4 16-15,-46 4-4 0,39-14-3 16,-39 14 7-16,0 0-2 15,0 0-12-15,0 0 1 0,0 0 10 16,0 0-1-16,0 0-6 0,40-23-6 16,-40 23 15-16,0 0-4 15,0 0-7-15,0 0 5 0,0 0 4 16,0 0-4-16,0 0-10 16,0 0 13-16,0 0 1 0,0 0-4 15,0 0-12-15,39-14 16 16,-39 14 0-16,0 0-9 15,41-8 1-15,-41 8 11 0,0 0-7 16,39 0-11-16,-39 0 11 16,0 0 5-16,0 0-3 0,0 0-11 15,40 41 16-15,-40-41 0 16,19 48-11-16,-19-4-1 0,0-44 21 16,-6 52-27-16,-7-8 11 15,6-3 0-15,-6 0-11 0,13-8 15 16,0-33 4-16,-7 48-17 15,7-7 9-15,0-41 4 16,0 36-7-16,0-36 0 0,0 0 6 16,-6 37 1-16,6-37-10 15,0 0 11-15,0 0-2 0,-13 37-10 16,13-37 12-16,0 0 0 16,-40 26-5-16,6-11 0 0,34-15 6 15,-65 18-6-15,5-3-5 16,8-4-1-16,-1 0 13 0,-6-3-4 15,0 3-8-15,0 0 10 16,-7-4-1-16,0 1-14 0,-6-5 14 16,6 5 7-16,-7-8-16 15,-6 4-1-15,-6-1 16 16,6-6-8-16,-6-1-10 0,-1-4 11 16,1 1 6-16,-7 0-13 15,0-1 0-15,5 5 6 0,2-1 3 16,6-4-8-16,0 8 0 15,7-3 9-15,6-1-3 0,0 0-9 16,7 4 11-16,0 0 0 16,-6 0-17-16,4 4 18 0,2 0-6 15,7-1 0-15,-1 1 0 16,7 4 3-16,0-5-3 0,46-3-7 16,-66 4 7-16,14 0 12 15,-1-1-12-15,7-3-8 16,0 0 11-16,-6 0 0 0,-1 0-7 15,53 0 4-15,-66 4 4 16,66-4-4-16,-60 0 0 0,60 0 0 16,-65-4 8-16,65 4-15 15,-53-3 10-15,53 3 0 0,0 0-3 16,0 0 4-16,0 0-7 16,-59-15-8-16,59 15 11 0,0 0 7 15,0 0-7-15,-59-15-3 16,59 15 7-16,0 0 5 0,-46-22-14 15,46 22-2-15,0 0 7 16,0 0 7-16,0 0-12 16,0 0 5-16,0 0 0 0,0 0 3 15,-46-15-8-15,46 15 0 16,0 0 8-16,0 0-9 0,0 0 2 16,0 0 12-16,0 0-1 15,0 0-18-15,0 0 7 0,0 0 10 16,0 0-2-16,0 0-14 15,0 0 16-15,0 0-6 0,52 8-3 16,-6-1-81-16,7-3-235 16,6 3-328-16,0-3-284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0:12.51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5769 445 672 0,'0'0'108'0,"0"0"18"15,0 0 8-15,0 0 9 0,0 0-3 16,0 0-7-16,0 0-14 16,0 0-47-16,-53 21-29 15,8-12-21-15,-1-9-3 0,-7-4-23 16,-16-1 4-16,1-7 31 15,-24-6-38-15,-14 6 32 0,-8-5-5 16,-8-5 4-16,-7 5 80 16,7 0-50-16,-7 0-30 15,14 4-9-15,1 4 8 16,15-3-19-16,0 3 0 16,8 5-4-16,0-5 12 0,0 1-12 15,-1 3-12-15,9 1 3 16,-9 0 13-16,-7 0-15 0,0-1 7 15,-15 5 16-15,8-4-21 16,-8 4 33-16,7-9-34 16,-7 9 10-16,7-4-17 0,1-4 20 15,-1-1-8-15,1 0 5 16,7-3 0-16,-15-5 4 0,0 4-12 16,0 0 13-16,-1-4-13 15,1 0 11-15,0 0-1 16,8-1-2-16,14 1-6 15,9 4 8-15,7 1 13 16,-1 3-27-16,17 5 18 0,-9 0-15 16,16-1 16-16,7 1-7 15,46 4-4-15,-61 0 8 0,61 0-4 16,-45 0-13-16,45 0 2 16,0 0 11-16,-54 4 7 15,54-4 18-15,-45 5-29 0,45-5-5 16,-54 0 24-16,54 0-21 15,-60 4 20-15,14-4-2 16,46 0-37-16,-61-4 27 16,15 4 2-16,46 0 7 0,-60-5-15 15,21-3 0-15,39 8 18 16,-53-9-3-16,53 9-11 16,0 0-7-16,-45-4 7 0,45 4-6 15,0 0-2-15,0 0 3 16,0 0 2-16,0 0 3 0,0 0 3 15,0 0-3-15,0 0-3 16,0 0-9-16,0 0 4 16,0 0-1-16,0 0 15 0,0 0 4 15,-46 8-35-15,0 1 55 16,1 0-39-16,45-9 5 16,-61 8 21-16,7 5-20 15,54-13 3-15,-53 8 18 0,53-8-18 16,-45 9-4-16,45-9-3 15,0 0-4-15,0 0-1 16,0 0 15-16,0 0-10 0,0 0 19 16,-8 51-17-16,8-51 5 15,23 52-6-15,0-10 1 0,-23-42 31 16,30 52-34-16,-15-5-4 16,-15-47 45-16,23 64-23 15,-8-8 10-15,1-5-7 16,-16 5-1-16,7-1-6 15,1 1 2-15,-8-1 9 0,0 1-17 16,-8 4 7-16,8 4-7 16,-7 5 3-16,-1 3-7 0,0 1-8 15,-7 4 3-15,0-9 9 16,0 1-4-16,7-5 0 16,-7-4-5-16,7-9 4 0,1 1 5 15,-1-1 0-15,0-4 0 16,1-4 5-16,-1-5 4 0,1 1-20 15,7-39 20 1,-8 43-9-16,8-43-5 0,-8 38 0 16,8-38 10-16,0 0-5 15,0 0-19-15,0 0 25 0,0 0 9 16,0 0-26-16,0 0 5 16,0 0 13-16,0 0-16 15,8 34 9-15,-8-34 0 0,0 0 0 16,0 0 0-16,38 35 16 15,-8-18-19-15,16-5-4 0,0-3 10 16,-1 0 8-16,16-5-11 16,8 0-14-16,14-4 7 15,1 4 14-15,7-4 14 16,1-4-24-16,7 0-14 0,7 4 23 16,1 4 4-16,14 0-27 15,1 1 24-15,0 8 7 0,0-1-28 16,7 5 23-16,0-4 3 15,8 9-15-15,-7-5-9 16,-9 0 12-16,-6 0 4 0,6-4 7 16,-14 4-4-16,7-4-28 15,0 4 17-15,8-4 6 0,0 0 3 16,-1-5-15-16,1 1 13 16,7-5-3-16,-7 0 5 15,8 1-5-15,-16-5-5 0,7-5 8 16,-6 5 1-16,-1-4-8 15,0 0-12-15,0-1 3 16,0 5 10-16,-7 0 24 0,-9-4-18 16,1 4-11-16,-7 0 3 15,-9 0 5-15,-7 4 15 0,-7-4-21 16,-1 5-6-16,1-5 0 16,-16-5 28-16,-7 5-2 0,0 0-21 15,-8-4 7-15,-38 4-5 16,45-8 24-16,-45 8-2 15,38-22-17-15,-38 22-6 0,31-21 3 16,-31 21 3-16,0 0 17 16,30-34-12-16,-30 34-1 15,15-35 5-15,-7 1-2 0,-8 34-17 16,0-47 21-16,-8 9 4 16,8 3-34-16,0 35 19 0,16-60 10 15,-9 9-3-15,8 4 15 16,1 0 13-16,-1 9-18 15,0-1-1-15,8-8 11 0,-16 4-15 16,1-4 12-16,-8 0 11 16,0 0-5-16,0-4-13 0,-8-1-10 15,1-8-7-15,-1-4 0 16,1 4 63-16,-1 1-32 16,-7 7-2-16,0 1-1 15,7 4-8-15,-7 4 0 0,0 0-12 16,15 43 26-16,-8-51-12 15,8 51-15-15,-15-43 6 0,15 43-2 16,0 0-2-16,-15-43-7 16,15 43-5-16,0 0-5 0,0 0 0 15,0 0 16-15,-16-42-8 16,16 42-116-16,0 0-82 0,0 0-186 16,-15-52-196-1,15 52-75-15</inkml:trace>
  <inkml:trace contextRef="#ctx0" brushRef="#br0" timeOffset="756">2665 205 534 0,'0'0'0'15,"0"0"17"-15,0 0-13 16,0 0 52-16,0 0 5 0,0 0 42 16,0 0 44-16,30 48-36 15,-30-48-1-15,16 51 67 16,-16 0-35-16,7-4 21 0,-7 9-41 16,0 4 25-16,0 4-15 15,8 0-26-15,-8 13 11 16,8 4 38-16,7 1-64 15,-8 3 3-15,1 1-40 0,0-5-30 16,7 0 60-16,-8 1-19 16,9-10-34-16,-9-7-9 0,1 3 32 15,-1-4-14-15,1-8-27 16,0-1 8-16,-1-3-1 16,-7-10-14-16,8 1-6 0,-8-4 14 15,0-5-14-15,0-34 7 16,7 38 1-16,-7-38-15 0,0 0 10 15,-7 39 2-15,7-39-5 16,0 0 0-16,0 0 8 16,0 0-11-16,0 0-7 15,0 0 21-15,0 0-18 0,0 0-46 16,0 0-60-16,-23-39-112 16,23 39-80-16,-15-51-68 0,0 8-156 15,-1 9-26-15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25:30.838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394 0 415 0,'0'0'105'0,"0"0"23"16,0 0-16-16,0 0-14 0,0 0-12 16,0 0-45-16,0 0-31 15,0 0-10-15,0 0 4 0,0 0-9 16,0 0-10-16,0 0-87 16,0 0-76-16,-13 40-38 0,13-40-3 15</inkml:trace>
  <inkml:trace contextRef="#ctx0" brushRef="#br0" timeOffset="191">348 243 236 0,'0'0'70'0,"0"0"8"16,-7 41-26-16,7-41-11 0,0 0-16 15,-6 37-10-15,6-37 7 16,0 0-22-16,0 0-5 16,6 41-21-16,-6-41-123 15</inkml:trace>
  <inkml:trace contextRef="#ctx0" brushRef="#br0" timeOffset="400">374 550 404 0,'0'0'118'0,"0"0"43"0,0 0-24 16,0 0-79-16,0 0-23 16,0 0-18-16,0 0-7 15,0 0 4-15,0 44-10 16,0-44-4-16,0 0-50 0,0 0-197 15</inkml:trace>
  <inkml:trace contextRef="#ctx0" brushRef="#br0" timeOffset="661">0 40 904 0,'0'0'127'16,"0"0"84"-16,0 0-39 0,0 0-115 15,0 0-44-15,0 0 28 16,0 0-46-16,0 0-54 0,0 0-198 15,0 0-149-15</inkml:trace>
  <inkml:trace contextRef="#ctx0" brushRef="#br0" timeOffset="848">137 351 617 0,'0'0'116'0,"0"40"26"16,0-40-52-16,0 0-30 15,-6 37-52-15,6-37 6 0,6 37-81 16,-6-37-223-16</inkml:trace>
  <inkml:trace contextRef="#ctx0" brushRef="#br0" timeOffset="1036">105 679 1127 0,'0'0'214'0,"0"0"-68"16,0 0-91-16,0 0-41 15,0 0-151-15,0 0-351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25:24.021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0 1116 339 0,'0'0'105'0,"0"0"-15"15,0 0 30-15,0 0-51 16,0 0-21-16,0 0 60 0,0 0-15 16,0 0-38-16,66-26-14 15,-7 11 35-15,13 4-26 16,1 4-1-16,12-1-13 0,20 1-46 16,7 3 28-16,19 0 10 15,7-3-50-15,14 3 22 16,5-3 35-16,1 0-32 0,0 3 9 15,-7-7-2-15,7 0-10 16,-1-8-14-16,8 12 25 0,-8-4 11 16,1 3-31-16,-7 1-11 15,-13 0 13-15,-6 7-11 0,-21 0 41 16,-19 0-17-16,-13 0 0 16,-13 0 4-16,-14 3-14 0,-12 1-10 15,-40-4 10 1,52 0 4-16,-52 0-13 0,60 7 13 15,-14 1-3-15,-46-8-7 16,45 7 23-16,-45-7-7 0,0 0-19 16,46 8 18-16,-46-8 11 15,0 0-41-15,0 0 49 0,0 0-24 16,0 0 0-16,0 0 8 16,46 11-32-16,-46-11 44 0,0 0-29 15,46 18 21-15,-46-18-12 16,0 0 0-16,46 19 10 15,-46-19 1-15,0 0-19 16,0 0 24-16,0 0 12 0,0 0 36 16,46 29-22-16,-46-29-2 15,0 0-33-15,0 0 10 0,27 44 34 16,-27-44-2-16,19 41-24 16,-19-41 37-16,14 41-18 0,-14-41 19 15,6 44-8-15,7-7-16 16,-13-37 0-16,7 48 12 15,-7-7-33-15,0-41 0 0,0 51 19 16,-7-10-16-16,7-8-11 16,-6-3 19-16,6-30 11 15,-7 40-17-15,1-10-1 0,6-30-8 16,-7 37-10-16,7-37-8 16,-20 37 18-16,20-37 1 0,-6 29-15 15,6-29-20-15,0 0 31 16,0 0-4-16,0 0-22 0,-13 34 5 15,13-34 10-15,0 0 8 16,0 0-16-16,0 0-2 0,0 0 26 16,-7 29-3-16,7-29-18 15,0 0 8-15,0 0-3 16,0 0-8-16,0 34 8 0,0-34-5 16,0 0 21-16,0 0-25 15,0 0 4-15,0 0 21 0,0 0-4 16,0 0-9-16,0 0-6 15,0 0 10-15,0 0 7 16,0 0-25-16,0 0 14 0,0 0-3 16,0 0 10-16,0 0-13 15,0 0 3-15,0 0 0 0,0 0 0 16,0 0-11-16,-39 18 4 16,39-18 24-16,-27 11-17 0,27-11-16 15,-33 7 16-15,33-7 12 16,-32 8-26-16,32-8 19 0,-40 7 9 15,7 1-10-15,33-8-4 16,-46 11-7-16,14-4 0 0,32-7 19 16,-33 8-12-1,33-8-18-15,0 0 18 0,0 0 16 16,0 0-1-16,-33 3-15 16,33-3-17-16,0 0 24 0,0 0-10 15,0 0-3-15,0 0-8 16,0 0 28-16,0 0-14 0,0 0-4 15,-7-29 8-15,7 29 6 16,0 0-4-16,0 0-12 0,-6-34 8 16,6 34-2-16,0 0 2 15,0 0-14-15,-7-37 6 0,7 37 3 16,0 0 18 0,-13-40-35-16,13 40 25 0,0 0 5 15,-20-41 19-15,20 41-45 16,0 0 4-16,-19-40 15 0,19 40-3 15,-14-37 5-15,14 37-21 16,-13-37 0-16,13 37 20 0,-6-37 0 16,6 37-14-16,-7-41 2 15,7 41 11-15,0-41 9 0,0 41-16 16,0 0-6-16,-6-37 3 16,6 37 21-16,0 0-14 0,0 0-8 15,0 0-1-15,0 0 20 16,-7-33-21-16,7 33-1 15,0 0 7-15,0 0 17 0,0 0-13 16,0 0-13-16,0 0 4 16,0 0 4-16,0 0 2 15,0 0-17-15,-39-33 13 0,39 33-22 16,0 0-2-16,-40-26 34 16,40 26-29-16,0 0-27 0,0 0 18 15,0 0 30-15,-46-41-4 16,46 41-11-16,0 0 31 0,0 0-16 15,-52-22-14-15,52 22 37 16,-53-3-18-16,53 3-9 16,-53 3-2-16,53-3 11 0,-52 8 13 15,6-1-13-15,46-7-15 16,-59 11 26-16,13-11 3 0,46 0-6 16,-59 4-8-16,6 0 7 15,0-4-4-15,7 0-12 0,0 0 6 16,0 3 0-16,-6 1 6 15,6-4-18-15,0 4 19 0,-13 3 4 16,6-7 1-16,-6 7-22 16,0 1 16-16,6-5 0 15,-6 1 17-15,7 0-42 16,-1 0 13-16,7-1 30 0,0-3-18 16,0 4-10-16,7 0 7 15,-1-1 5-15,-6 5-5 0,7-1-7 16,-1 1 11-16,-6-1 7 15,7-3-9-15,-7 3-19 0,-7 0 13 16,1-3 22-16,-7 0-22 16,6-1-8-16,0 1 25 0,1 0 1 15,6 0-12-15,46-4-2 16,-66 3 7-16,20 1-5 0,46-4-10 16,-66 0-10-16,20-4 29 15,46 4 10-15,-59 0-33 16,13 4 12-16,0-4 10 15,46 0-5-15,-59 4-25 0,13-4 30 16,46 0 1-16,-52 3-14 16,52-3-11-16,-60 4 22 0,60-4-1 15,0 0-18-15,-46 7-11 16,46-7 29-16,0 0 12 0,0 0-31 16,0 0 16-16,0 0 0 15,0 0-2-15,0 0 2 0,0 0-4 16,0 0 15-16,0 0-12 15,0 0-16-15,0 0 20 16,0 0-104-16,0 0-308 0,0 0-193 16</inkml:trace>
  <inkml:trace contextRef="#ctx0" brushRef="#br0" timeOffset="1508">1834 953 422 0,'0'0'53'0,"0"0"9"16,0 0 21 0,0 0-24-16,0 0 6 0,0 0-24 15,0 0-10-15,0 0 17 16,-20-41-10-16,20 41-33 0,-13-48 3 16,6 12-8-16,14-1 3 15,-7 37 14-15,6-48-14 0,-6 11-1 16,0 37-2-16,7-45 7 15,0 12-27-15,-1 3 25 16,-6 1 1-16,0 29-11 0,7-33-2 16,-7 33 22-16,0-37-36 15,0 37 36-15,0 0-12 16,0 0-7-16,6-37 12 16,-6 37-21-16,0 0 10 0,0 0 8 15,0 0-1-15,0 0 7 16,0 0-20-16,0 0 3 0,0 0 21 15,0 0-24-15,0 0-6 16,0 0 7-16,0 0 14 0,0 0-24 16,0 0 30-16,7-33 0 15,-7 33-4-15,0 0-1 0,0 0-11 16,0 0 1-16,0 0 9 16,0 0-2-16,0 0-13 15,0 0 20-15,0-30-19 16,0 30-2-16,0 0-6 0,0-26 16 15,0 26 0-15,0 0 6 16,-7-29 9-16,7 29-31 0,0 0 38 16,0 0-34-16,0 0-1 15,0 0 27-15,0 0-30 16,0 0 38-16,0 0-41 0,0 0 19 16,0 0 10-16,0 0 6 15,0 0-14-15,-6-26-2 0,6 26 0 16,0 0-12-16,0 0 12 15,0 0-19-15,0 0 26 0,0-34-7 16,0 34 7-16,0 0-17 16,0 0 4-16,0 0 19 15,0 0-27-15,0 0 30 16,0 0-24-16,0 0 2 0,0 0 8 16,0 0-8-16,0 0 27 15,0 0-26-15,0 0 9 0,0 0-9 16,0 0-8-16,0 0 33 15,0 0-36-15,0 0 16 0,-13-25 0 16,13 25-3-16,0 0 31 16,0 0-25-16,-40-8-11 0,1 8 18 15,6 4-19-15,-7 0 24 16,1-1-35-16,-7 1 32 16,7 0-28-16,-7-1 37 15,13 1-27-15,33-4-5 0,-46 4 32 16,46-4-37-16,0 0 25 15,-40 3-5-15,40-3-26 0,0 0 36 16,0 0-28-16,0 0 4 16,0 0 3-16,0 0 3 0,0 0 13 15,0 0-9-15,-13 45 10 16,13-45 10-16,0 48 20 0,0-11 6 16,0-37-6-1,7 48 68-15,-7 0-43 0,0-48 12 16,-7 59-54-16,-13-7 34 15,7-8-28-15,13-44-16 0,-26 55-6 16,0-10 7-16,26-45-18 16,-27 55 4-16,1-11 21 0,26-44 6 15,-26 48-35-15,26-48 18 16,0 0 1-16,-26 45-8 0,26-45-14 16,0 0 8-16,0 0-10 15,0 0 13-15,0 0 15 0,0 0-34 16,0 0 22-16,0 0 13 15,0 0-20-15,0 0 15 16,0 0-19-16,0 0-62 16,0 0-273-16,0 0-126 0</inkml:trace>
  <inkml:trace contextRef="#ctx0" brushRef="#br0" timeOffset="3712">2235 0 190 0,'0'0'33'0,"0"0"9"15,-20 44-1-15,0-14-11 0,20-30-1 16,-46 33 8-16,0-7-4 15,0 0 8-15,0-4 4 16,0 0-17-16,0 0 4 0,-6-3-12 16,-1-1 12-16,0 1-10 15,-6-1 6-15,7 1-10 0,-7-1-6 16,-1 1-8-16,-5-1 4 16,6-3 19-16,-1 0-27 15,1-1 15-15,-6-2-22 0,5 2 14 16,1-3-21-16,0 0 26 15,0 4-22-15,6-4-4 0,7 4 8 16,0-4 22-16,0 4-11 16,46-15 14-16,-46 22-19 0,46-22 6 15,-46 22-4-15,46-22 6 16,0 0-19-16,-52 22 0 16,52-22 14-16,0 0 1 0,-53 19-4 15,53-19 0-15,0 0 4 16,-46 11 15-16,46-11-14 0,0 0 6 15,0 0-30-15,0 0 24 16,0 0-2-16,0 0-3 16,0 0-17-16,0 0 17 0,0 0 0 15,0 0 5-15,0 0 10 16,0 0-20-16,0 0 5 0,0 0 21 16,0 0 5-16,0 0-26 15,0 0 0-15,0 0-7 0,0 0 1 16,0 0 16-16,0 0-10 15,0 0 14-15,0 0-14 16,0 0 8-16,0 0-8 0,0 0 0 16,0 0-9-16,0 0 4 15,0 0 5-15,0 0 0 16,0 0-13-16,0 0 15 0,0 0 5 16,-6-41 10-16,6 41-20 15,0 0 3-15,0 0 8 0,0 0-14 16,0 0 16-16,0 0-14 15,0 0-8-15,-13-44 12 0,13 44 0 16,0 0 7-16,0-37-14 16,0 37 16-16,0 0-12 0,6-37-4 15,-6 37-3-15,0 0 10 16,13-37-18-16,-13 37 24 0,0 0-2 16,20-40-13-1,-20 40 18-15,0 0-24 0,26-37 15 16,-26 37 19-16,0 0-25 15,0 0 6-15,0 0 0 0,0 0 3 16,0 0-8-16,0 0-9 16,40-23 18-16,-40 23-16 0,0 0 23 15,0 0-23-15,0 0 32 16,0 0-8-16,0 0-17 0,0 0 5 16,0 0 4-16,0 0-10 15,0 0 9-15,0 0-7 0,0 0-8 16,0 0 12-16,0 0 4 15,0 0 12-15,0 0-22 16,0 0 18-16,0 0-19 16,0 0 7-16,0 0-47 0,33-25 70 15,-33 25-29-15,0 0 12 16,0 0 4-16,39-23-10 0,-39 23 0 16,0 0 7-16,0 0-15 15,39-11 15-15,-39 11-13 0,40-7-10 16,-40 7 6-16,52-4 26 15,-6 1-8-15,-6 3 4 0,-1 0-18 16,7 3 2-16,7-3 16 16,-1-3-23-16,8 3 0 0,5-4-5 15,1 0 22-15,0 0 6 16,-1 1 9-16,1-1-27 16,0-3 6-16,-7-4-4 15,0-4 4-15,0-7-19 0,-6-4 6 16,-1 0 31-16,-6 0-24 15,-6 4 11-15,-1 0-9 0,-39 22 4 16,40-19 4-16,-40 19-2 16,39-15 8-16,-39 15-21 0,0 0 8 15,40-7-7-15,-40 7 13 16,0 0-20-16,39-4 19 0,-39 4 4 16,0 0-2-16,46 0-4 15,-46 0-3-15,39 0 3 0,-39 0 0 16,46 4 13-1,-46-4-9-15,46 0-11 0,-6 0 2 16,-40 0 8-16,52-4 1 16,-12 1-4-16,-40 3-12 0,39-8 19 15,-39 8-13-15,0 0 16 16,0 0 2-16,0 0-15 0,0 0 0 16,0 0 7-16,0 0-4 15,0 0 8-15,0 0-20 0,0 0 20 16,0 0-21-16,0 0 13 15,0 0-16-15,40-3 19 0,-40 3 6 16,0 0 16-16,0 0-39 16,0 0 18-16,0 0-12 15,0 0-1-15,0 0 3 16,0 0-8-16,0 0 4 0,0 0 5 16,0 0 13-16,0 0-11 15,0 0 11-15,0 0 1 0,0 0 19 16,0 0-12-16,0 0 19 15,0 0-3-15,-7 44-14 0,7-44 11 16,0 0-15-16,-33 37-14 16,33-37 4-16,0 0-8 0,-46 29 4 15,46-29 0-15,-52 23 9 16,12-9 9-16,40-14-11 16,-46 11-10-16,7-3-6 0,39-8 9 15,-40 11-20-15,40-11-6 16,-46 7-118-16,14 1-112 15</inkml:trace>
  <inkml:trace contextRef="#ctx0" brushRef="#br0" timeOffset="5969">2267 155 182 0,'0'0'31'15,"0"0"-4"-15,0 0-7 0,0 0-6 16,0 0-2-16,0 0-8 16,0 0-4-16,0 0-8 0,0 0 11 15,0 0-13-15,0 0-15 16,0 0 10-16,0 0 8 0,0 0 2 15,0 0 10-15,0 0-11 16,0 0 6-16,40-18-3 0,-40 18 14 16,46-11-11-1,-7-1-6-15,-39 12 6 0,46-11 0 16,-13 0-7-16,-33 11 0 0,40-14 13 16,-40 14-20-16,0 0 38 15,39-23-15-15,-39 23 15 16,0 0 19-16,0 0 13 0,0 0 3 15,0 0-25-15,0 0 24 16,0 0-19-16,0 0-12 0,-59 11-4 16,6 4 20-16,7-4-23 15,-6-3-5-15,-7-1 5 0,6 0 2 16,0 1-17-16,7-4 20 16,0-1-9-16,46-3-24 15,-46 4-43-15,46-4 86 16,0 0-8-16,-39 7-31 0,39-7 4 15,0 0 0-15,0 0-17 16,0 0-1-16,0 0 39 0,0 0-31 16,33-29 4-16,6 7-9 15,-39 22 36-15,46-23-17 0,-46 23-20 16,40-18 4-16,-40 18 22 16,0 0-18-16,0 0 8 0,0 0 6 15,0 0 16-15,0 0-9 16,0 0 36-16,0 0 34 0,-40 44-1 15,-6-10-36-15,0-9 11 16,-6-2-2-16,-7 6-22 0,-7 1-4 16,-6-4 3-16,-1 3 22 15,1 1-69-15,6-8 31 16,7 0 9-16,20-4-44 16,39-18 10-16,-40 19 25 0,40-19-34 15,0 0 10-15,0 0 8 16,0 0 3-16,0 0 0 0,0 0-3 15,59-11-9-15,-6 0-27 16,-7-4 32-16,0 0 4 0,-46 15-23 16,46-15 51-16,-46 15-17 15,0 0-11-15,0 0 25 16,0 0-21-16,0 0-4 0,0 0-3 16,0 0 3-16,-39 0 8 15,-14 8-3-15,-6-1-18 0,0 4 13 16,0-3 31-16,-7 3-31 15,-6-4-6-15,6 1-3 0,7 3 38 16,6-8-52-16,7 1 11 16,46-4 32-16,-46 7 2 0,46-7-36 15,0 0 31-15,0 0-27 16,0 0-13-16,0 0 23 16,0 0-4-16,0 0-28 0,0 0 46 15,0 0-18-15,0 0 4 16,0 0 2-16,40-37 10 15,-40 37 3-15,0 0-27 0,0 0 24 16,0 0 11-16,0 0-28 16,0 0-4-16,-60 0 27 0,8 12-23 15,-1-1-15-15,1 3 20 16,52-14 4-16,-59 23-13 0,59-23 11 16,-53 18 13-16,53-18-11 15,0 0-4-15,0 0 21 0,0 0-18 16,0 0-26-16,0 0 36 15,0 0-8-15,0 0-37 0,0 0 25 16,0 0 7 0,0 0-14-16,0 0 30 0,0 0 2 15,0 0-40-15,53-26 33 16,-53 26 12-16,0 0-60 0,0 0 27 16,0 0 57-16,0 0-25 15,0 0-48-15,0 0 31 0,0 0 18 16,0 0-29-16,-46 4 15 15,46-4-9-15,-53 7-9 0,53-7 4 16,0 0 20-16,-53 11-8 16,53-11-12-16,0 0-4 0,0 0 16 15,0 0-18-15,0 0-1 16,0 0 18-16,0 0 0 16,0 0-46-16,0 0 32 15,0 0 26-15,79-37-12 0,0 4-32 16,0 7 41-16,-13 0-31 15,-14 1 0-15,-6 6 16 0,-46 19 14 16,0 0-14-16,0 0-12 16,0 0 20-16,0 0 1 0,0 0-7 15,-59 41 16-15,13-8-10 16,-6-7-13-16,6-4 25 0,46-22 13 16,-60 30-37-16,60-30-16 15,-52 25 20-15,52-25 40 16,0 0-40-16,-46 23 13 0,46-23-24 15,0 0 1-15,0 0 21 16,0 0 10-16,0 0-5 0,0 0-49 16,0 0 18-16,0 0 34 15,0 0-27-15,0 0-15 0,59-30 30 16,7-3-7-16,13-4-12 16,6 4 14-16,-13 3 6 15,-6 8-8-15,-20 0-19 0,-46 22 15 16,46-11 17-16,-46 11-2 15,0 0 8-15,0 0 5 16,-66 37-16-16,1 0 5 0,5-8-13 16,-5-3 9-16,6-4-20 15,-1 4 0-15,8-4 23 0,6-3 8 16,46-19-25-16,-53 14-8 16,53-14 37-16,0 0-14 0,0 0-32 15,0 0 6-15,0 0 2 16,0 0 24-16,0 0-13 0,53-7 5 15,19-11-8-15,20-12-6 16,13-3 1-16,14-4 0 0,5-8 5 16,1-3 6-16,-6 8 3 15,-8 3-32-15,-19 11 7 16,-19 11 49-16,-14 11-27 16,-13 4 0-16,-46 0 4 0,0 0-1 15,0 0 2-15,13 45 14 16,-13-45-13-16,-13 40-6 0,13-40-12 15,0 0 45-15,-53 41-37 16,53-41 4-16,-46 30 21 0,46-30-13 16,0 0-39-16,0 0 57 15,-39 22-26-15,39-22-4 0,0 0-11 16,0 0 15-16,0 0-7 16,0 0 3-16,0 0-4 15,33-15 0-15,19-3 16 0,1-5 8 16,-7 1-21-16,6 0 13 15,-6 0-19-15,-6 3-9 0,-40 19 32 16,65-25-46-16,-19 6 31 16,-46 19 33-16,60-15-57 0,-60 15 27 15,46-11 0-15,-46 11 3 16,0 0 71-16,0 0-91 16,0 0 10-16,0 0 26 0,0 0 5 15,0 0-43-15,-53 8-29 16,14 3-145-16,39-11-135 0,-46 14-61 15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27:47.572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66 13 494 0,'0'0'186'16,"0"0"15"-16,0 0 43 0,-13-33-4 15,13 33-115-15,0 0-85 16,0 0 38-16,0 0 130 0,-13 40-51 15,-1 16-38-15,8 14-49 16,-7 15-20-16,13 7-4 0,-7 1-18 16,7-1-18-16,0-3 0 15,7-8-13-15,-1-7-43 16,1-4-209-16,-1-7-185 0,8-11-39 16,-8-4 15-16</inkml:trace>
  <inkml:trace contextRef="#ctx0" brushRef="#br0" timeOffset="460">605 1203 659 0,'0'0'259'0,"0"0"65"15,0 0-31-15,0 0-48 0,0 0-51 16,0 0-51-16,0 0-53 16,0 0-53-16,26-37-19 0,-26 37 3 15,13-48 0-15,7 7-21 16,-7-3-13-16,0-1 9 0,7-6-8 16,6-8 0-16,0-4 23 15,7-7-4-15,0-8-18 0,7-3-16 16,6-1 43-16,-7 5-39 15,-6 10 12-15,-7 12 21 0,-6 11-17 16,0 10 22-16,-7 8-7 16,-13 26 10-16,0 0-22 15,13-29 32-15,-13 29-32 0,0 0 6 16,0 0-7-16,0 0 17 16,0 0-12-16,0 0-8 0,13 29 22 15,0 8 20-15,0 11 50 16,0 8 10-16,7 7-42 0,6 3-23 15,1 8-3-15,12 0-20 16,20 0-2-16,7 0 13 0,13 0-30 16,13-4-286-16,6-4-421 15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28:02.241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4524 927 1040 0,'59'8'225'15,"-19"10"48"-15,-40-18-17 16,46 37-60-16,-7 4-49 16,-6-4-17-16,-7 0-29 0,-26-37 6 15,13 52 1-15,-6-16-13 16,-7-36-36-16,-26 41 18 0,26-41-38 16,-53 48-26-16,7-15-1 15,0-7-20-15,0-7-150 16,0-8-203-16,7-7-245 0,39-4-103 15</inkml:trace>
  <inkml:trace contextRef="#ctx0" brushRef="#br0" timeOffset="380">4380 1219 794 0,'0'0'249'0,"0"0"38"0,-40-7-49 15,40 7-94-15,-39 4-73 16,39-4-27-16,0 0-19 16,-46 3-1-16,46-3 2 0,0 0-7 15,0 0-34-15,0 0 7 16,0 0-11-16,0 0 33 0,0 0-23 15,-7-33-9-15,7 33 6 16,0 0 4-16,0 0-10 16,40-33 5-16,-40 33 22 0,0 0 35 15,0 0 4-15,32 11 0 16,-32-11 26-16,14 41 1 16,-14-8 13-16,0-33-36 15,-27 52-1-15,1-12-15 0,26-40-23 16,-46 41-10-16,0-12-267 15,7-14-357-15</inkml:trace>
  <inkml:trace contextRef="#ctx0" brushRef="#br0" timeOffset="807">3636 1190 957 0,'-7'-45'136'16,"7"9"18"-16,0 36-53 16,14-41-53-16,-14 41-53 0,46-41 20 15,6 15-9-15,-6 8 1 16,0 7-5-16,0 7-6 0,-6 8-6 15,-40-4 25-15,39 7-10 16,-39-7-5-16,0 0 17 16,0 0 40-16,0 0 14 15,26 41 25-15,-26-41 47 16,0 0-10-16,-19 40-19 0,19-40-18 16,-53 45-29-16,0-16-28 15,1 1 24-15,-14-1 14 0,-19 5-3 16,6 3-36-16,0 3-19 15,0 1-9-15,7 0-14 16,6-4 7-16,14-4-13 0,12-7 10 16,40-26-91-16,0 0-211 15,-46 18-300-15,46-18-101 16</inkml:trace>
  <inkml:trace contextRef="#ctx0" brushRef="#br0" timeOffset="1086">3715 292 1124 0,'0'0'226'15,"0"-44"59"1,0 44-45-16,0 0-69 0,0 0 25 15,0 0-1-15,0 0-25 16,0 0-50-16,-13 51-30 0,6 5-39 16,-6 7-26-16,6-1-12 15,1 5-2-15,6-1-7 16,0-3-25-16,-7-4-185 0,7-7-400 16,0-8-282-16</inkml:trace>
  <inkml:trace contextRef="#ctx0" brushRef="#br0" timeOffset="1292">4209 484 1800 0,'6'-41'234'0,"-6"41"-57"15,0 0-82-15,0 0-45 16,0 0-28-16,0 0-8 16,0 0-323-16,0 0-415 0</inkml:trace>
  <inkml:trace contextRef="#ctx0" brushRef="#br0" timeOffset="1684">3229 935 1450 0,'-53'-33'257'16,"53"33"-30"-16,-39-41-72 0,39 41-63 15,-27-41-75 1,27 41 16-16,0 0-44 0,0 0 15 15,0 0 5-15,0 0-34 16,46-18 36-16,-6 18 2 0,-40 0-36 16,39 26 29-16,-39-26 9 15,26 40-18-15,-26-40 12 16,0 45 18-16,0-45 86 0,-32 44 55 16,-21-11-18-16,-6-7-16 15,-13-7-37-15,-7-5-16 16,-7-3-20-16,1 1-29 0,-7-9 2 15,6-3-17-15,8-3-11 16,5-1-1-16,8-7-5 0,11 0-45 16,8-4-138-1,7 0-248-15,39 15-275 0,-60-37-82 16</inkml:trace>
  <inkml:trace contextRef="#ctx0" brushRef="#br0" timeOffset="1873">2663 407 1596 0,'0'0'358'0,"0"0"13"16,0 0-117-16,0 0-124 15,0 0-67-15,46-8-26 0,-46 8-37 16,0 0-375-16,46 4-386 15</inkml:trace>
  <inkml:trace contextRef="#ctx0" brushRef="#br0" timeOffset="2383">1545 846 1528 0,'-19'-48'259'0,"25"4"-49"15,1 7-94-15,12 4-55 16,-19 33-42-16,46-45-10 0,-6 12-2 16,-40 33-15-16,59-22 19 15,-13 14-6-15,0 12-31 16,-13 7 26-16,-33-11 20 0,46 34-45 15,-46-34 37-15,39 48-1 16,-39-48-8-16,33 44-7 16,-33-44 0-16,0 0-3 15,20 41 18-15,-20-41-11 0,0 0 8 16,0 0 37-16,-40 36 37 16,1-13-7-16,-14-9 4 0,1-2-28 15,-7-5 1-15,-7-3 59 16,7-1-10-16,13-3-7 15,0-3 0-15,13-1-29 0,33 4-6 16,-39-11 2-16,39 11-24 16,-27-30-1-16,14-3-21 0,7-8-15 15,-1-7 14 1,0-11-18-16,1-7 7 0,6-8-3 16,-7 0-7-16,1 0 14 15,6 4-15-15,0 7 4 0,-7 11-18 16,1 15-120-16,6 37-147 15,0 0-310-15,0 0-203 16</inkml:trace>
  <inkml:trace contextRef="#ctx0" brushRef="#br0" timeOffset="2588">1769 181 1530 0,'0'0'366'16,"0"0"-37"-16,0 0-105 0,0 0-96 15,0 0-65-15,0 0-50 16,52 8-5-16,-52-8-194 16,0 0-321-16,0 0-245 0</inkml:trace>
  <inkml:trace contextRef="#ctx0" brushRef="#br0" timeOffset="3388">836 115 1699 0,'0'0'187'0,"0"0"109"0,0 0-56 16,0 0-52-16,6 40-70 16,7 12-32-16,7 7 25 15,0 4-33-15,-1 7-32 16,1-3-11-16,-7-1 3 0,0-7-26 16,-6-3 4-16,0-12-7 15,-1-7-17-15,-6-37 25 16,0 0-17-16,-13 37 4 0,13-37 3 15,0 0-13-15,-46 7 2 16,46-7 4-16,-46-18-5 0,7-4 8 16,39 22-3-16,-41-45 0 15,15 5 0-15,26 40-8 16,-20-41 8-16,20 41 3 0,0 0-17 16,0 0 19-16,0 0-5 15,0 0-4-15,0 0 20 16,0 0-2-16,0 0 11 0,0 44 5 15,0-44-15-15,7 41 4 16,-7-41 0-16,0 0-15 16,-20 37 8-16,20-37-19 0,0 0 7 15,-53 26 8-15,14-19-13 16,39-7-8-16,-39-3-13 16,39 3-5-16,0 0-16 0,-33-41 21 15,13 0-4-15,13 8 22 16,7 33-6-16,0-37-3 0,0 37 24 15,0 0-12 1,0 0 7-16,0 0 2 0,0 0-19 16,0 0 27-16,14 44-8 15,-1-7-4-15,-13-37 10 0,6 48-14 16,-6-48 7-16,0 45 5 16,0-45-15-16,0 0 15 15,-13 37-8-15,13-37-4 0,0 0 15 16,-46 11-25-16,46-11 16 15,-46-8-2-15,46 8-12 16,-39-40 12-16,12-1-8 0,14 0 8 16,13 41 3-16,-13-48-9 15,13 48 6-15,0 0 0 0,0 0-4 16,0 0-3 0,0 0 25-16,-52 23-12 0,6 6-1 15,13 8-5-15,-7 4 2 16,1 3 2-16,-1 0-124 0,-6 1-230 15,0-5-320-15,7-6-183 16</inkml:trace>
  <inkml:trace contextRef="#ctx0" brushRef="#br0" timeOffset="3560">223 1282 1455 0,'60'-7'293'16,"-1"-1"-3"-16,0-3-83 16,0 0-127-16,-6 0-14 15,-1 0-69-15,-6-4-310 0,-46 15-359 16</inkml:trace>
  <inkml:trace contextRef="#ctx0" brushRef="#br0" timeOffset="3776">250 0 2462 0,'0'0'314'0,"0"0"6"15,0 0-46-15,0 0-89 0,0 0-80 16,0 0-63-16,33 8-23 15,-33-8-19-15,46 18-233 16,-46-18-301-16,0 0-414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28:10.064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10304 1315 596 0,'0'0'114'0,"0"0"31"15,0 0 35-15,0 0 6 0,0 0 5 16,0 0 34-16,65 74-29 16,-6 4-8-16,-6-4-34 15,-7 11-11-15,-7 0-30 16,7 3-8-16,-6 1 48 0,-7 0-43 16,-7-4 3-16,-13 0-18 15,-6-4 6-15,-7-4-12 16,-7 1-7-16,-6-12-4 0,0 1-1 15,-7-8 7-15,-6-7-26 16,6 0-28-16,-6-12-16 0,26-40-11 16,-26 41 6-16,26-41-9 15,0 0-114-15,0 0-125 16,-53 29-235-16,53-29-440 16</inkml:trace>
  <inkml:trace contextRef="#ctx0" brushRef="#br0" timeOffset="2536">9094 2435 912 0,'0'0'236'16,"0"0"5"-16,0 0-45 0,0 0-39 15,0 0-7-15,0 0 5 16,0 0-43-16,0 0-32 16,0 0-13-16,0 0-11 0,-46 26-25 15,46-26-10-15,-39 14-26 16,39-14 12-16,0 0-7 0,0 0 12 15,0 0-8-15,-39 0-1 16,39 0 4-16,0 0-22 16,0 0 2-16,0 0-7 0,0 0 20 15,46-26 0-15,-46 26 7 16,52-14-7-16,-52 14 0 16,53 0-8-16,-53 0 8 15,0 0 7-15,46 37 23 0,-46-37 15 16,19 51-5-16,-12-6 14 15,-14-5 1-15,1 1-2 16,-7 0-26-16,0-4 6 0,13-37 40 16,-27 48-28-16,27-48-26 15,-39 40 1-15,39-40-4 0,0 0-5 16,-40 33-11-16,40-33-14 16,0 0-116-16,0 0-129 15,0 0-151-15,-46-3-163 16,46 3-66-16</inkml:trace>
  <inkml:trace contextRef="#ctx0" brushRef="#br0" timeOffset="-648">7346 1736 1256 0,'0'0'83'0,"0"-51"122"16,0 51 2-16,0 0-72 0,0 0-37 16,0 0-30-16,0 0 46 15,0 0 33-15,0 0-18 0,-46 48-18 16,14 7 10-16,5 8-17 16,1 7-22-16,6 11-25 15,14 8-23-15,6 0 1 0,6 7-4 16,14 0-13-16,13 0-6 15,6-7 3-15,14-1-15 16,13-6-3-16,6-12-23 0,7-15-206 16,6-7-216-16,1-15-156 15,-8-3-39-15</inkml:trace>
  <inkml:trace contextRef="#ctx0" brushRef="#br0" timeOffset="1684">7826 1677 791 0,'0'0'141'16,"0"0"70"-16,0 0-38 16,0 0-16-16,0 0-36 0,0 0-34 15,0 0-11-15,0 0 38 16,0 0-14-16,0 0-19 15,0 0-6-15,0 0 53 0,0 0-9 16,0 0-3-16,0 0 10 16,0 0-13-16,26 45 6 15,-6 3-8-15,-7 0-23 0,0 7-21 16,1 4-26-16,5 4-14 16,-6-4 23-16,7 0 3 15,6-3-18-15,-6-8 1 16,0 0-10-16,0-11 5 0,-20-37-3 15,26 48-2-15,-26-48 1 16,0 0-1-16,0 0 12 16,20 37 1-16,-20-37-16 0,0 0-6 15,0 0-5-15,0 0-6 16,0 0 0-16,0 0 1 0,0 0-1 16,0 0-14-16,0 0 3 15,0 0 1-15,0 0-59 16,0 0-126-16,0 0-182 15,0 0-323-15,0 0-293 0</inkml:trace>
  <inkml:trace contextRef="#ctx0" brushRef="#br0" timeOffset="3176">9850 1995 810 0,'0'0'168'16,"0"0"1"-16,0 0-57 0,0 0-9 15,0 0-4-15,0 0 9 16,0 0-9-16,0 0-20 0,0 0 2 15,0 0-14-15,-33 67 26 16,7-12-15-16,19-7-12 16,7-4-4-16,0-44-23 0,14 59 14 15,5-18-30-15,-19-41-3 16,0 0 24-16,46 52-24 16,-46-52 0-16,0 0-7 15,53 26 5-15,-53-26-6 0,46 3-19 16,-46-3-4-16,0 0 5 15,39-44 6-15,-6-4 13 16,-13 4-5-16,-7-1 3 0,0 1-9 16,-13 44-2-16,0-52-13 15,0 52 0-15,0 0 18 0,-6-44-8 16,6 44 0-16,0 0 6 16,0 0 6-16,-60-11 3 15,60 11-12-15,-65 15-79 0,12 7-226 16,53-22-271-1,-72 33-93-15</inkml:trace>
  <inkml:trace contextRef="#ctx0" brushRef="#br0" timeOffset="7184">7478 1389 365 0,'0'0'68'16,"33"-48"13"-16,-33 48-2 15,0 0-35-15,0 0-1 0,6-52 5 16,-6 52 33-16,0 0-30 16,0 0 1-16,0 0 11 15,7-51-4-15,-7 51 2 16,0 0-1-16,0 0-45 16,0 0 38-16,0 0-31 0,0 0-22 15,0 0 7-15,0 0 30 16,-59-45-18-16,6 31-69 0,7 10 66 15,-13 4 11-15,0 0-43 16,-20 4 0-16,0-4 35 16,-26 0-8-16,-7-4-14 0,-13 0 18 15,-6-3 21-15,0 3 33 16,6 0-29-16,6-3-40 16,8 3 38-16,6 1 18 0,26-1-13 15,7 4 21-15,19-4-46 16,53 4-5-16,-53-3-2 0,53 3-15 15,0 0 19 1,0 0-33-16,0 0 8 0,0 0-1 16,0 0 2-16,0 0 18 15,0 0 4-15,0 0-2 0,0 0-8 16,0 0-3-16,0 0-10 16,0 0 4-16,0 0 6 15,0 0-30-15,0 0-17 0,0 0-55 16,0 0-18-16,0 0 20 15,0 0 20-15,0 0 31 16,0 0 7-16,0 0-3 0,46-52 0 16,-46 52 19-16,40-41-11 15,-40 41 34-15,39-33 6 16,-39 33-6-16,0 0-1 16,0 0-4-16,0 0 17 0,0 0 12 15,0 0 1-15,0 0-22 16,0 0 38-16,0 0-20 15,0 0-11-15,0 0 22 0,0 0 63 16,0 0-17-16,0 0-28 16,0 0-1-16,0 0 14 0,0 0-33 15,0 0-19-15,-52 29 0 16,52-29 27-16,-59 19-46 16,59-19 11-16,-53 15 7 15,53-15 2-15,0 0-24 0,0 0-5 16,0 0 4-16,0 0 40 15,-46 15-5-15,46-15-24 16,0 0 18-16,0 0-8 0,0 0-5 16,0 0 23-16,0 0 9 15,26 51 32-15,-26-51 10 16,53 45 48-16,-7-8-45 0,-7-4-19 16,-39-33-15-16,59 40-43 15,-13-6 20-15,-46-34-31 0,0 0 27 16,46 33-27-1,-46-33-196-15,0 0-295 0</inkml:trace>
  <inkml:trace contextRef="#ctx0" brushRef="#br0" timeOffset="8134">5474 865 617 0,'0'0'51'15,"0"0"-24"-15,0 0-4 0,0 0 2 16,0 0 35-16,0 0-21 16,0 0 19-16,0 0-9 0,46 36 46 15,-46-36-27-15,26 45 3 16,-26-45 10-16,7 48 31 15,-7-48-18-15,0 0-34 16,-20 44-39-16,20-44 15 16,-53 26-14-16,1-11-28 0,-7-11 28 15,-1-4-16-15,8-8-27 16,-1 4 16-16,7-7-35 0,46 11 9 16,-52-26 24-16,52 26-25 15,0 0 8-15,-46-55-11 16,46 55-8-16,-13-52 46 0,13 52-22 15,0 0 19-15,19-44-12 16,-19 44 4-16,0 0-3 16,0 0 21-16,0 0 9 15,46-15-22-15,-46 15 7 0,0 0-4 16,0 0 10-16,0 0-39 16,0 0 35-16,0 0 1 15,7 52 2-15,-7-52 19 0,-13 52-15 16,13-52 51-16,-20 59 151 15,7-11-87-15,13-48-62 0,-20 59-24 16,20-59-7-16,-20 52-3 16,20-52-11-16,0 0 64 15,-19 44-1-15,19-44-12 16,0 0 15-16,0 0-17 16,0 0-17-16,0 0-4 0,0 0-9 15,0 0-18-15,0 0 3 16,0 0-20-16,0 0 5 0,0 0-3 15,-27-41-2-15,8 1-1 16,12 3-1-16,1 0-7 16,6 4-2-16,0 33-4 0,6-45 4 15,-6 45-16-15,13-40-145 16,-13 40-159-16,0 0-178 0,0 0-105 16</inkml:trace>
  <inkml:trace contextRef="#ctx0" brushRef="#br0" timeOffset="8313">5250 1470 1161 0,'59'12'350'0,"-6"-9"-30"15,6-6-74-15,-6-1-122 0,-1-4-63 16,1-3-21-16,-53 11-165 15,72-26-310-15,-32 1-276 16</inkml:trace>
  <inkml:trace contextRef="#ctx0" brushRef="#br0" timeOffset="8537">5060 643 1848 0,'0'0'256'16,"0"0"-49"-16,0 0-87 16,0 0-61-16,0 0-30 15,0 0-71-15,0 0-344 0,0 0-287 16</inkml:trace>
  <inkml:trace contextRef="#ctx0" brushRef="#br0" timeOffset="9140">4744 757 1075 0,'0'0'155'16,"20"52"1"-16,-20-52-36 0,20 44-38 15,-20-44-30-15,0 0-14 16,6 45-11-16,-6-45-3 16,0 0-8-16,0 0-16 0,-26 37 15 15,26-37-28-15,0 0 25 16,-39 11 1-16,39-11-35 15,0 0 8-15,-46-15 6 0,46 15-17 16,-27-41 25-16,14 1 6 16,0 3 4-16,13 37-10 15,-7-45-17-15,7 45 10 16,0-36-14-16,0 36 5 0,0 0 18 16,0 0 0-16,0 0 22 15,0 0-24-15,0 0 7 0,0 0-34 16,0 0 33-16,0 0-2 15,0 0-9-15,0 0 29 16,0 0-27-16,7 36 7 0,-7-36-4 16,0 45 43-16,0-45 6 15,0 48 38-15,0-48 26 16,-13 40 10-16,13-40-23 16,0 0-11-16,-46 45-36 0,6-23-30 15,-6-4-17-15,-6-3 18 16,-7-4 7-16,-7-11 7 15,0 0 11-15,7 0-14 0,7-7-25 16,6-4-10-16,0 0 7 16,19-4-7-16,27 15 5 0,-39-22-2 15,39 22-3-15,0 0-27 16,0 0-171-16,0-41-209 16,0 41-139-16,46-29-41 0</inkml:trace>
  <inkml:trace contextRef="#ctx0" brushRef="#br0" timeOffset="9309">4560 1149 833 0,'46'15'211'0,"-46"-15"11"15,59 11-71-15,-13-7-70 16,-46-4-29-16,60 0-92 0,-21-8-236 15,-39 8-162-15</inkml:trace>
  <inkml:trace contextRef="#ctx0" brushRef="#br0" timeOffset="9553">5132 30 881 0,'0'0'247'16,"0"0"1"-16,0 0-50 0,-66 48-76 16,14-4-41-16,-7 8-62 0,-7 3-6 15,0 4-7 1,-6 4-40-16,0-8-290 0,-7 5-128 15</inkml:trace>
  <inkml:trace contextRef="#ctx0" brushRef="#br0" timeOffset="10136">3759 421 965 0,'0'0'180'0,"32"48"-40"16,-12 0-10-16,-7-7-28 16,-6 3-26-16,-7-7-37 15,0-37-9-15,0 48-4 0,-13-11-42 16,13-37 32-16,0 0-32 15,-20 41 16-15,20-41 5 0,0 0 21 16,0 0-22-16,0 0-14 16,-46 11 5-16,46-11-8 15,0 0-14-15,0 0-3 16,-33-48 13-16,13 7 3 16,20 41 37-16,-13-33-23 0,13 33-9 15,0 0-5-15,0 0 11 16,0 0 16-16,-46 48 66 0,13-4 8 15,1 1-18-15,12-5 37 16,-6 1-36-16,26-41-23 16,-27 48-32-16,27-48-2 0,-19 41-30 15,19-41 29-15,0 0-7 16,0 0-8-16,0 0 7 16,0 0 0-16,-46 14-10 15,46-14-3-15,0 0 19 0,-40-29-32 16,40 29 7-16,-26-33-8 15,26 33 27-15,0 0-10 16,0 0 6-16,0 0-9 0,0 0 12 16,-46 0 21-16,46 0-11 15,-53 36-13-15,53-36-18 0,-59 63-8 16,59-63-254-16,-66 59-195 16,20-18-146-16</inkml:trace>
  <inkml:trace contextRef="#ctx0" brushRef="#br0" timeOffset="10334">3443 1308 1290 0,'59'-15'322'0,"7"0"-61"0,0 1-121 15,-1 2-91-15,-5-2-96 16,-1-5-326-16,-13-7-261 16</inkml:trace>
  <inkml:trace contextRef="#ctx0" brushRef="#br0" timeOffset="10661">3285 318 1410 0,'40'-37'78'16,"-40"37"32"-16,39-26-42 16,-39 26-46-16,0 0-11 0,46-26-19 15,-46 26 8-15,46-22-8 16,-46 22 24-16,46-22-16 16,-6 7-36-16,-40 15-85 0,46-22-80 15,0 0-78-15,-13 3-121 16</inkml:trace>
  <inkml:trace contextRef="#ctx0" brushRef="#br0" timeOffset="11468">2878 550 352 0,'0'0'8'16,"0"0"-8"-16,0 0-4 0,0 0 6 15,0 0 16-15,0 0 27 16,0 0 10-16,0 0 41 15,0 0-4-15,0 0 30 0,0 0-13 16,0 0-6-16,0 0-12 16,0 0-1-16,46 34-4 15,-46-34 20-15,0 0-46 16,0 0 4-16,39 48 13 0,-39-48 24 16,27 44-14-16,-27-44-11 15,0 48-25-15,-13-11 3 16,13-37-36-16,-27 41-18 0,27-41 5 15,-46 44-5-15,7-11 12 16,39-33-161-16,-59 26-188 16,6-15-117-16,14-3-45 0</inkml:trace>
  <inkml:trace contextRef="#ctx0" brushRef="#br0" timeOffset="12012">2760 780 437 0,'33'25'104'16,"-33"-25"14"-16,0 0 1 0,0 0 15 15,0 0-16-15,0 0-28 16,0 0 1-16,-20 45-34 0,20-45-50 15,0 0 14-15,-46 18-21 16,46-18 6-16,-46 4-15 16,46-4-16-16,0 0 57 15,-46-15-4-15,46 15-53 16,0 0 20-16,0 0-9 0,0-44 24 16,0 44-1-16,0 0-27 15,0 0 33-15,46-26 34 0,-46 26 38 16,0 0 32-16,46 22 8 15,-46-22 32-15,20 41-35 16,-20-41-3-16,-7 51-37 0,-6-14-15 16,-13 0-8-16,26-37-28 15,-53 41-19-15,7-8-14 16,0-14-96-16,46-19-164 16,-53 11-185-16,14-7-75 0</inkml:trace>
  <inkml:trace contextRef="#ctx0" brushRef="#br0" timeOffset="12233">2701 262 1095 0,'0'0'175'0,"59"-37"8"16,0 15-72-16,0 7-58 0,-6 4 3 16,6 4-49-16,-13 0-83 15,-13 3-243-15,-33 4-152 16</inkml:trace>
  <inkml:trace contextRef="#ctx0" brushRef="#br0" timeOffset="12644">2563 506 693 0,'0'0'225'15,"0"0"-30"-15,0 0-59 16,0 0-54-16,0 0-9 15,0 0 16-15,-46 52 9 0,6-8 76 16,7 1-6-16,-6 3-50 16,6-4-56-16,0 4 4 15,0 0 2-15,7-4-29 16,26-44-4-16,-39 48 5 0,6-14 37 16,33-34-18-16,-46 37-13 15,13-15-3-15,0-8-37 16,33-14 13-16,-39 4 10 0,39-4 29 15,-40-15-18-15,40 15-26 16,-13-37-14-16,13-3 12 0,7-8-16 16,12-4 7-16,8-3 0 15,-1-1-7-15,7 4-2 16,0 1-11-16,-7 10-173 0,0 4-164 16,-26 37-237-16,33-37-59 15</inkml:trace>
  <inkml:trace contextRef="#ctx0" brushRef="#br0" timeOffset="13412">1629 443 469 0,'0'0'87'0,"0"0"17"16,0 0-2-16,0 0 7 16,0 0 7-16,0 0 5 15,0 0-40-15,0 0 33 0,0 0 8 16,0 0-63-16,0 0-11 15,0 0 4-15,0 0-32 16,0 0 51-16,0 0-23 0,0 0 4 16,0 0 32-16,0 0-31 15,0 0 8-15,0 0-10 0,0 0-16 16,0 0-7-16,0 0-22 16,0 0 16-16,0 0-16 0,0 0 52 15,0 0-40-15,0 0 13 16,0 0-31-16,0 0 0 15,0 0 7-15,0 0-7 16,0 0 15-16,0 0-29 0,0 0 18 16,0 0-11-16,0 0 7 15,0 0 12-15,0 0-18 16,0 0 16-16,0 0-26 0,0 0 59 16,0 0 17-16,27 41-13 15,-1-4 8-15,0-4 11 0,-6-3-12 16,0-1 11-16,-1 5 12 15,-19-34-7-15,14 40-2 0,-8-7-2 16,-12-3-24-16,6-30-11 16,-33 33-24-16,0-7 6 15,-7 0-6-15,-6-11-16 16,0 3 16-16,0-7-21 0,0 0-88 16,7-3-116-16,0-5-106 15,39-3-169-15,-40-3-43 16,40 3 16-16</inkml:trace>
  <inkml:trace contextRef="#ctx0" brushRef="#br0" timeOffset="13800">1340 650 917 0,'0'0'201'0,"0"0"60"15,0 0-85-15,0 0-87 16,0 0-51-16,-39 15 5 0,39-15-49 16,0 0 30-16,0 0-39 15,0 0 27-15,0 0-28 0,0 0 16 16,0 0-8-1,0 0 0-15,0 0 13 0,0 0-22 16,46-33 32-16,-46 33-24 16,33-8 33-16,-33 8 33 0,0 0 77 15,19 41 3-15,-19-41 6 16,-6 52-37-16,-7-12-43 16,13-40-26-16,-33 45-8 0,0-8-19 15,33-37-10-15,-59 40-103 16,6-14-175-16,7-11-189 0,-6-4-71 15</inkml:trace>
  <inkml:trace contextRef="#ctx0" brushRef="#br0" timeOffset="14276">1051 163 900 0,'0'0'180'0,"26"59"127"15,-6-15-36-15,-20 0-48 16,7-3-93-16,-7-4-44 0,0-37-56 16,-7 52 16-1,1-12-55-15,6-40 31 0,-14 37-22 16,14-37 13-16,0 0 0 15,0 0-30-15,-39 37 34 0,39-37-22 16,0 0 9-16,-39 4-18 16,39-4 23-16,0 0-38 0,-40-33 14 15,40 33-4-15,-26-52 6 16,6 15 0-16,20 37 13 16,-13-33 0-16,13 33-19 0,0 0 30 15,0 0-22-15,-39-41 11 16,39 41-6-16,0 0-4 0,-40-11 23 15,40 11-19 1,-52 18 19-16,6 16 6 0,6 6 4 16,7 8 39-16,-6 4 25 15,-1 4-5-15,-6-1-58 0,7 0 8 16,-7 1-36-16,-7-5 8 16,7-6-52-16,7-5-258 0,39-40-226 15,-53 45-108-15</inkml:trace>
  <inkml:trace contextRef="#ctx0" brushRef="#br0" timeOffset="14457">696 1027 1044 0,'59'0'267'0,"1"-4"-36"15,-1-3-130-15,-7 3-34 0,1-7-32 16,-7 0-201-16,-7 0-215 16</inkml:trace>
  <inkml:trace contextRef="#ctx0" brushRef="#br0" timeOffset="14688">493 78 1013 0,'78'-19'131'0,"14"4"4"0,-6 1-87 16,6 6-36-16,-13-3-23 15,0 4-263-15,-20 3-139 16</inkml:trace>
  <inkml:trace contextRef="#ctx0" brushRef="#br0" timeOffset="15084">493 266 834 0,'0'0'151'16,"0"0"54"-16,-46 15-19 15,46-15-51-15,0 0-15 16,-40 40 42-16,1 1-10 16,12 3 22-16,-5 1-53 0,5 6-8 15,1 5 16-15,6-1 16 16,1-3-51-16,5 3-13 0,1-7-32 15,0 0 1-15,7-11-25 16,-8-7 11-16,14-30-7 0,-26 33 12 16,26-33-37-16,-39 19 12 15,6-5-22-15,33-14 22 16,-33-7 4-16,33 7-6 16,0 0-1-16,-26-41-10 0,26 1 6 15,6-8-16-15,7-8-2 16,14-3 15-16,6-4-12 0,-1 1-88 15,8 6-120-15,-1 8-184 16,7 8-154-16,0 6-56 16,0 12-630-16</inkml:trace>
  <inkml:trace contextRef="#ctx0" brushRef="#br0" timeOffset="17900">9745 1555 449 0,'0'0'93'15,"0"0"-51"-15,0 0 21 16,0 0-19-16,0 0-27 0,0 0 19 15,0 0 1-15,0 0-5 16,20-51-21-16,-20 51 14 16,0 0-6-16,6-56-10 15,-6 56-16-15,0-55 26 0,0 55-13 16,-6-56-10-16,6 56 35 16,-20-59-23-16,13 19-20 15,7 40 12-15,-6-45 17 0,6 45-1 16,0 0-29-16,-7-48 6 15,7 48 25-15,0 0-23 0,-6-40 5 16,6 40-12-16,0 0 30 16,0 0-18-16,0 0-15 15,0 0 6-15,6-41 9 0,-6 41-3 16,0 0 0 0,0 0-1-16,0 0 10 0,0 0 5 15,0 0-8-15,0 0-12 16,0 0 2-16,0 0 26 0,0 0-19 15,46-30 0-15,-46 30 19 16,46-11-23-16,-46 11-13 16,46 4 17-16,-46-4-9 0,66 11 9 15,-20-3 9-15,-46-8 10 16,59 11-25-16,0-4-3 16,-6 0 21-16,-7-3-8 0,0 0-9 15,6 0-6-15,-6-1-42 16,7 5 85-16,0-5-27 0,-1 5 8 15,1-1-24 1,-7-3 33-16,6 3-26 0,-12 1 11 16,6-1-13-16,-46-7 14 15,52 7-8-15,-52-7-7 16,59 4 4-16,-59-4 8 0,53 4-28 16,-53-4 34-16,46-8-6 15,-46 8 15-15,0 0-5 0,46-11-29 16,-46 11 16-16,0 0-10 15,0 0 20-15,0 0-28 16,46-7 11-16,-46 7 5 16,0 0 10-16,0 0-10 0,0 0-11 15,53-4 1-15,-53 4 16 16,0 0-6-16,0 0-9 16,0 0 14-16,39-4 10 0,-39 4-4 15,0 0-11-15,0 0-18 16,46-3 21-16,-46 3 7 15,0 0-16-15,0 0 6 0,0 0-10 16,0 0 25-16,0 0-18 16,0 0-1-16,0 0 4 15,0 0-15-15,0 0 33 0,0 0-11 16,0 0-16-16,0 0 5 16,20-41-9-16,-20 41 38 15,0 0-4-15,0 0-34 16,0 0-11-16,-7-37 30 0,7 37 1 15,0 0 3-15,0 0-14 16,0 0 10-16,0 0-13 16,0 0 2-16,0 0 8 0,0 0-13 15,0 0 19-15,0 0-6 16,0 0-3-16,0 0-9 0,0 0 9 16,0 0 23-16,0 0-23 15,0 0-8-15,0 0 4 16,0 0 18-16,0 0 31 15,0 0-45-15,0 0-11 16,0 0 33-16,46 41 2 0,-46-41-4 16,0 0-8-16,53 40 20 15,-53-40 28-15,0 0-13 0,46 34-22 16,-46-34-46-16,0 0 16 16,0 0 36-16,0 0-23 15,0 0 11-15,39 22 52 0,-39-22 29 16,0 0-19-16,0 0-32 15,0 0-38-15,0 0-11 16,0 0 8-16,0 0 35 0,0 0-13 16,-39 33-27-16,39-33 7 15,-66 30-26-15,20-4 10 16,46-26 16-16,-53 22-10 16,53-22 23-16,0 0-67 0,-46 18-272 15,46-18-185-15</inkml:trace>
  <inkml:trace contextRef="#ctx0" brushRef="#br0" timeOffset="18888">12439 1138 595 0,'0'0'141'0,"0"0"21"16,0 0-82-16,0 0-13 16,0 0-30-16,0 0-27 15,0 0 13-15,0 0 9 0,0 0 22 16,0 0-43-16,0 0-9 16,27 55 21-16,-27-55-20 0,26 56 28 15,-26-56-39 1,20 59 8-16,-20-59 12 0,26 52 4 15,-26-52-16-15,0 0 6 16,0 0 22-16,13 51-37 16,-13-51-2-16,0 0 33 0,0 0-6 15,0 0-7-15,0 0-37 16,0 0 59-16,-72 22-10 0,13-18-36 16,59-4-6-16,-66-7 39 15,66 7 3-15,-53-19-16 16,53 19-40-16,0 0 52 0,0 0 16 15,-19-51-38-15,19 51 19 16,6-52-4-16,-6 52 8 16,33-44 13-16,-33 44-45 0,46-37-12 15,-46 37 60-15,0 0-49 16,0 0-21-16,46-34 36 16,-46 34-223-16,0 0-126 15</inkml:trace>
  <inkml:trace contextRef="#ctx0" brushRef="#br0" timeOffset="19380">12065 1086 606 0,'0'0'141'16,"0"0"29"-16,0 0-50 16,-40 52 21-16,40-52-43 0,-26 66-57 15,13-10-14-15,13-56 22 16,-20 59-12-16,20-59-33 16,0 0 11-16,-13 52-11 0,13-52-10 15,0 0 0-15,0 0 28 16,0 0-19-16,0 0 8 15,0 0-34-15,0 0 10 16,0 0 44-16,0 0-42 0,0 0 6 16,0 0-6-16,0 0-3 15,0 0 5-15,0 0 17 0,0 0-6 16,0 0 25-16,0 0-33 16,-59 7-9-16,59-7 32 15,0 0-45-15,-59 19 28 0,59-19 24 16,-59 29 56-16,59-29 16 15,-53 41-44-15,53-41 16 16,0 0 37-16,-59 63-38 0,59-63-22 16,-46 62-30-16,46-62-7 15,-40 56-13-15,40-56-124 16,0 0-206-16,0 0-67 16,-52 55-13-16</inkml:trace>
  <inkml:trace contextRef="#ctx0" brushRef="#br0" timeOffset="19569">11460 1781 586 0,'59'37'70'15,"-6"-23"52"-15,-53-14-36 0,72 0-51 16,-13 0-35-16,0-3 0 15,-6-1 0-15,0 0-68 16,-53 4-187-16</inkml:trace>
  <inkml:trace contextRef="#ctx0" brushRef="#br0" timeOffset="19981">11723 1119 335 0,'0'0'64'16,"46"-7"-24"-16,-46 7-19 0,46-7-12 16,-46 7-9-16,0 0-90 15,46-4-94-15</inkml:trace>
  <inkml:trace contextRef="#ctx0" brushRef="#br0" timeOffset="20472">11684 1297 309 0,'0'0'70'15,"0"0"-18"-15,0 0-19 16,-53 29-17-16,53-29-2 0,0 0 5 16,-59 34-10-16,59-34 5 15,0 0 2-15,-59 62 6 16,19-10 34-16,40-52-28 0,-26 67 33 15,6-12-21-15,20-55-12 16,-6 59-4-16,6-59 29 16,-13 56-35-16,13-56 10 0,0 0 0 15,0 0 46-15,0 0-52 16,0 0 18-16,0 0 10 16,0 0 5-16,0 0-16 15,0 0-12-15,0 0 11 0,0 0 3 16,0 0-15-16,0 0-26 15,0 0 0-15,0 0 18 16,-20-52-28-16,20 52-17 0,20-59-108 16,-20 59-81-16,39-59-79 15</inkml:trace>
  <inkml:trace contextRef="#ctx0" brushRef="#br0" timeOffset="21236">12334 1275 367 0,'0'0'102'15,"0"0"-9"-15,0 0-3 0,0 0 0 16,0 0 19-16,0 0-22 16,0 0-6-16,0 0-12 0,0 0-25 15,0 0 5-15,0 0-13 16,0 0 1-16,0 0 20 16,0 0-6-16,-26 66-21 15,26-66 16-15,-26 59-10 16,26-59-1-16,0 0-35 0,-7 63 31 15,7-63 7-15,0 0-38 16,0 0 28-16,0 0-20 0,0 0-15 16,0 0-3-16,33 52-5 15,-33-52 33-15,0 0-18 16,0 0 9-16,59-4 4 0,-59 4-8 16,0 0 1-16,53-48 7 15,-53 48-31-15,39-48-13 16,-39 48 28-16,33-48-6 15,-33 48 27-15,0 0-7 0,0 0-6 16,0 0-13-16,0 0-1 16,0 0 13-16,0 0-85 15,-72-11-152-15,26 15-124 0,-7 3-82 16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29:49.372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4040 17 520 0,'0'0'149'0,"40"-15"16"16,12 7 0-16,7 8 10 16,0 4 4-16,41 4-16 15,-1 3-42-15,25 3-21 0,9 5-27 16,11-2-27-16,15 2-14 16,-1-1-5-16,0-3-5 15,13 0-39-15,-13-4 28 16,14 0-7-16,-14-4-20 0,14-3 19 15,-15-4-21-15,-11 0 7 16,-8-4 24-16,-20-7-5 0,-5 4-11 16,-15-4 11-16,-12 0 5 15,-13 0 69-15,-14 0-4 0,-6-1 29 16,-20 5 2-16,6 0-28 16,-39 7-24-16,33-8-4 0,-33 8-23 15,0 0-2-15,0 0-8 16,0 0-2-16,0 0-6 15,0 0-6-15,0 0 7 0,0 0-13 16,0 0 8-16,0 0-12 16,0 0 17-16,0 0-22 15,0 0 19-15,0 0-22 0,0 0 23 16,0 0-11-16,0 0 8 16,0 0-15-16,0 0 14 0,0 0-11 15,0 0-28-15,0 0-148 16,0 0-144-16,0 0-174 0,0 0-41 15,-40 11 7-15</inkml:trace>
  <inkml:trace contextRef="#ctx0" brushRef="#br0" timeOffset="2595">39 236 634 0,'0'0'145'15,"0"0"59"-15,0 0 22 16,0 0-8-16,0 0-29 0,0 0-34 16,-39-18-12-16,39 18-47 15,0 0-40-15,0 0-15 16,0 0 13-16,0 0 21 0,33-15 21 15,13 0-20-15,-7 4-28 16,14 5-12-16,0 2-10 0,0 0-15 16,6 4 34-1,0 4-1-15,-6-4 0 0,6 0-37 16,-6 4 9-16,7-1-3 16,-8-3-1-16,-6 3-12 0,0-3 23 15,0-3 50-15,8 3-22 16,-2 0-26-16,1 0-12 15,6 0 13-15,-6-3-1 0,-1-1 19 16,-6 0-9-16,8 1-6 16,-2-1-11-16,-6 0 0 15,7-3 0-15,-1 3-13 0,-6 1 6 16,7-5 1-16,-6 1 2 16,-1 3-1-16,7 0-4 0,-7-3-9 15,6 3-10 1,-6 1 3-16,7 3 0 0,0-4 12 15,-7 4 1-15,-6 0 6 16,-1 4-5-16,1-1-7 0,-1 5-6 16,-6-1 2-16,0 0 4 15,6-3 0-15,-5 4 4 16,-8-5 3-16,7 1-3 0,0 3-4 16,0-3-4-16,0 0-5 15,0-1 9-15,-1-3 21 16,1 0 49-16,-6 0-16 0,-27 0-11 15,40-3-18-15,-40 3-12 16,53-4 1-16,-14 0-10 16,0 1 4-16,1-1-5 15,-1 0-1-15,1 4-9 0,-1-3 17 16,1 3-10-16,0 0 0 16,-40 0 5-16,46 0-5 0,-46 0-4 15,46 3 7-15,0-3-10 16,-46 0 7-16,39 4-6 15,-39-4 6-15,40 4 7 0,-40-4-3 16,0 0-4-16,0 0-11 16,39 11 4-16,-39-11 11 0,0 0 5 15,33 3-3 1,-33-3-2-16,0 0-8 0,0 0-1 16,0 0 5-16,0 0 50 15,0 0 5-15,0 0-3 16,0 0-7-16,0 0-24 0,0 0-9 15,0 0-8-15,0 0 0 16,0 0 5-16,0 0-1 0,0 0 2 16,0 0-10-16,0 0 0 15,0 0-5-15,0 0 2 16,0 0 19-16,0 0 6 0,0 0-8 16,0 0-7-16,0 0-12 15,0 0 1-15,0 0 4 16,-39 4 8-16,-7 0-11 15,6-4 12-15,-6 3-15 0,-6-3 2 16,-1 3 11-16,0 1-3 16,-13-4 0-16,7 4-4 15,0-1-7-15,-1 1 2 0,1 0 5 16,-7-1 2-16,6 1 2 16,-5-4 4-16,-1 0-4 0,-6 0-7 15,12 4-1-15,-6-4-4 16,0 0 34-16,7-4-37 15,-7 4 5-15,7-4 6 16,6 1 2-16,0-1-2 0,0 0 0 16,7 1 6-16,7 3-16 15,0 0 10-15,-1 0-6 16,40 0 6-16,-47-4 3 0,1 4 9 16,7 0-12-16,39 0-3 15,-53 4-1-15,14-1 1 16,39-3-2-16,-53 4 5 0,7 3-5 15,7-3 5-15,39-4 4 16,-60 0 7-16,20 0-8 0,1 0-3 16,39 0 0-1,-46 0-5-15,46 0 2 0,-46 0 9 16,46 0-6-16,-46-4 0 16,46 4-6-16,-46-3 2 0,46 3 17 15,-46-4-19-15,46 4 8 16,-47-7-2-16,47 7-4 15,-46-4 4-15,46 4 0 0,-53-4 0 16,53 4 0-16,-46-3 0 16,46 3 0-16,-46-3 3 15,46 3 0-15,-39-4-3 0,39 4-6 16,0 0 0-16,-46 4 6 16,46-4 0-16,-47 0 10 15,47 0-3-15,-46 0-3 0,46 0-4 16,-40 0-7-16,40 0 3 15,-39 0 4-15,39 0 25 16,-46-4-32-16,46 4 3 0,-40-4 4 16,40 4 0-16,-39-3-4 15,39 3-2-15,0 0 3 16,-46-8 3-16,46 8 8 0,-40-7-8 16,40 7 0-16,0 0 0 15,-40-11-10-15,40 11 10 16,0 0 8-16,0 0-3 0,0 0-5 15,0 0-10-15,-39-8 6 16,39 8 4-16,0 0 3 0,0 0-3 16,0 0 0-1,0 0 0-15,0 0-6 0,0 0-1 16,0 0 7-16,0 0 3 16,0 0 2-16,0 0-3 0,0 0 1 15,0 0-11-15,0 0-1 16,0 0 3-16,0 0 6 15,0 0 8-15,0 0 5 0,0 0-8 16,0 0-15-16,0 0 6 16,46 8-2-16,0-1 8 15,7-3-2-15,-7-4-6 0,7 0-58 16,-7 4-113-16,0 3-106 16,-7-3-151-16,-39-4-156 15,40 3-122-15,-40-3 40 16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29:57.824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3669 608 340 0,'0'0'51'0,"0"0"18"16,0 0 1-16,-33-41 0 0,33 41-32 16,0 0-13-16,0 0-15 15,0 0 7-15,0 0 21 0,0 0-38 16,0 0 0-16,0 0 11 15,0 0 9-15,0 0-14 16,0 0-12-16,0 0-7 0,-27-44 29 16,27 44-3-1,0 0-31-15,0 0 40 0,0 0 16 16,0 0-2-16,0 0 9 16,-39-41 15-16,39 41-9 0,0 0-5 15,0 0-18-15,0 0 1 16,-39-45-3-16,39 45-5 15,0 0 53-15,0 0-2 0,-40-45-17 16,40 45 15-16,0 0-6 16,0 0-11-16,0 0-22 0,0 0-16 15,0 0 35-15,0 0-44 16,0 0 19-16,-52-40-31 16,52 40 14-16,0 0 1 0,0 0 18 15,0 0-35 1,-46-30-11-16,46 30 24 0,0 0 5 15,-53-18-2-15,53 18-21 16,-46-15 4-16,46 15 9 0,-59-4 6 16,59 4 36-16,-53-7 44 15,53 7-21-15,-46 0-22 16,46 0-6-16,-46-4 9 0,46 4 2 16,-39 0 4-16,39 0-4 15,-40-7-10-15,40 7-6 0,-32-8-5 16,32 8-5-16,-40-11-22 15,40 11 6-15,-46-7-9 16,46 7 25-16,-46-11-25 16,7 0 19-16,39 11 3 15,-53-8 20-15,19 5-11 0,34 3-2 16,-52-8-23-16,12 5 16 16,40 3-2-16,-59-8-13 0,13 1 2 15,0-1-4-15,7 5-12 16,-7-5-1-16,0 8 15 15,0-7-1-15,0-1 8 0,-7 4-11 16,7 0-12-16,0 0 12 16,7 4 0-16,-1-3 3 0,40 3 14 15,-52-8 6-15,12 5 23 16,40 3-11-16,-46-4-12 16,46 4-3-16,-46-7-1 15,7-4-6-15,39 11-2 16,-53-12-11-16,14 5-5 0,39 7 5 15,-46-4-6-15,46 4 14 16,-46-7 0-16,46 7-3 0,-40-4-5 16,40 4-15-16,-46 0 18 15,46 0-11-15,-46 4 8 16,14-4 7-16,-8 0 4 0,-6 0-2 16,7 4-7-16,-7-1-9 15,-7 1 10-15,1-4 59 16,6 4 3-16,-7-4-13 15,7 0-25-15,-7 0-1 0,7-4-10 16,-7 4-10-16,7 0-15 16,-7 0 3-16,1 0 6 15,-1-4 13-15,-6-3 3 0,0 0 12 16,-7-1 8-16,0 1-15 16,1-4 12-16,-1 3 5 0,0 1-15 15,7 3-9-15,0-3-3 16,13 3-11-16,7 0-4 15,39 4-4-15,-33-3 12 16,33 3 1-16,0 0 1 0,0 0-2 16,0 0-4-16,0 0-7 15,0 0-5-15,0 0-58 16,0 0-155-16,33 22-238 0,13-11-197 16,19-4-57-16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30:00.019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690 30 323 0,'0'0'85'0,"0"0"26"16,0 0 22-16,-40 8 60 16,40-8-3-16,0 0 11 0,0 0-19 15,0 0 11-15,0 0 4 16,0 0-29-16,0 0-34 15,0 0-5-15,0 0-44 0,0 0-11 16,0 0-42-16,0 0-11 16,0 0 1-16,0 0-17 0,0 0-2 15,0 0 12-15,40-8-22 16,25 5 2-16,8 6 5 0,12 1 0 16,7 4 8-16,7-5-11 15,12 1-7-15,-6 3 2 0,-6 1 37 16,-14-5-29-16,1 5 0 15,-21-5 4-15,-12 1-4 16,-14 0 4-16,7-4-18 16,-13 4 9-16,-33-4 21 0,33-4 77 15,-33 4-30-15,26-8-18 16,-26 8-5-16,33-3-29 0,-33 3 10 16,0 0-3-16,33-15 3 15,-33 15-9-15,33-11 0 0,-33 11-12 16,20-7 0-16,-20 7 7 15,0 0-7-15,39-8-8 0,-39 8 18 16,0 0-8-16,0 0-14 16,0 0 12-16,0 0 8 0,0 0-15 15,0 0 14 1,0 0-7-16,0 0 5 0,0 0-14 16,0 0 5-16,33 15 4 15,-33-15 3-15,26 15-3 0,-26-15 8 16,0 0-8-16,27 14 8 15,-27-14 67-15,0 0-5 0,0 0 10 16,0 0-20-16,0 0 2 16,0 0-27-16,0 0-8 0,0 0-24 15,-53 4 22-15,7-8-4 16,-13 1 7-16,-13-5-13 0,-1 5 8 16,-12-5-21-16,6 5 15 15,-13 3 8-15,7-4-15 16,-1 4 1-16,7-7-11 0,7 3 10 15,0 4-6-15,13 0-2 16,0 4-2-16,6-4 3 0,7 0-8 16,-7 3 5-16,7-3 3 15,7 8-3-15,-7-5 0 0,13 1 0 16,33-4-3-16,-52 7 3 16,6-3 3-16,46-4-3 0,-46 4 5 15,46-4-13-15,-46 0 8 16,46 0 0-16,0 0-4 0,-40 0 19 15,40 0-20 1,0 0 5-16,0 0 8 0,-39-4-8 16,39 4 4-16,-46-11 6 15,46 11-5-15,-40-11 13 0,40 11-21 16,-52-19 12-16,52 19-2 16,-46-14-4-16,46 14 1 0,-46-11-13 15,46 11 9-15,-53-8 4 16,53 8 2-16,-33-3-6 0,33 3-10 15,0 0 10-15,-52 3 8 16,52-3-19-16,-33 8 23 0,33-8-16 16,0 0-1-16,-40 11 0 15,40-11 5-15,-32 11-3 16,32-11 13-16,0 0-14 0,0 0 4 16,0 0 11-16,0 0-20 15,0 0 4-15,0 0 21 0,0 0-13 16,0 0 12-16,0 0-15 15,0 0 10-15,32 18-10 0,34-10-9 16,-7 3 9-16,14-4 5 16,5-3-8-16,8-4 12 0,12 0-19 15,-6 0 16-15,14 0-11 16,-8-4 10-16,7 0-5 0,-6 1 0 16,-7 3-3-16,0-8 3 15,-13 8-3-15,-14 4 3 0,-6-4-4 16,-6 4 4-1,0-1 0-15,-7 1-6 0,-7 0 6 16,-6-1 4-16,13 5-10 16,-20-8 10-16,7 7-4 0,-33-7 3 15,33 4-10-15,-33-4 14 16,33 4-12-16,-33-4 14 0,33 7-21 16,-33-7 18-16,0 0-6 15,26 7-3-15,-26-7 9 0,0 0-3 16,0 0 1-16,0 0-1 15,39 0 2-15,-39 0-8 16,0 0 3-16,0 0 0 0,27-14-5 16,-27 14 9-16,0 0-14 15,32-19 4-15,-32 19 14 0,33-11-14 16,-33 11 16-16,27-7-22 16,-27 7 12-16,39 0 8 0,-39 0-11 15,0 0 3-15,0 0-10 16,33 3 10-16,-33-3 7 0,0 0-17 15,0 0 14-15,0 0-9 16,0 0 5-16,0 0 7 16,0 0-14-16,0 0 7 0,0 0 0 15,0 0 3-15,0 0-3 16,0 0 4-16,0 0 2 16,0 0-12-16,0 0 14 0,0 0-3 15,-46 8-3-15,13-1 0 16,-6-7-2-16,-7 0-6 0,-7 0 0 15,-6-4-102-15,-7 1-138 16,-6-1-181-16,6-3-215 0,-13-1-117 16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30:12.135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243 181 394 0,'0'0'88'15,"0"0"41"-15,0 0-3 16,0 0 3-16,0 0-13 16,0 0 3-16,0 0-21 0,0 0 4 15,0 0-29-15,0 0 70 16,0 0 5-16,0 0-23 0,46-4-64 16,7 1-30-16,-7 3-3 15,6 0-8-15,1 0 9 16,-1 3 60-16,8 1-16 15,-8 7-37-15,7-4 15 16,-6 0 5-16,-1 0-17 0,1 1 18 16,-7-5 10-16,0 1-11 15,13 0-12-15,-6-4-5 0,12 0 0 16,-5 0 6-16,-1-4 0 16,0 0 15-16,0 4-13 15,-6-3-28-15,-1 3-9 0,1 0 2 16,-7 0 4-16,0 0 2 15,0 0-11-15,0-4-11 0,-7 4-2 16,7 0-3-16,0 0 9 16,-6 4 0-16,-1-1 5 15,0-3 4-15,-6 0-9 16,0 4-10-16,-33-4 17 16,46 0-5-16,-46 0-9 0,40 4 9 15,-40-4-9-15,39 4 12 16,-39-4-11-16,33 0 8 0,-33 0 10 15,39 0-3-15,-39 0-9 16,40-8 0-16,-40 8 9 16,39-4 30-16,-39 4 15 0,40-3-17 15,-40 3-7-15,46 0-6 16,-46 0-22-16,39 0 11 16,-39 0-6-16,33 0-3 15,-33 0-4-15,52 0 6 0,-52 0-6 16,46 0-11-16,-6 0 1 15,-7 0 7-15,-33 0 11 0,33 0-1 16,-33 0-7-16,26 0 2 16,-26 0-9-16,33 3 1 15,-33-3 0-15,0 0 13 0,0 0 1 16,0 0-1-16,0 0-7 16,33 4-8-16,-33-4 0 15,0 0 10-15,0 0 8 0,0 0 9 16,0 0-4-16,0 0 4 15,0 0 7-15,0 0 11 16,0 0 11-16,0 0-12 16,0 0-17-16,0 0-4 0,0 0-15 15,-46-11-4-15,6 0-2 16,-6 4 11-16,0-4 0 0,-6 0-2 16,-1 4-3-16,0 0 0 15,1-4 0-15,-7 7 8 16,6-7-5-16,1 3-3 0,-8 5-9 15,8-1 1-15,-1 0 5 16,1 2 10-16,-7-2 0 16,6 0-3-16,-6 1-1 15,6 3-11-15,-6 0 4 0,7-4-2 16,-1 4 11-16,-6 0 0 16,6-4 0-16,7 4-5 15,-6 0 0-15,12-4 0 0,1 4-8 16,-1 0 4-16,1-3 17 15,6-5 6-15,0 1 8 0,-6 0-9 16,6-1-4-16,0-3-5 16,0 4-1-16,7 0-14 15,26 7 6-15,-46-11 0 16,13 8 0-16,0-9 5 16,33 12 0-16,-46-3-5 0,7-1-9 15,39 4 9-15,-53 0-5 16,1 4 5-16,6-1 7 0,-7 1-7 15,7 0 8-15,0 0-8 16,-6-1-6-16,-1 1 12 16,14 3-18-16,-7-3 12 0,0 2 3 15,6-2-3-15,40-4 0 16,-46 11 0-16,7-7 2 0,39-4-6 16,-40 7 8-16,40-7-8 15,-26 0 1-15,26 0 7 16,0 0 3-16,-33 0 2 15,33 0-16-15,0 0 2 16,0 0 5-16,0 0 7 0,0 0 2 16,-33-7-9-16,33 7-11 15,0 0 11-15,0 0-8 0,0 0 11 16,0 0-3-16,0 0 9 16,0 0-4-16,0 0-3 15,0 0-7-15,0 0 1 0,0 0 0 16,0 0 4-16,-26-4 7 15,26 4-5-15,0 0-2 16,0 0-12-16,0 0 12 16,0 0 0-16,0 0 6 0,0 0 1 15,0 0-7-15,0 0 4 16,0 0 22-16,0 0 7 16,33 15-12-16,19-4-21 0,8-4 22 15,18 1-18-15,8-4 9 16,12-4-4-16,1 0 2 0,6 0-11 15,13 7 0-15,7-3-4 16,0 2-2-16,7-2 6 16,-8 3 4-16,1-3-1 0,-13 3 3 15,0 1-6-15,-7-1 0 16,-13 0 6-16,-7 1-11 0,-6-1 1 16,-7 4 4-1,-12-1-8-15,-8 1 16 0,-6-3-14 16,-46-8 6-16,46 7-3 15,-46-7 0-15,0 0 5 16,40 4 4-16,-40-4 0 0,0 0-6 16,0 0 4-16,0 0-9 15,0 0 5-15,0 0 3 0,0 0 6 16,0 0-15-16,0 0 11 16,0 0-8-16,0 0 7 15,0 0-4-15,0 0 11 0,0 0-19 16,0 0-131-16,0 0-157 15,0 0-213-15,0 0-293 16,0 0-13-16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30:14.883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0 392 599 0,'26'-30'168'0,"-26"30"15"16,0 0-5-16,0 0-50 15,0 0-27-15,0 0-70 16,0 0-9-16,0 0-15 0,0 0 21 16,0 0-45-16,33-33 29 15,-33 33-25-15,0 0 32 16,40-19-2-16,-40 19 73 0,46-15-33 15,-14 12 17-15,-32 3 21 16,53-8-8-16,-7 5 27 16,0-5-55-16,-7 1 4 0,1 3-22 15,-1 1 5-15,1-5-7 16,6 4-11-16,-7 1 5 0,7-5 8 16,-6 1 4-16,6 0 22 15,-7-1-29-15,7 4-10 16,0-7 3-16,0 0-25 0,0 4 29 15,7-4 8-15,-7 3-10 16,6 1-5-16,1 0 2 16,-1-1-33-16,1 5 17 0,-1-1-8 15,8 4-14-15,-1 0 16 16,0 0 0-16,0 0-21 16,0 4 21-16,7-4-8 0,-7 3 0 15,-6-3 12-15,6 4-27 16,-7 0 24-16,-6 3-14 0,0-3-1 15,-6-4 23-15,-1 3-20 16,-6 1 3-16,6 0 5 16,1 0-5-16,-7-4 2 0,6 3-6 15,-39-3 12-15,46 0-8 16,0 0-3-16,-6 0 9 0,-8-3-15 16,14 3 3-1,-6 0 21-15,6 0-27 0,6 0 17 16,1-4-2-16,-7 0 5 15,13 0-13-15,-13 4 8 0,7-3 1 16,-7 3-17-16,0 0 21 16,0-4-13-16,0 4 0 0,0 4 17 15,0-1-26-15,0 1 23 16,-7-4-9-16,7 4-11 16,-6 0 21-16,6-1-6 0,6 1-14 15,1 0 22-15,-1-1-12 16,1 5-7-16,-1-1 13 15,-6 0-4-15,0 1-6 16,0-1 6-16,0 1-11 0,0-5 17 16,-6 1-3-16,-1-4-14 15,1 0 17-15,-7 0-18 0,-1 0 17 16,8-4-3-16,-1 1-9 16,1-1 12-16,-1 0-7 0,7 4 0 15,-6-3 0-15,6-1-4 16,0 4 14-16,0-4-19 15,0 4 12-15,-7 0 3 0,0 0-15 16,-39 0 20-16,46-4-9 16,-46 4-2-16,0 0 9 15,0 0-16-15,0 0 15 16,0 0-8-16,0 0 52 0,0 0-22 16,40 4-26-16,-40-4 11 15,0 0-9-15,0 0-18 0,0 0 20 16,0 0-13-16,0 0 15 15,0 0-10-15,0 0 0 0,0 0 11 16,0 0 3-16,0 0 4 16,0 0-5-16,0 0-23 15,0 0 21-15,0 0-7 0,-40-7 0 16,40 7-2-16,-52-11-9 16,6 0 15-16,6 3-5 15,-6-3-14-15,0 7 17 16,-13-7-6-16,0 4 3 0,-13 3-3 15,0-3-5-15,-14 3 12 16,-6 0-12-16,0 1 1 0,-6 3 9 16,6 0-10-16,0 7 5 15,6-3 3-15,7 3-10 0,0 1 14 16,14 3-12-16,-8-4 5 16,8 4 5-16,-1 0-5 15,0-3-6-15,7-1 12 0,-7 0-6 16,1-3-4-16,-8 4 10 15,8-5-10-15,-1 1 4 16,7-4 0-16,-7-4-10 16,14 4 16-16,-1-3-9 0,0-1-2 15,7 0 17-15,0 0-12 16,7-3 8-16,-7 0 6 0,7 3-11 16,-7 0 7-16,6 1-14 15,-6-1 4-15,0 0 8 0,0 4-20 16,0-3 18-16,-6 3-2 15,6 3-11-15,-7-3 10 16,7 4-13-16,0 0 12 16,7-1 5-16,-1-3-3 0,1 4-4 15,-1 3-9-15,1 1 9 16,-1-1-12-16,1-7 9 0,-7 4 11 16,0 0 0-16,-7-1-5 15,7-3-3-15,0 4 0 16,-6-4 0-16,12 0-3 0,1 0-8 15,6 4 7-15,0-4 7 16,33 0-3-16,-39-4 10 0,39 4-1 16,-40-7 10-16,40 7 14 15,-32-4-11-15,32 4-17 16,0 0 1-16,0 0-2 16,-33-4-1-16,33 4 0 0,0 0 0 15,-33-4 2-15,33 4-5 16,0 0 4-16,0 0-7 0,-33 4 0 15,33-4-2-15,0 0 5 16,0 0-10-16,0 0 0 0,0 0 7 16,-26 8 7-16,26-8 3 15,0 0 1-15,0 0-6 16,0 0-2-16,0 0 4 0,0 0-1 16,0 0 4-16,0 0 7 15,0 0 2-15,33 3 4 16,-1-3 4-16,14 0-12 0,0-7 6 15,14 3-14-15,5-7 2 16,14 0-1-16,13 4 1 16,7-4-6-16,6-1 5 0,13 1 4 15,-6 0 3-15,13 4-6 16,-7-4-6-16,7 3-8 0,-7 5 8 16,7-8 0-16,0 0-4 15,6 3 4-15,-6 1 7 0,7-1 3 16,6 1-10-16,0-4 0 15,-7 4-3-15,7-1-10 16,-7-3 13-16,-12 4-4 16,-14 3-3-16,-13 0 9 0,-26 1 3 15,-14-1-2-15,-12 4-3 16,-8 0-4-16,-32 0-7 0,0 0-1 16,27 0-57-16,-27 0-32 15,0 0-64-15,0 0-75 0,0 0-65 16,0 0-46-16,0 0-44 15,0 0 9-15,0 0 39 16,0 0 25-16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0:14.15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45 18 450 0,'0'0'31'0,"0"0"14"15,0 0 53-15,0 0 21 0,0 0 25 16,0 0 35-16,0 0 13 16,0 0-52-16,0 0-11 15,0 0-8-15,0 0-50 16,0 0-37-16,0 0-14 16,0 0-8-16,0 0-7 0,0 0-5 15,0 0-8-15,0 0 14 16,0 0-21-16,-8-43 15 0,8 43 15 15,0 0-25-15,0 0 23 16,0 0 11-16,0 0-37 16,0 0 39-16,0 0 24 0,0 0 48 15,0 0-35-15,-16 64 47 16,8 9-31-16,0 13-26 16,8 8 66-16,0 13-34 0,0 17-25 15,0-4 32-15,0 4-33 16,8-5-14-16,0-7 19 15,-1-10-15-15,10-16-14 16,-9-18-18-16,-8-8-7 0,8-13-10 16,-8-47 4-16,0 43-11 15,0-43 4-15,0 0-1 0,0 0-1 16,0 0-2-16,8 51-79 16,-8-51-135-16,8 43-180 15,-8-43-223-15,0 52-121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30:25.800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8336 1663 612 0,'0'0'157'16,"0"-26"-15"-16,0 26-3 16,-7-26 26-16,7 26-16 0,0 0 17 15,0 0-54-15,-13-29-48 16,13 29-39-16,0 0 11 15,0 0-14-15,0 0 43 0,0 0-46 16,0 0 17-16,0 0-30 16,0 0 14-16,0 0-20 0,0 0 17 15,0 0 29-15,0 0 1 16,0 0-20-16,-26-8 12 0,6 12-4 16,-13 14 5-16,1 4-7 15,-8 8 3-15,1 0-13 0,-7-5 1 16,-7 5-17-16,7 3-10 15,0-3 7-15,0 3 14 0,7-3-6 16,-1-1-5-16,7-3-15 16,1-4-11-16,-1-3 5 15,33-19 6-15,-40 26-335 0,14-15-318 16</inkml:trace>
  <inkml:trace contextRef="#ctx0" brushRef="#br0" timeOffset="315">7968 2143 1029 0,'0'0'253'0,"33"-33"39"15,-33 33-10-15,46-26-89 0,-7 4-55 16,7 7-32-16,0 0-21 0,7 12-20 16,-1-1-10-16,1 8-1 15,-7-1-4-15,-13 5-2 0,0 6-3 16,-33-14 12-16,26 23-20 16,-19-1-27-16,-7-22 11 0,-14 33-28 15,-5-7 21-15,-14-4-22 16,-7-4-77-16,1-6-305 15,-7-5-343-15</inkml:trace>
  <inkml:trace contextRef="#ctx0" brushRef="#br0" timeOffset="743">7495 1648 1099 0,'0'0'143'15,"33"4"96"-15,-33-4 45 0,0 0-18 16,0 0-55-16,0 0-54 15,0 0-54-15,0 0-47 0,0 0-42 16,0 0-2-16,-13-34 3 16,13 34-15-16,-7-33 8 0,7 33-12 15,0-29 0-15,0 29 9 16,26-30-16-16,7 12 15 16,0 7-1-16,-33 11-17 0,39 3 19 15,-19 8 3-15,-7 15 9 16,-19 11-1-16,-21 7 8 0,-19 8-11 15,-6 4 20-15,-20-1 23 0,6-3-21 16,0-4-13-16,0-4-14 16,1-14-48-16,12-1-221 0,1-7-375 15,-1-14-128-15</inkml:trace>
  <inkml:trace contextRef="#ctx0" brushRef="#br0" timeOffset="1299">6654 1607 1223 0,'0'0'305'0,"0"0"95"0,0 0-16 16,0 0-106-16,0 0-102 15,0 0-70-15,0 0-67 0,0 0-7 16,0 0-14-16,19-44-22 16,8 7-4-16,-1-4 8 0,13 1-17 15,-6-1 8-15,0 8 20 16,-7 0-11-16,-26 33-14 16,27-26 22-16,-27 26-8 0,0 0-16 15,0 0 22-15,0 0-6 0,26-26-9 16,-26 26 14-16,0 0-1 15,0 0-14-15,0 0 16 0,0 0 2 16,0 0-16-16,0 0 10 16,26 33 14-16,-26-33-6 0,7 37 4 15,-20-4 12-15,-14 1-5 16,-12-12-14-16,-7 0 11 0,-7 0 18 16,1-3-18-16,-7-8-22 15,0-4 15-15,-1-3-1 16,14-4 19-16,0-4 20 0,14 0 7 15,5-7-11-15,27 11 5 0,-26-33-6 16,13 3-13-16,6-6-9 16,1-5-13-16,12-7-5 0,1-4 7 15,-1-11-2-15,8-3-6 16,-1 3-3-16,0 8-9 0,7 3 9 16,-14 4-25-16,7 4-137 0,-13 44-188 15,0 0-237-15,7-45-218 16</inkml:trace>
  <inkml:trace contextRef="#ctx0" brushRef="#br0" timeOffset="1484">6936 713 1666 0,'0'0'200'0,"0"0"57"15,0 0-52-15,0 0-95 16,0 0-65-16,0 0-23 0,0 0-70 16,0 0-306-16,0 0-333 15</inkml:trace>
  <inkml:trace contextRef="#ctx0" brushRef="#br0" timeOffset="1995">6003 939 984 0,'0'0'132'16,"-20"44"116"-16,14 0 57 0,6 4-75 15,6 8-61-15,8-1-45 16,-1 1 13-16,0-5-45 0,7-3-39 15,-1-3-31-15,1-5-9 16,0-6 4-16,-7-12-13 0,-13-22-2 16,13 22-10-16,-13-22 13 15,0 0 11-15,0 0 25 0,0 0-9 16,0 0-18-16,-33 18-12 0,-6-14-16 16,-7 3 10-16,-7 5 9 15,1-1 9-15,-8 7-2 0,1 4 30 16,13 8 20-16,-6 3-8 15,12 4-10-15,7-4 9 16,1 8-2-16,12-4-12 0,0 0-17 16,7-4 2-16,0-11 5 0,13-22 30 15,-13 26-2-15,13-26-18 16,0 0 2-16,0 0 1 0,0 0-28 16,-33 11 23-16,33-11 8 15,-26-7 21-15,26 7-29 0,-27-30 0 16,14-7-7-16,7-3-23 0,6-8-15 15,6-4 8-15,7-4 4 16,0 1-4-16,7 3-4 16,0 4-22-16,0 11-79 0,-1 0-179 15,-19 37-285-15,27-48-299 16</inkml:trace>
  <inkml:trace contextRef="#ctx0" brushRef="#br0" timeOffset="2383">4656 983 1256 0,'0'0'104'15,"0"0"204"-15,-7 48 28 16,7-4-43-16,14 1-47 0,-1-1-68 15,0 4-54-15,7 0-46 0,-7-7-32 16,6-1-32-16,-5-3 2 16,-14-37-19-16,6 34 16 0,-6-34-19 15,0 0 19-15,0 0-13 16,13 40 12-16,-13-40-12 0,0 0 10 16,0 0-20-16,-39 8 17 0,-7-5-21 15,-7 1 33-15,1 3 5 16,-14 4 19-16,0 4-15 0,-6 7 9 15,0 1-20-15,-1-1-12 16,14 4 9-16,0-8-14 16,13 4 5-16,13-3-17 0,7-5-67 15,26-14-178-15,0 0-244 0,0 0-218 16,0 0-8-16</inkml:trace>
  <inkml:trace contextRef="#ctx0" brushRef="#br0" timeOffset="2608">5471 366 1374 0,'0'0'261'0,"0"0"44"0,-53 18-11 15,1 12-67-15,-1 7-53 16,7 4-61-16,-13 3-66 0,6 0-15 15,-12 4-10-15,-8 0-22 16,1 0-27-16,-7 0-81 0,-6 0-225 16,-1 0-246-16,1 0-57 0</inkml:trace>
  <inkml:trace contextRef="#ctx0" brushRef="#br0" timeOffset="2836">3973 1134 954 0,'0'0'193'0,"0"0"190"0,0 0-42 16,0 34-46-16,6-5-67 0,1 8-60 16,-1 4-46-16,1-1-44 15,-14 1-39-15,1 3-8 0,-21 1-15 16,-5-5-20-16,-8-3-8 15,-6-3-109-15,-6-1-259 0,-8-11-296 16,8-3-35-16</inkml:trace>
  <inkml:trace contextRef="#ctx0" brushRef="#br0" timeOffset="3323">3710 887 1122 0,'0'0'301'15,"0"0"23"-15,26 44-38 0,-19-7-29 16,-7 0-63-16,-7-4-69 0,-6 1-21 16,0 3 7-16,0 0-26 15,-1-8-25-15,-5 8-4 0,-1-7-10 16,7 3 41-16,-7-7 3 0,-6 3-41 15,26-29-21-15,-20 45 1 16,1-8-10-16,-1-4 1 0,0-4 18 16,20-29-9-16,-20 41-18 15,1-11 0-15,19-30 1 0,-33 44-7 16,0-11-5-16,-6-3 8 16,-1-1 0-16,-12 1-12 0,-8-1 4 15,1 1 7-15,-6-1-7 16,-8-3-6-16,8-7 3 0,-8-1 10 15,1-7-12-15,6-7 2 0,1-4 12 16,5-7-5-16,8-8-4 16,6-4-4-16,6-10 8 0,14-8-1 15,0-11-3-15,19-8-7 0,7-14 2 16,13-7 8-16,20-8-11 16,7 0 1-16,12 7 9 0,7 8 4 15,1 7-25-15,5 4-44 0,1 11-58 16,-7 7-117-16,0 8-175 15,-6 7-309-15,-7 8-87 16</inkml:trace>
  <inkml:trace contextRef="#ctx0" brushRef="#br0" timeOffset="3513">3000 1134 1571 0,'0'0'369'0,"0"0"78"16,0 0-91-16,-33 34-148 0,33-34-115 15,0 0-49-15,0 0-28 0,0 0-95 16,0 0-329-16,0 0-439 16</inkml:trace>
  <inkml:trace contextRef="#ctx0" brushRef="#br0" timeOffset="3903">1712 1267 1525 0,'-33'-7'311'0,"33"7"-83"16,0 0-56-16,-13-29-58 0,13 29-60 15,20-37-40-15,13-4-6 16,6 8 15-16,14-1-12 0,6 5-14 16,0 7-10-16,-6 3 16 0,6 8 6 15,-13 4-19-15,-7 3 17 16,-39 4 1-16,33 15-8 0,-33-15 0 16,0 0 41-16,13 40 16 0,-26-3-3 15,-13-3-1-15,-14-8 17 16,-12 7-7-16,-14-4-2 0,-6 5 1 15,-14-1 14-15,-6 7 9 16,-13 9-5-16,-13 2-20 0,6 8-7 16,-6 0-18-16,6 8-28 15,7-4-7-15,13 0 11 0,20-8-6 16,13-3-44-16,13-8-164 0,13-14-249 16,33-30-283-16,0 0-60 15</inkml:trace>
  <inkml:trace contextRef="#ctx0" brushRef="#br0" timeOffset="4127">1778 296 1554 0,'0'0'319'0,"0"0"64"0,0 40-33 15,-7 1-77-15,-6 3-84 0,0 8-93 16,6 7-41-16,7 0-33 16,7-3-6-16,0-1-34 0,-1-14-164 15,1-1-291-15,6-3-313 0,-13-37-79 16</inkml:trace>
  <inkml:trace contextRef="#ctx0" brushRef="#br0" timeOffset="4323">2382 336 1949 0,'20'-40'335'16,"-20"40"-15"-16,0 0-126 0,0 0-97 15,0 0-56-15,0 0-24 16,0 0-44-16,0 0-283 15,0 0-301-15,0 0-126 0</inkml:trace>
  <inkml:trace contextRef="#ctx0" brushRef="#br0" timeOffset="4859">924 1164 1052 0,'-40'-22'134'15,"40"22"98"-15,-26-56-34 0,19 1-44 16,14 7-17-16,6 4 12 0,13 3-25 16,-26 41-49-16,53-37-15 15,-7 19 22-15,0 10-15 16,-46 8 5-16,39 22 30 0,-12 15 20 16,-21 8-24-16,-12 10-33 0,-21 8 4 15,-6 3 16-15,-13 8-18 16,-6 8-1-16,-7 3-2 0,-7 3-9 15,-13 1-16-15,7 0-7 16,6-8 0-16,-6 0-19 0,13-14-13 16,13-8 5-16,6-15 2 0,14-14-13 15,26-30 9-15,0 0 10 16,0 0-13-16,0 0-13 16,13-26-1-16,20-19-7 0,6-21-58 15,7-12-34-15,0-18 8 0,0-7 44 16,0-4 34-16,-13 3 10 15,-13 8-1-15,-7 15 22 0,-6 11 7 16,-20 14-9-16,-14 12 12 0,-19 14 11 16,-19 12-13-16,-14 11-12 15,-7-1 8-15,-6 4 8 0,13 4-4 16,7-3 6-16,13-1 25 0,20 0 23 16,6-3-16-16,33 7-26 15,0 0-18-15,-13-48 7 0,13 0-5 16,13 0 1-16,13-4-2 15,0-3-10-15,7-8-1 0,0-4 10 16,6 1-17-16,1-1-92 16,-1 1-162-16,7-1-256 0,-6 1-284 15</inkml:trace>
  <inkml:trace contextRef="#ctx0" brushRef="#br0" timeOffset="5044">1088 0 2323 0,'0'0'268'0,"0"0"-81"16,0 0-86-16,0 0-70 0,33 19-118 15,-33-19-293-15,39 14-396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30:32.063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4178 779 367 0,'0'0'78'16,"0"0"115"-16,0 0-4 0,0 0 14 16,-7 41-20-16,-6-1-12 15,7 5-22-15,-7-1-29 0,-7 0 11 16,-6-7-26-16,-1 0-20 0,-12-11-29 15,-7-4-30-15,0-3-11 16,-7-8-19-16,7-7 25 0,7-1-30 16,6-6 15-16,33 3 12 15,-33-19-1-15,33 19-7 0,-26-33 12 16,19 0-5-16,7-8-13 16,13-3-4-16,1-4 15 0,12 0-10 15,-13 7 0-15,7 11 1 0,-20 30-6 16,0 0 6-16,0 0 69 15,0 0 63-15,0 0-30 0,-33 52-8 16,0 3 10-16,-13 1 22 16,-20-1-2-16,-13-3-9 0,-19-8-16 15,-1-7-30-15,-19-3-21 0,6-12-10 16,1-7-5-16,-14-8-12 16,6-7-8-16,14-7-5 15,-6-12 3-15,12 1-7 0,7-8 18 16,20-4-7-16,6-7-16 0,20-11 5 15,20-7-14-15,6-12 7 16,20 1-13-16,7-1 10 0,12 1-14 16,14 7 11-16,7 3-25 0,6 8-56 15,0 8-127-15,-7 10-133 0,-39 30-212 16,53-26-146-16,-14 19-27 16</inkml:trace>
  <inkml:trace contextRef="#ctx0" brushRef="#br0" timeOffset="193">2627 1522 1657 0,'53'29'347'0,"6"-14"12"0,-7-11-116 15,1-8-96-15,6 0-75 16,7-7-35-16,6-4-37 0,0-3-181 15,1-8-279-15,6-7-233 0,6-15-54 16</inkml:trace>
  <inkml:trace contextRef="#ctx0" brushRef="#br0" timeOffset="396">4723 0 872 0,'-105'29'153'16,"-20"4"59"-16,-6 1-29 0,6-5-38 15,-6 8-57-15,-1-4-54 16,7 1-13-16,-6 6-15 16,0 1-20-16,-14 0-199 0,0-1-147 15,-12 1-77-15</inkml:trace>
  <inkml:trace contextRef="#ctx0" brushRef="#br0" timeOffset="796">1057 299 793 0,'-20'-41'142'16,"20"41"-32"-16,0 0 128 15,0 0 29-15,0 0 12 0,6 41-53 16,14 7-36-16,0 11-4 0,0 15 28 16,-1 15-42-16,1 7 20 15,6 7-56-15,1 4-26 0,-14-3-32 16,6-5-46-16,-19 1 0 0,-13-11-21 16,-6-12 4-16,-27-10-9 15,-14-8-3-15,-12-15 1 0,-20-10-4 16,-13-16 0-16,0-11 4 0,-7-14-8 15,7-15 4-15,6-11-5 16,7-15 10-16,7-15-12 0,13-15 7 16,6-14 0-16,20-15 0 0,20-8-9 15,13-3 15-15,19 7-9 16,14 4-2-16,6 11 15 16,14 18-13-16,6 4-6 0,19 15 15 15,8 8-45-15,5 10-136 0,1 11-251 16,7 8-277-16,-7 11-66 15</inkml:trace>
  <inkml:trace contextRef="#ctx0" brushRef="#br0" timeOffset="956">741 846 2096 0,'0'0'220'15,"0"0"67"-15,0 33 11 16,0-33-85-16,0 0-80 0,0 0-63 15,0 0-35-15,0 0-32 0,0 0-34 16,0 0-251-16,0 0-473 0,40-4-331 16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27:28.977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0 0 438 0,'0'0'130'0,"0"0"5"16,0 0-9-16,0 0-24 0,0 0-20 15,0 0-1-15,0 0 185 16,20-8 19-16,-20 8-44 0,26 19-23 16,-6 7-15-16,-7 8-14 0,-6 3 12 15,6 1-40-15,-13 6-13 16,13 5-34-16,-6 3-32 0,-1-3 0 15,-6-5-8-15,0-2-21 16,0-5-16-16,0-8-9 0,0-29-10 0,7 38-13 16,-7-38 0-16,0 0-5 15,0 26 3-15,0-26 5 16,0 0-5-16,0 0-3 0,0 0-8 16,0 0-48-16,0 0-99 0,0 0-118 15,0 0-171-15,33-29-181 16,6-6-86-16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27:16.001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3220 291 608 0,'0'0'149'0,"0"0"61"16,0 0 1-16,0 0-10 16,0 0-36-16,0 0-26 0,0 0-17 15,0 0-39-15,0 0-14 16,0 0-10-16,0 0 3 0,0 0 50 16,0 0 10-16,-26 29-41 15,-1 4-22-15,1 4 25 16,13 0-15-16,6 1-27 0,1-1-8 15,12-4 10-15,7-3 12 16,-13-30 3-16,46 33-19 0,-6-11-21 16,6-7-19-16,0-7 16 15,0-8-16-15,0-8 12 0,0-3-17 16,-7-7 15-16,7-4-13 16,-6-8 3-16,-1-7 9 0,1-7-9 15,-1-13 3-15,0-2-11 16,-12-7 8-16,-1 3 6 0,-13 0-2 15,-6 11-4-15,-7 4-7 16,-7 15 20-16,7 33-13 16,-39-26-8-16,-7 22-4 0,-13 16 25 15,6 2 20-15,-6 9-4 16,6 10-15-16,-6 0-5 0,13 0 11 16,0-3-12-16,13 3-8 0,7-3-6 15,0-1 10-15,6-3-2 16,7-4-20-16,13-22-163 0,-7 33-231 15,7-33-268-15,0 0-150 16</inkml:trace>
  <inkml:trace contextRef="#ctx0" brushRef="#br0" timeOffset="963">9312 65 547 0,'0'0'131'16,"0"0"-3"-16,0 0 41 0,0 0 74 15,0 0 30-15,-7 34-26 0,-6-5 6 16,-7 4-89-16,-6 1-28 15,0 3-32-15,-1-4 29 0,8 4-30 16,-8 0-23-16,8-11-41 16,-1 3-1-16,20-29-26 0,-33 30 12 15,33-30-14-15,-46 27 2 0,7-13-12 16,6-3 8-16,0-7-8 16,0-4 13-16,0-7-20 0,0-1 16 15,33 8-21-15,-39-22 18 16,6-5-20-16,0 1 21 15,33 26-12-15,-39-37 13 0,39 37-24 16,-40-29 25-16,14 10-21 0,-13 12 16 16,-1 11-17-16,1 7 22 15,-14 7-9-15,7 4 64 0,0 8-8 16,0 3 38-16,13 2-26 16,7 1-12-16,0-2-26 0,19 6 5 15,1-3-13-15,12 0-5 0,14-3-8 16,6 2 4-16,14-2-9 15,6-1 2-15,6-7-11 16,7-4 14-16,0-4-12 0,-6-3 11 16,0-4-12-16,-7-3 13 15,-7-8-19-15,-39 0 16 0,39 0-21 16,-39 0-24-16,33 0-143 0,-33 0-100 16,0 0-136-16,0 0-136 15,0 0-45-15,0 0 20 0</inkml:trace>
  <inkml:trace contextRef="#ctx0" brushRef="#br0" timeOffset="2224">3470 1940 724 0,'-14'30'95'0,"14"-30"148"0,0 0 16 16,0 0-67-16,0 0-78 0,7 33-79 16,-7-33-9-16,7 33-26 15,-7-33-159-15,0 0-227 16,26 34-112-16</inkml:trace>
  <inkml:trace contextRef="#ctx0" brushRef="#br0" timeOffset="2419">3621 2140 907 0,'0'0'202'0,"0"0"191"0,0 0 48 15,0 0-95-15,0 0-134 16,0 0-103-16,0 0-66 16,0 0-36-16,0 0-101 0,0 0-167 15,0 0-215-15,0 0-185 16</inkml:trace>
  <inkml:trace contextRef="#ctx0" brushRef="#br0" timeOffset="1825">3575 1049 276 0,'0'0'44'15,"0"0"40"-15,0 0 32 0,0 0-12 16,0 0 4-16,0 0 58 0,0 0-10 16,0 0-60-16,0 0-37 15,0 0-51-15,0 0-2 0,6 44-2 16,-6-44 2-16,0 0-86 16,13 37-200-16,-13-37-82 0</inkml:trace>
  <inkml:trace contextRef="#ctx0" brushRef="#br0" timeOffset="2020">3621 1427 412 0,'6'29'139'0,"-6"-29"32"16,0 0-15-16,0 0-66 15,-6 30-36-15,6-30-9 0,0 30-34 16,0-30-37-16,-7 33-175 0,7-33-128 16</inkml:trace>
  <inkml:trace contextRef="#ctx0" brushRef="#br0" timeOffset="3536">8372 1504 316 0,'0'0'58'0,"0"0"2"0,0 0 13 16,0 0-14-16,0 0-16 0,0 0 24 15,0 0-14-15,0 0-37 16,0 0 11-16,0 0-3 0,0 0-7 16,0 0 21-16,0 0-23 0,0 0-20 15,0 0 13-15,0 0 6 16,0 0-1-16,0 0-7 0,-20-22 7 15,20 22-6-15,0 0-10 16,0 0 14-16,0 0-24 16,0 0 21-16,0 0-8 0,0 0-5 15,0 0 10-15,0 0-17 16,0 0 4-16,0 0 10 0,0 0-8 16,0 0 6-16,0 0 0 0,0 0 0 15,0 0 0-15,0 0 7 16,0 0-19-16,0 0 9 0,0 0 14 15,0 0-20-15,0 0 2 0,0 0 16 16,0 0-9-16,0 0-5 16,0 0-40-16,0 0-146 0,0 0-53 15</inkml:trace>
  <inkml:trace contextRef="#ctx0" brushRef="#br0" timeOffset="4796">8319 1386 188 0,'0'0'70'15,"0"0"1"-15,0 0 2 16,0 0-16-16,0 0 15 0,0 0-8 16,0 0 24-16,0 0 36 15,0 0-26-15,0 0-2 16,33 8 19-16,0 3-34 0,0 7-45 15,13 1 60-15,0 3 20 0,0 0-40 16,0 0-24-16,0 4-5 16,0 0 5-16,-7 0 36 0,-6 3-36 15,7-3 28-15,-8 4 37 16,-5-4-26-16,-8-1 6 0,-5 9 23 16,-1-1-45-16,-7-3-11 0,1-1-24 15,-7 1-5-15,0-1 0 16,0-7-10-16,0-22-9 15,-7 30 13-15,7-30 1 0,-19 26-16 0,19-26 3 16,-40 15-6-16,7-4 1 16,-6-8-6-16,-1 1-3 15,-6 0-3-15,0-4 4 0,7-8-8 16,0 1 4-16,6 0 0 0,33 7-17 16,-46-23-18-16,46 23-6 15,-33-37-12-15,7 4-33 0,19 4 43 16,0-5 14-16,1 1 26 0,12 4 0 15,-6 29 7-15,0-30-1 16,0 30-8-16,0 0-2 0,0 0-3 16,0 0 7-16,0 0 9 0,0 0-6 15,0 0-3-15,-6 37-8 16,-7-4 19-16,6-3 4 16,-6-1 36-16,6-3 35 0,-6 0-7 15,13-26-8-15,-33 33-19 0,7-11-25 16,-7 1-11-16,-6-12-4 15,6 0-3-15,-6-8-9 0,-7 1-4 16,6-4 2-16,1-4 17 0,-1 1-5 16,14-8-7-16,0 0 2 15,6-15 7-15,20 26-16 0,-13-41 4 16,19-3 5-16,8-1 5 0,5 1-18 16,14 0 6-16,0 3 13 15,6 1-8-15,1 10-6 0,-1 4 10 16,1 4-4-16,-1 3-12 15,-6 5 12-15,0 3 11 0,-33 11-18 16,0 0-32-16,26-8-92 16,-26 8-145-16,0 0-62 0,0 0-124 15,0 0 6-15,0 0 16 0</inkml:trace>
  <inkml:trace contextRef="#ctx0" brushRef="#br0" timeOffset="6012">0 2651 148 0,'0'0'6'0,"0"0"5"15,0 0 56-15,0 0 15 16,0 0 6-16,39 0 7 0,7-4 7 15,7 0-4-15,19 1 4 0,14-5 4 16,19 5 36-16,20-8 10 16,26-1-30-16,20-2 6 15,19 6-57-15,7 1 21 0,14-4 3 16,12 3-37-16,14 1-29 0,6 3 3 16,13-3-1-16,0 3-24 15,-12-3-7-15,-1-1 14 0,0 1-14 16,-7-4 9-16,-6 4-9 0,0 3-12 15,0 0 12-15,-6-3-8 16,6 3 8-16,-13 4 5 0,-7-4-12 16,-6 1-6-16,-20-1 19 0,0 4 14 15,-7-4-23-15,0-3 7 16,-6 0-4-16,0-1-4 0,0 1-11 16,6-4 15-16,7 3 0 0,0 1-6 15,0-4 6-15,-6 3 12 16,-7 8-17-16,-7 0 5 15,0 0 14-15,-6 0 6 0,-7 4-9 16,7 4 6-16,-7-1-29 0,0 0 1 16,0-3 19-16,0 0-8 15,7 3-3-15,0 0 3 0,0-3-4 16,-7-4 4-16,0 0 2 0,0 0-6 16,-7 0 8-16,-6 0 4 15,-6 0-26-15,-1-4 4 0,7 1 18 16,-6-1 13-16,-1-3-35 15,-6 3 34-15,-7 0-16 0,-6 1-6 0,-13 3 6 16,-14 0-8-16,-19 0-2 16,-7 3 15-16,-13-3-20 15,-7 0 24-15,-12 4 5 0,-27-4-33 16,0 0 26-16,32 4-7 0,-32-4-12 16,0 0 26-16,0 0-21 15,0 0 7-15,0 0 16 0,0 0-29 16,0 0 13-16,0 0 8 0,0 0-62 15,0 0-135-15,0 0-94 16,0 0-124-16,0 0-58 16</inkml:trace>
  <inkml:trace contextRef="#ctx0" brushRef="#br0" timeOffset="6904">3673 1708 352 0,'0'0'72'15,"0"0"46"-15,0 0 26 16,0-34 5-16,0 34 15 0,0 0-42 15,-13-37 1-15,13 37 34 0,0 0-22 16,-39-22-3-16,-1 11 33 16,-6 11-46-16,7 8-13 0,-1 10 7 15,1 4-25-15,0 8-10 0,-7 10 23 16,0 5-34-16,6-1-41 0,7 4 7 16,14-4-7-16,-1-3 0 15,13 0 0-15,7-4-18 16,13-4 9-16,-13-33-3 0,40 37-20 15,6-11 23-15,0-8-20 0,-7-7 8 16,1-3 3-16,6-12-4 16,-7-7 7-16,7-4-21 0,-6-3 13 15,-1-12 7-15,0-3-10 0,1-8-10 16,-7-7 18-16,6-7-8 16,-6-4-12-16,-7 0 25 0,-6 3-13 15,0 12 0-15,-14 11 7 0,-6 33-14 16,-6-37 7-16,6 37 0 15,0 0-18-15,-59-11 4 16,13 11-74-16,6 3-187 0,40-3-164 16,-52 22-143-16,19-7-43 0</inkml:trace>
  <inkml:trace contextRef="#ctx0" brushRef="#br0" timeOffset="8296">3719 602 372 0,'0'0'196'0,"0"0"18"0,0 0-13 16,0 0-12-1,0 0-2-15,0 0-1 0,0 0-59 16,0 0-33-16,0 0-51 0,0 0 2 15,0 0-32-15,0 0-19 16,0 0 12-16,0 0 2 0,0 0-8 16,0 0-116-16,0 0-235 15,0 0-84-15,13 33 3 0</inkml:trace>
  <inkml:trace contextRef="#ctx0" brushRef="#br0" timeOffset="8516">3700 835 311 0,'0'0'150'16,"0"0"40"-16,0 0 0 0,0 0-11 16,0 0-28-16,0 0-30 15,0 0-32-15,0 0-43 0,0 0-11 16,0 0-27-16,0 0-11 15,13 29-11-15,-13-29 7 0,0 0-195 16,19 30-128-16,-19-30-46 16</inkml:trace>
  <inkml:trace contextRef="#ctx0" brushRef="#br0" timeOffset="8721">3719 1008 491 0,'0'0'98'16,"0"0"19"-16,0 0 52 0,0 0-68 15,0 0-60-15,0 0-2 16,0 0-13-16,0 0-26 16,0 0-8-16,13 30-19 0,-13-30-128 15,0 0-101-15,7 26-44 16</inkml:trace>
  <inkml:trace contextRef="#ctx0" brushRef="#br0" timeOffset="8912">3700 1178 247 0,'-14'26'40'0,"14"-26"8"0,0 0-27 16,0 0 1-16,7 22-22 16,-7-22 0-16,0 0-13 15,7 26-168-15</inkml:trace>
  <inkml:trace contextRef="#ctx0" brushRef="#br0" timeOffset="9132">3726 1368 651 0,'13'-30'180'0,"-13"30"37"15,0 0 37-15,13-30-100 0,-13 30-81 16,0 0-14-16,0 0-33 15,0 0-31-15,0 0-19 0,0 0-253 16,13-30-170-16</inkml:trace>
  <inkml:trace contextRef="#ctx0" brushRef="#br0" timeOffset="10024">3456 3017 260 0,'0'0'81'0,"0"0"-25"16,0 0 8-16,0 0 26 15,14-23-8-15,-14 23-15 0,0 0 25 16,0 0-2-16,0 0 32 0,0 0 0 16,0 0 54-16,0 0-20 15,0 0-34-15,0 0-23 0,0 0-13 16,0 0-3-16,0 0 15 16,19-22 3-16,-19 22-8 0,0 0 187 15,0 0-41-15,20 19-56 0,0 10-19 16,-7 4-41-16,0 4 0 15,-6 5-25-15,-1-1-17 0,1-1-15 16,-1 5 8-16,-6-5 59 16,7 8-24-16,-1-7-40 0,1 0-22 15,0-4-14-15,6-8-15 16,-13-7-13-16,0-22-1 0,0 0-4 16,6 26 0-16,-6-26 13 0,0 0-13 15,0 0 10-15,0 0-10 16,0 0 8-16,0 0-13 0,0 0-13 15,0 0-119-15,0 0-99 0,0 0-107 16,0 0-157-16,46-26-226 16,-13 8-42-16</inkml:trace>
  <inkml:trace contextRef="#ctx0" brushRef="#br0" timeOffset="12208">8589 2935 382 0,'0'0'130'0,"0"0"9"15,0 0-24-15,0 0-9 0,0 0 13 16,0 0 12-16,0 0-69 16,0 0 12-16,0 0 3 15,0 0-31-15,-46 30 11 0,46-30-7 16,-53 40 10-16,20-3-32 0,14-3 10 16,5-4 11-16,8 3 4 15,12-3 15-15,-6-30-32 0,33 33-24 16,13-11 6-16,-6 1-1 0,6-9-9 15,-7 1-4-15,7-7 13 16,0-5 5-16,-6-3-4 0,-8-7-2 16,1-1 46-16,0 1-23 0,0-4-14 15,0-7-10-15,-33 18 11 16,33-41-18-16,-7 4-3 16,-6 0 23-16,-14-5 13 0,-6 9 2 15,-6 0-22-15,-14 7-16 0,20 26 21 16,-59-33 1-16,0 11-27 15,-7 10 9-15,0 1-1 0,7 8 4 16,0-1 2-16,0 8-9 0,13-4 2 16,6 3-14-16,8 5 4 15,32-8-7-15,-33 7 10 0,33-7 0 16,-20 30-48-16,20-30-171 0,0 37-227 16,7-8-81-16,6 1-16 15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27:29.908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527 9 451 0,'0'0'129'0,"0"0"-4"15,0 0 21-15,0 0-19 16,0 0 29-16,0 0-13 0,0 0 0 16,0 0-3-16,0 0 3 0,0 0-43 15,0 0-48-15,0 0-25 0,-33-11-16 16,1 11-1-16,-8 0-1 16,7 4 4-16,-6-4 6 15,6 7 14-15,33-7 25 0,-39 19-4 16,-1-5 22-16,1 1 14 0,-1 7 31 15,7 4 12-15,1 8-24 16,5-1-16-16,1 0 1 0,13 4-28 16,0 0 1-16,0 0-5 0,13 0 0 15,0-8-5-15,6 5-7 16,-6-34-9-16,20 40-6 0,-20-40-14 16,20 37-6-16,-20-37-6 0,32 30-3 15,-32-30-6-15,0 0 6 16,33 26-6-16,-33-26-6 0,0 0 9 15,0 0-1-15,0 0-12 16,0 0-37-16,0 0-109 0,0 0-206 16,0 0-204-16,0 0-142 0,0 0-14 15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27:30.701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0 26 458 0,'0'0'110'0,"0"0"42"16,0 0 13-16,0 0-9 0,0 0 20 15,0 0-11-15,0 0-12 16,0 0 7-16,0 0 15 0,27-26-8 16,-27 26-15-16,0 0 135 15,0 0-77-15,15 34-60 0,-15 3-27 16,0 8-10-16,-8 3-28 16,1 4-17-16,1-1-29 0,-1-2-19 15,7 3 3-15,-7 0-7 16,0-8-11-16,7-3-10 0,0-3 16 15,0-9-17-15,0-29 13 0,0 26-12 16,0-26 16-16,0 26-11 16,0-26 6-16,0 0-14 0,0 0-15 15,0 0-49-15,0 0-75 0,0 0-116 16,21-33-100-16,-21 33-150 16,27-41-63-16,-27 41 50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27:31.620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684 23 334 0,'0'0'138'0,"7"-26"50"15,-7 26 61-15,0 0 2 0,0 0-33 16,0 0-106-16,0 0 18 16,0 0 17-16,-40 4-33 0,40-4-19 15,-47 29 21-15,0 1-45 0,14-1-5 16,6 5-49-16,0-9 12 16,27-25-18-16,-33 37-15 0,33-37 13 15,0 0 1-15,0 0-7 0,-27 30-3 16,27-30 17-16,0 0-17 15,0 0-4-15,0 0-3 16,-40 4 1-16,40-4 9 0,-33-23-1 16,-1 9-2-16,34 14-5 0,-40-34 2 15,13 9 18-15,27 25-15 16,-47-26 5-16,14 15-10 0,33 11-8 16,-47 3 3-16,13 8 3 0,1 8 33 15,33-19 15-15,-27 44-9 16,14-11 3-16,13 12-16 0,7-5-5 15,6-3 3-15,14-3-2 0,6-5-1 16,1 4-14-16,0-7 12 16,5-4-12-16,-5-7 9 15,0 4-25-15,-1-12 30 0,-6 4-14 16,-27-11 7-16,33 0-17 0,-33 0 14 16,34-7 5-16,-34 7-24 15,40-8 23-15,-40 8-35 0,0 0-63 16,0 0-134-16,0 0-217 0,26-14-110 15,-26 14-22-15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27:32.333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0 0 744 0,'0'0'185'0,"0"0"46"16,0 0 24-16,0 0-35 16,0 0-70-16,0 0-41 0,0 0-64 15,0 0-24-15,0 0 4 0,0 0-19 16,0 0-16-16,0 0-70 16,0 0-232-16,0 0-115 0,0 0-56 15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27:33.125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0 0 633 0,'0'0'184'0,"0"0"-7"15,33 0 13-15,-33 0-36 0,0 0-44 16,0 0-72-16,0 0-9 15,33 34-3-15,-33-34-33 16,0 0 25-16,33 41-18 0,-33-41-9 16,33 41 24-16,-33-41-67 0,19 44-37 15,-5-14-29-15,-14-30-11 16,6 34-46-16,-6-34-15 0,0 37-11 16,0-11 19-16,0-26 24 0,0 38 54 15,0-38 47-15,0 0 36 16,0 0 9-16,-6 33 6 0,6-33 10 15,0 0 17-15,0 0 25 0,0 0 27 16,0 0 23-16,0 0 22 16,0 0 11-16,0 0 11 15,0 0-7-15,0 0-22 0,0 0-2 16,0 0 5-16,0 0 9 0,0 0-52 16,0 0-16-16,0 0-35 15,0 0-3-15,0 0 1 0,0 0-3 16,13 37-29-16,-13-37-96 0,0 0-114 15,0 0-62-15,0 0-45 16</inkml:trace>
  <inkml:trace contextRef="#ctx0" brushRef="#br0" timeOffset="184">184 503 645 0,'0'0'144'15,"0"0"-1"-15,0 0-33 0,0 0-47 16,0 0 0-16,0 0-20 16,0 0-25-16,0 0-18 0,0 0 3 15,0 0-3-15,0 0-129 0,0 0-106 16,33-22-113-16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27:31.946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0 36 798 0,'0'0'201'15,"0"0"64"-15,13-30 28 0,-13 30-73 16,0 0-86-16,0 0-67 15,0 0-38-15,0 0-18 0,0 0-6 16,31-14 6-16,-31 14-9 0,0 0-2 16,0 0 5-16,25 33-10 15,-25-33-38-15,20 37-209 16,-20-37-97-16,5 40-5 0,2-10 36 16,-32 0 6-16</inkml:trace>
  <inkml:trace contextRef="#ctx0" brushRef="#br0" timeOffset="175">69 320 755 0,'0'0'156'0,"0"0"9"16,0 0-29-16,0 0-23 16,0 0-49-16,0 0 1 15,0 0-36-15,0 0-18 0,0 0-1 16,0 0-50-16,13 37-165 0,-13-37-162 15,-6 34-14-15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0:16.43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5631 518 552 0,'0'0'131'16,"0"0"12"-16,0 0-28 16,0 0-42-16,0 0-19 15,0 0-2-15,0 0-19 0,-38-30 61 16,-8 13-13-16,-7 0-33 16,-23 8 39-16,-15 1-20 0,-24-5-13 15,-29-4-27 1,-31 0 13-16,-8-5 32 0,-22 1 1 15,-1-1-42-15,-14-3 14 16,7-1-17-16,-8 0-16 0,8 5 15 16,0 0-36-16,-8-1 14 15,8-3-18-15,0 3 17 16,23 1 40-16,7-1 24 0,16 5-46 16,22 4 8-16,24-4-34 15,7 5 6-15,30-1 2 0,8 0-4 16,22 13-13-16,16-9 24 15,38 9-11-15,0 0 3 0,-38-4-15 16,38 4 19 0,0 0-24-16,0 0 27 0,0 0-5 15,0 0-23-15,0 0 29 16,0 0-3-16,-38 4-8 0,38-4 5 16,-45 9-27-16,7-1 38 15,38-8-26-15,-38 13 10 0,-8-4 17 16,46-9-31-16,-46 4 26 15,8 0-17-15,38-4-7 16,-45 5 34-16,-1-5-22 0,0 0-4 16,8 0-5-16,0-5 6 15,0 10 18-15,38-5-27 16,-46 0 8-16,1 0 14 0,45 0-20 16,-38 4 23-16,38-4-13 15,-46 0-15-15,8 0 23 16,38 0-22-16,-46 4 16 0,46-4 13 15,-38 9-32-15,38-9 17 16,-45 4 17-16,45-4-37 0,-31 4 23 16,31-4-8-16,0 0-2 15,0 0 24-15,0 0-17 0,-38 17-10 16,38-17 28-16,0 0-13 16,0 0 1-16,-23 43-1 15,23-43-17-15,-7 34 17 16,7-34 45-16,0 43 3 0,7-4-8 15,-7 3 61-15,0-7-37 16,8 12-18-16,-8-4-32 16,0 12 64-16,-8 5-44 0,1-4-11 15,-1 4-14-15,-7 4-9 16,7-4 8-16,-7-1-22 0,8-3 19 16,-1 0-10-16,0-9 5 15,1-4-9-15,-8 4 8 0,7-5-8 16,0 1 4-16,1 0-13 15,7 0 13-15,-8-1 4 16,-7 1 4-16,15-4-11 16,0-5 0-16,7 0 7 0,-7-4-4 15,0-30-8-15,8 34 1 16,-8-34 16-16,23 35-27 0,-23-35 35 16,23 30-21-16,-23-30 16 15,30 25-22-15,-30-25 21 0,31 17-24 16,-31-17 15-16,45 17-2 15,-14-8 0-15,-31-9-13 0,53 4 18 16,-15 1-12-16,8-1 19 16,-1-4-12-16,9 4-3 15,6-4 3-15,1 0 8 0,15 0-15 16,8 4 12-16,15-4-13 16,-8 5 17-16,16-1-13 0,-1 0 4 15,16-4-14-15,0 9 16 16,15-1 4-16,-8 1-6 0,8 8-9 15,8-4 19-15,-1 0-21 16,-7-1 17-16,0 1-1 0,0 0 7 16,-8 0-7-16,8 4-15 15,-7-4 6-15,7 4 17 0,-8-4-13 16,0-5-16-16,8 5 39 16,8-4-32-16,-8-1-6 0,0-3-36 15,7-5-19-15,9 0-9 16,-9 0 14-16,1-5 34 15,-8 1-12-15,-8-4 35 0,-7 3 8 16,-16 5 12-16,1 0-16 16,-16 0-1-16,-15 0-4 0,-7 0 11 15,-8 0 5-15,-16 5-3 16,1-5 1-16,-8-5-15 0,-38 5 13 16,46 0-3-16,-46 0 4 15,38-8-2-15,-38 8-9 0,0 0 12 16,30-30-3-16,-30 30 9 15,31-34-21-15,-31 34 10 0,15-35 4 16,-15 35 6-16,0 0-21 16,23-38 6-16,-23 38 1 15,22-39-2-15,-22 39 35 0,23-38-29 16,-23 38-14-16,15-39 14 16,-15 39 18-16,23-47-38 0,-7 4 31 15,-1 5 3-15,-8-9-22 16,-7-4 2-16,-7-9 6 0,-1-4-3 15,1-13-10-15,-16 4 20 16,0-4-7-16,-8 4 0 0,1 9 3 16,0 4 14-16,7 4-28 0,0 5 11 15,0 8 13 1,23 43-6-16,-30-42-14 0,30 42-4 16,0 0 17-16,0 0 3 15,0 0-9-15,0 0 0 0,0 0-9 16,-16-43-1-16,16 43-2 15,0 0-197-15,0 0-208 0,0 0-130 16</inkml:trace>
  <inkml:trace contextRef="#ctx0" brushRef="#br0" timeOffset="677">3211 194 435 0,'0'0'56'0,"0"0"21"0,0 0 43 16,0 0-10-16,0 0 44 15,0 0 8-15,0 0-28 16,0 0 21-16,0 0 89 0,-30 47-56 15,22 0-11-15,8 9 27 16,0 8-53-16,8 0 7 0,-1 13-32 16,1 9 26-16,-8 8-40 15,0 0-32-15,0 5 20 0,0-1-39 16,8-4-31-16,-16 4 5 16,8-3 0-16,0-1-17 15,-8-4-15-15,1-1 4 0,-1-16-10 16,8-13 5-16,0-13-2 15,-7-13 7-15,7-34-7 0,-8 26-5 16,8-26 0-16,0 0-17 16,0 0-67-16,0 0-90 0,0 0-98 15,0 0-100-15,0 0-222 16,0 0-62-16</inkml:trace>
  <inkml:trace contextRef="#ctx0" brushRef="#br0" timeOffset="3065">5684 2894 511 0,'0'0'77'16,"0"0"20"-16,0 0 28 15,0 0-31-15,0 0 9 0,0 0-16 16,-53-13 23-16,0 4 18 15,-8 5 21-15,-15 0-13 16,-16-1-43-16,-22-3-2 0,-23-1-32 16,-15 5-11-16,-15-4 23 15,-8-5 4-15,0 4 12 16,-8-4-45-16,8 0-8 0,0 5-30 16,8-9 21-16,-8 8 15 15,7-4-9-15,9 1-31 0,-16-6 15 16,0 1-10-16,0 5-1 15,-16-1-15-15,9 0 28 0,-1-4-28 16,16 12 17-16,15-7-19 16,7-1 23-16,16 9 0 0,7-5-20 15,15 0 22-15,8 1-17 16,23 4 5-16,0-1 0 16,0 1 0-16,15 0-7 0,0-1 10 15,16 1-3-15,-9 0-6 0,16 0 17 16,-7-1-23-16,7 5 12 15,38 0 0-15,-54 0-25 16,54 0 37-16,-38 5-21 0,0 3-1 16,38-8 22-16,-38 9-24 15,38-9 9-15,-38 17 15 0,38-17-18 16,-45 13 10-16,45-13 4 16,-38 13-14-16,38-13 6 0,-46 8 3 15,8-4-11-15,38-4 17 16,-46 5-29-16,8-10 22 0,0 5 16 15,0-4-30-15,38 4 23 16,-46-4-21-16,46 4 10 16,-38-4 10-16,38 4-15 0,-38-5 2 15,38 5 15-15,0 0-17 16,0 0 2-16,0 0 9 0,0 0-25 16,0 0 19-16,0 0 0 15,0 0-5-15,0 0 11 0,0 0-14 16,0 0 18-16,0 0 2 15,31 39-22-15,-31-39 17 0,30 43 7 16,-30-43-18-16,23 42 4 16,0-7 3-16,-8 3 8 0,0 1-8 15,1-5 65-15,-9 9-8 16,-7-43-34-16,15 59-5 16,1-7-1-16,-16-1-12 0,7-8-1 15,1 0 1-15,-8-5-12 16,0 5 13-16,0-9-9 0,-8 0 6 15,8 5-6-15,0-1 0 0,-7-3 0 16,-1 3 0-16,8-4-10 16,-8 1 10-16,1 3 7 0,-1-4-13 15,8 0 16-15,-7 1-10 16,-1 3 11-16,0 1-19 0,1-5 5 16,-1 4 7-16,8-38-16 15,-7 47 18-15,-1-17 0 16,8-30-4-16,-8 43-8 0,8-43 0 15,0 39 14-15,0-39-8 16,0 0 6-16,0 0-2 0,8 34-4 16,-8-34-5-16,0 0 5 15,8 38 0-15,-8-38-8 0,0 0 8 16,0 0-7-16,7 39 10 0,-7-39-11 16,15 38 13-16,-15-38-3 15,8 35-6-15,-8-35 4 0,8 34 3 16,-8-34-12-16,0 0 9 15,22 38 2-15,-22-38-6 16,0 0 7-16,38 35 6 0,0-18-14 16,1-4 5-16,-9-5-4 15,8-4 14-15,0 1-10 0,8 3 8 16,-1 1-5-16,9-5 2 16,6 5-8-16,9-5 3 0,-1 4-3 15,1 1-4-15,15 0 7 0,7-1 0 16,0 1-8-16,8-1 8 15,0-3-11-15,8 3 7 0,14-4-29 16,16 1-4-16,0-5 18 16,8 4-1-16,-1 0 9 0,1 5 4 15,-8-5 14-15,-8 5-4 16,-7-5-7-16,0 0-5 16,-1 0 18-16,-6 5-3 0,-1 0 7 15,-15-1-13-15,0 5-5 16,-1-5 5-16,1 1-3 0,0 0 7 15,0-1 11-15,0 1-19 0,8-1-1 16,-8 1-6-16,0-1 11 16,-1 1 12-16,1-1-12 0,0-3-10 15,0-1 6-15,8-4 11 16,-8 4-1-16,0-4-4 0,-8-4-12 16,0 0-27-16,-15-5-5 15,8-4 22-15,-16 5-3 16,1-5-7-16,-16 9 6 0,-7-5 18 15,-8 5 6-15,0 0 11 16,-38 4 1-16,0 0-12 0,38-5 21 16,-38 5 26-16,0 0 2 0,0 0-17 15,0 0-7-15,0 0-22 16,0 0 17-16,0 0-11 0,0 0-4 16,0 0-10-16,0 0-3 15,0 0 25-15,0 0-1 0,0 0 23 16,0 0 6-16,0 0 32 15,0 0 19-15,0 0-5 16,0 0-31-16,0 0-36 0,0 0-5 16,15-34 8-16,-15 34-24 0,0-43-6 15,0 1 3-15,-7 3 14 16,-1 1-1-16,-7-10-13 0,-1 1 0 16,-6-8-6-16,14-9 3 15,-7-5 14-15,0 5 1 0,-1 8 13 16,9-4-9-16,-1 1-9 15,8 3-2-15,8 0-5 0,-1 1 7 16,16-1-2-16,-8 5-3 16,1-1-6-16,-1 1 1 0,0 0 10 15,0-1-7-15,-7-7 0 0,0 7 3 16,-1 1-3-16,-7 4-12 16,0 8 8-16,0 1 0 15,0 8 4-15,0 30 12 0,0-43-7 16,0 43-3-16,0 0 0 15,0 0-2-15,-7-34-6 0,7 34 6 16,0 0 9-16,0 0-9 16,0 0-13-16,0 0-21 0,0 0-56 15,0 0-126-15,0 0-140 0,0 0-88 16,0 0-97-16,-39-4-53 16</inkml:trace>
  <inkml:trace contextRef="#ctx0" brushRef="#br0" timeOffset="3829">3097 2757 923 0,'0'0'67'0,"0"0"-22"15,0 0 63-15,0 0 24 0,0 0 5 16,0 0-29-16,0 0 72 0,0 0 34 16,-23 43-46-16,23-43 17 15,-7 59-25-15,7-3-9 0,0-5-11 16,0 1-14-16,0 3-36 16,7 5-6-16,-7 0-7 0,0 0-4 15,-7 4-16-15,7-4-3 16,0 4 10-16,-8-8-12 15,1 4-19-15,7 0-11 0,-8-5-22 16,-7 1 5-16,7-5-5 16,8 1 2-16,0-1 5 0,0-8 1 15,0-5-11-15,0-38-3 0,0 43 6 16,0-43 0-16,0 34 8 16,0-34-5-16,0 0-10 0,0 0-2 15,0 0 14-15,0 0 3 16,0 0-8-16,0 0-9 15,0 0 12-15,0 0 2 0,8 34-2 16,-8-34-6-16,0 0-4 16,0 0-8-16,0 0-18 0,0 0-28 15,0 0-53-15,0 0-53 16,0 0-64-16,0 0-125 0,0 0-87 16,0 0-80-16,30-34 20 0,-30 34 7 15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27:37.212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1604 0 762 0,'0'0'85'15,"0"0"89"-15,0 0 36 16,0 0-62-16,0 0-67 0,0 0-42 15,0 0 85-15,0 0 76 16,-20 55-9-16,-19 12-24 16,-7 14-1-16,-13 4-10 0,-2-4-75 15,-4 0-18-15,-1-10-23 16,-7-9-38-16,7-10 20 16,-6-7-7-16,5-12-26 0,8-7 23 15,6-8 1-15,7-7-23 16,46-11 13-16,-39 0 10 15,39 0-29-15,0 0 19 0,-34-55-3 16,21-1-17-16,6-6 22 16,14 2 5-16,-7-2-10 0,6 10-13 15,1 15 43-15,-7 37-2 16,7-37-6-16,-7 37-13 16,0 0 49-16,0 0 54 0,0 0-42 15,-53 52-16-15,7-4 2 16,0 0-26-16,-7-8-1 0,-13-3-9 15,0-3-17-15,0-9 4 16,0-10 4-16,6-4-11 16,8-3 0-16,6-8 14 15,5-4-11-15,41 4-12 0,-32-26 20 16,32 26-5-16,-27-59-17 16,14 4 19-16,7 7 1 0,-1 14 13 15,7 34-3-15,0 0-12 16,0 0-15-16,0 0 37 15,0 0 47-15,13 37-3 0,0 26 13 16,-6 26 45-16,6 25 6 16,0 23 19-16,0 18-20 0,-6 11-16 15,6 12-13-15,8-1-22 16,-15 4 9-16,7-7-2 16,1-12-15-16,-1-18-26 0,0-22-29 15,7-18-11-15,-7-23-5 16,0-18 10-16,-7-15-9 15,-6-48 2-15,0 0-4 0,14 44-3 16,-14-44 14-16,0 0-2 16,0 0-12-16,0 0 2 0,0 0-14 15,0 0 13-15,0 0-13 16,0 0-140-16,0 0-179 0,0 0-104 16,0 0-114-1,0 0-289-15,52-44-250 0</inkml:trace>
  <inkml:trace contextRef="#ctx0" brushRef="#br0" timeOffset="417">3288 1012 2918 0,'0'0'233'16,"26"-37"5"-16,-26 37 61 15,0 0-16-15,0 0-52 0,0 0-83 16,0 0-68-16,0 0-28 16,0 0-34-16,0 0 64 15,0 0 60-15,-79 100-39 0,-14 22-19 16,-6 14-11-16,-7 16 23 15,-5 14 63-15,-9 12-89 0,2 3-2 16,12-12-28-16,7-10-28 16,14-11-9-16,5-15 2 15,14-15-5-15,14-18 4 16,5-22-8-16,7-12 18 0,14-21-77 16,26-45-85-16,0 0-157 15,0 0-168-15,-46 22-43 16,46-22 4-16,-46-45-104 0,13-17-110 15,12-20 14-15,8-17 144 16</inkml:trace>
  <inkml:trace contextRef="#ctx0" brushRef="#br0" timeOffset="649">1980 1526 1189 0,'7'-82'388'0,"0"16"-27"15,-1 18-50-15,-6 48-93 0,7-48-63 16,-7 48-12-1,0 0 85-15,0 0 27 0,0 0-37 16,19 77-29-16,8 12-20 16,0 18-2-16,12 11 8 0,1 8 18 15,6 3-7-15,6 4-25 16,15 0-78-16,5-7-38 16,7-4-24-16,8-4-9 0,5-11-33 15,1-11-270-15,-1-7-211 16,-7-12-216-16,-5-14-519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27:01.265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26271 1457 666 0,'0'0'258'0,"0"0"36"15,0 0-26-15,0 0-29 16,0 0-40-16,0 0 1 0,0 0-2 16,0 0-23-16,0 0-98 15,0 0-29-15,0 0-14 0,-39-4-16 16,-1-7-18-16,1-4-4 16,-1-3 12-16,8-1-18 15,32 19 7-15,0 0-20 0,-33-37-18 16,20 0 5-16,19 4 10 15,7 3 2-15,14 5-13 0,12 6 19 16,-6 4 18-16,13 8-11 16,-13 7-3-16,-14 7 10 0,21 4 4 15,-40-11 2-15,33 30 9 16,0 3-7-16,-14 4-20 0,-12-4 16 16,-1 1-4-16,-12-1 18 15,-7-7 4-15,13-26-2 16,-53 37-7-16,1-8-9 0,-8-7 3 15,-5-7-17-15,-14 0 24 16,0-8-1-16,-6-3-4 0,6-4-5 16,-7-4 11-16,7 1-14 15,7-8 10-15,0 0-3 0,26-8-4 16,0 1-7-16,13-8-10 16,20-7-19-16,6-8-49 0,20-7 18 15,14-4 3-15,6 0 23 0,-7 12 6 16,7 7 12-16,-7 10 4 15,7 12-10-15,-33 11 29 16,39 8-13-16,-39-8 16 16,27 33 10-16,-8 0 3 0,-12 8-5 15,-14-8-11-15,-12 8 10 0,-8-8 23 16,-19 0 15-16,-6-7-4 16,-7 0-6-16,-7-8-25 0,-6-3-19 15,-7-4 6-15,0-7 13 16,7 0-1-16,6-8 4 0,7-3-12 15,13-8-8-15,6 4-1 16,14-15-5-16,0-4-7 0,6-7 23 16,13-3 2-16,1-1-5 15,-1 11-6-15,7 30 0 16,-6-25-9-16,6 25-10 0,0 0 16 16,0 0 1-16,-46-4 20 15,0 11 12-15,0 4 39 0,0 4 36 16,-7 0-13-16,7 0 8 15,-6-4-21-15,6-4 19 0,0-3 4 16,13-4-6-16,0 0-14 16,33 0-23-16,-40-7-19 0,40 7-10 15,-32-26-12-15,32 26 0 16,-33-48-5-16,6 0-8 0,14-8-2 16,-6-10 3-16,5-8-7 15,8-11 4-15,6-11-4 16,0 7-6-16,6 0-18 0,1 12-118 15,-7-1-97-15,7 8-132 16,-7 7-200-16,-7 12-44 0</inkml:trace>
  <inkml:trace contextRef="#ctx0" brushRef="#br0" timeOffset="208">25384 299 1526 0,'53'8'396'0,"-7"-1"-3"15,-20-3-54-15,-26-4-86 16,39 3-98-16,-39-3-75 0,0 0-42 16,0 0-20-16,33 0-38 15,-33 0-206-15,0 0-302 0,0 0-341 16</inkml:trace>
  <inkml:trace contextRef="#ctx0" brushRef="#br0" timeOffset="403">24944 558 1262 0,'0'0'143'0,"0"0"-59"0,0 0-45 16,0 0-39-16,0 0-52 0,33-11-324 15,-33 11-723-15</inkml:trace>
  <inkml:trace contextRef="#ctx0" brushRef="#br0" timeOffset="876">23511 824 777 0,'0'0'85'0,"0"0"85"15,0 0-3-15,0 0-7 0,0 0-40 16,0 0-22-16,0 0-37 16,0 0 53-16,-13 41 68 0,-7-5-23 15,1 1-56-15,-14 4-25 16,-7 7 17-16,-6 7-15 0,0 5-18 16,0 10-31-16,0 0 9 15,0 0-1-15,7 0-7 0,-1-3-4 16,1-8-9-16,6-4 5 15,0-7 56-15,0-3 9 0,7-16 3 16,26-29-24-16,-46 30-9 16,13-12 21-16,0-7-2 15,33-11-4-15,-39-3-14 0,39 3-15 16,-39-26-23-16,19 0-12 16,0-11-10-16,20-11 0 0,7-7 0 15,6-19-4-15,20-4-3 16,6 4 0-16,1 4-12 0,6 11-79 15,0 11-132-15,-7 4-193 16,-6 3-242-16,-7 11-80 0</inkml:trace>
  <inkml:trace contextRef="#ctx0" brushRef="#br0" timeOffset="1312">22033 1393 1063 0,'0'0'356'0,"0"0"3"0,0 0-80 15,0 0-88-15,0 0-69 16,-27-37-69-16,14 4-33 0,20-4-24 16,19-8 4-16,7 1-6 15,6-4 0-15,7 4 6 16,-6 7 0-16,-14 7-12 0,7 15-1 15,-33 15 6-15,33 11-15 0,-33-11 14 16,26 48 11-16,-13 1 11 16,-6-5 5-16,-14 0-5 15,-6 4-22-15,-7-11 8 0,1-4 25 16,19-33 38-16,-46 34-32 16,6-8 6-16,1-15-9 0,-7-8 13 15,-7-3 12-15,7-11 9 0,0 0-10 16,7-11-5-16,-1-8-23 15,14-10-15-15,0-16 3 0,6-14-12 16,7-11 0-16,6 0 0 16,7-1-3-16,7 1-1 0,6 11-1 15,0 0-14 1,0 7 14-16,7 7-69 0,-13 16-194 16,-7 40-253-16,6-37-167 0</inkml:trace>
  <inkml:trace contextRef="#ctx0" brushRef="#br0" timeOffset="1776">21428 765 1096 0,'0'0'224'15,"0"0"-7"-15,0 0-58 16,0 0 75-16,0 0 65 15,-7 44-64-15,7 15-74 0,14 4-70 16,-1 4-44-16,0-1-26 16,0-7-12-16,-6-3-9 0,-1-8 19 15,-12-11 3-15,-1-8-8 16,7-29-14-16,-33 37 3 0,33-37-9 16,-46 18 6-16,13-14 7 15,-6-8 6-15,6-7-6 0,0-7-7 16,33 18 0-16,-39-26-4 15,39 26-2-15,-27-26-6 16,27 26 5-16,0 0 1 0,-39-3 12 16,6 14 55-16,-13 18 22 15,-6 8 9-15,-8 11 24 0,-5-4 18 16,-21 1 4-16,-6-5-15 16,0 1-24-16,-6-8-27 0,-7-3-22 15,-7-8 7-15,13-7-29 16,1-4-7-16,6-7-18 0,6-1-3 15,8-10 3-15,12 0 2 16,7-12-30-16,0-3-121 0,13 0-127 16,6-8-140-16,40 30-249 15,-33-52-226-15</inkml:trace>
  <inkml:trace contextRef="#ctx0" brushRef="#br0" timeOffset="1948">19614 1064 1966 0,'0'0'83'0,"46"-41"100"0,7 8 15 15,13 7-39-15,6 0-72 16,13 12-57-16,7-1-7 0,7 7-17 16,0 8-149-16,-8 0-377 15,-5 0-234-15</inkml:trace>
  <inkml:trace contextRef="#ctx0" brushRef="#br0" timeOffset="4323">301 8560 585 0,'0'0'143'16,"0"0"0"-16,0 0-3 0,0 0 36 15,0 0-24-15,0 0-31 16,0 0-8-16,0 0-3 0,0 0-26 16,0 0-15-16,0 0-7 15,0 0-32-15,0 0-12 0,-26 45 18 16,26-45 13-16,-39 62-19 16,19-6 15-16,7-8-31 15,13-4 12-15,13 0-3 0,13-7 21 16,14 0-2-16,12-7 28 15,14-4-45-15,6-11 1 0,-6-8 5 16,0-7-10 0,-7-11 1-16,0-4-25 0,-7-11 6 15,-6-11 27-15,-6-3 12 16,-14-12 36-16,0 0-37 0,-19-11 2 16,0 8 65-16,-7 0 1 15,-7 7-45-15,-6 11-10 16,-13 7-20-16,-7 15-20 0,-7 4-14 15,-19 11 8-15,7 8-1 16,-8-1-7-16,1 4 4 0,7 8-7 16,6-1-8-16,46-18 7 15,-46 33 0-15,46-33 4 16,-27 45-11-16,14-8-29 16,13-37-172-16,13 51-239 0,20-10-273 15,-33-41-75-15</inkml:trace>
  <inkml:trace contextRef="#ctx0" brushRef="#br0" timeOffset="5376">5999 8486 411 0,'0'0'69'0,"0"0"51"15,0 0 10-15,0 0 28 0,-40-11 14 16,40 11 13-16,-46 0-6 16,46 0-77-16,-46 11-3 0,46-11 8 15,-46 19-21-15,46-19 26 16,-46 33-9-16,46-33-30 15,-52 52 2-15,19-8-26 16,7 4 3-16,6 0-6 0,7-3-21 16,6-5-8-16,7 1 26 15,13-1-5-15,7-3-1 0,6-3 2 16,14-8-28-16,-1-12 4 16,1 1 17-16,12-8-32 0,-6-10 20 15,0-5-9-15,0-10-11 16,-6-8 13-16,-1-4-22 0,0-14 9 15,1-4 18-15,-7-4-22 16,0-3 11-16,-7 0-7 0,-6 10 14 16,-7 5 63-16,-13 3-14 15,0 7-26-15,0 30-14 16,-20-37 2-16,20 37-25 16,-46-26 7-16,7 11-20 0,-1 4 20 15,1 8-7-15,39 3 4 16,-59 3-1-16,19 1-26 0,40-4 27 15,-39 11-80-15,39-11-267 16,0 0-365-16,-40 33-138 0</inkml:trace>
  <inkml:trace contextRef="#ctx0" brushRef="#br0" timeOffset="6804">479 9864 96 0,'0'0'21'15,"0"0"-6"-15,0 0 1 0,0 0-7 16,0 0 2-16,0 0 6 16,0 0-7-16,-13-29 5 0,13 29 11 15,0 0 0-15,0 0-8 16,0 0-6-16,0 0 1 15,0 0 24-15,0 0-23 0,0 0 1 16,0 0-3-16,0 0-9 16,0 0 9-16,0 0 3 15,0 0-28-15,0 0 13 0,0 0-10 16,0 0-19-16,0 0-48 16,0 0-32-16</inkml:trace>
  <inkml:trace contextRef="#ctx0" brushRef="#br0" timeOffset="9216">761 9672 415 0,'0'0'115'0,"0"0"-15"16,0 0-32-16,0 0 13 0,0-33-12 16,0 33-4-16,0 0-19 15,0 0 4-15,0 0-38 0,-26-37 33 16,26 37 47-16,0 0-30 15,-53-26 39-15,14 15-11 0,0 7 9 16,-7 4-37-16,6 8-5 16,1-1 21-16,-7 8-22 0,6 0-33 15,-6 7 22-15,0 4-4 16,0 3-7-16,7 5 16 16,0 3-12-16,6 0 12 15,6-1 5-15,14 9-17 0,0-1-7 16,13-3-14-16,13 3 5 15,0-3 18-15,14-4 16 0,6-4 8 16,-1 0 5-16,21-7-9 16,-7-7-26-16,13-1-11 0,0-7-14 15,0-4-3-15,-6-7 4 16,-1-3-10-16,-12-8 10 0,-1-4-10 16,1-7-4-16,-7-4 10 15,-1-11 8-15,-5-7-4 16,-8-8-2-16,-5-4 4 15,-8 8 30-15,-6 0 3 0,-6 8-23 16,-8 7-12-16,-5 3 8 16,19 30-4-16,-53-30-9 0,1 12 0 15,6 7-5-15,-7 7 3 16,7 0-6-16,7 4-4 0,39 0-3 16,-33 4-2-16,33-4-64 15,0 0-178-15,0 0-116 0,0 0-215 16,-27 37-51-16</inkml:trace>
  <inkml:trace contextRef="#ctx0" brushRef="#br0" timeOffset="11448">5861 9358 411 0,'0'0'120'15,"0"0"25"-15,0 0-9 16,0 0-11-16,0 0-18 0,0 0 20 16,0 0 13-16,0 0 4 15,0 0-20-15,0 0 34 16,-20 37-11-16,13-7 1 0,7 3-8 15,0-3-10-15,14 7-16 16,-8 7 1-16,7 4-7 0,0 7-12 16,-6 4-6-16,6 4-27 15,0-4 5-15,7 0 0 16,-7 1-25-16,-6-5-4 0,6-3-7 16,-7-1 8-16,1-6-9 15,0-8-13-15,-1-8-7 0,-6-29-5 16,7 30-6-16,-7-30-11 15,0 0 8-15,0 0 11 0,0 29 1 16,0-29-5-16,0 0 0 16,0 0-4-16,0 0 0 0,0 0 6 15,0 0 1-15,0 0 3 16,0 0-10-16,0 0-12 0,0 0-80 16,0 0-226-16,0 0-330 15,0 0-296-15</inkml:trace>
  <inkml:trace contextRef="#ctx0" brushRef="#br0" timeOffset="12676">426 11061 365 0,'0'0'116'0,"0"0"-6"0,26-29-22 16,-26 29-45-16,0 0-31 16,0 0 47-16,14-33 0 15,-14 33 20-15,0 0 1 16,0 0 30-16,6-37-7 0,-6 37 7 16,-13-30-22-16,13 30 9 15,0 0-38-15,-33-26-22 16,33 26-6-16,-46-18-8 0,13 10-11 15,-6 5 8-15,-1 10-24 16,1 4 38-16,-7 15 38 0,0 7 20 16,7 8 1-16,-1 3 3 15,14 8-18-15,6 3-23 16,7 1-20-16,13-1-12 0,20-3 8 16,6 0-14-16,20-4 2 15,13-4-9-15,13-7-1 16,1-7 16-16,-1-8-33 0,-6-7 13 15,-7-12 6-15,-7-3-7 16,1-11 2-16,-7-7 14 16,0-8-28-16,-13-11 17 0,0-4-4 15,-7-7-5-15,-13-7 5 16,0-1-5-16,-13 1 14 0,0 7 0 16,-13 4 40-16,-13 10-42 15,26 34 3-15,-59-33-9 0,0 18 28 16,-1 4 5-16,-5 11-36 15,-8 4 21-15,8 3-14 16,-1 4-10-16,13 0 2 0,7 1-10 16,46-12 17-16,-45 11-27 15,45-11 10-15,0 0-37 0,0 0-189 16,0 0-241-16,0 0-190 16</inkml:trace>
  <inkml:trace contextRef="#ctx0" brushRef="#br0" timeOffset="13692">6294 10877 472 0,'0'0'89'0,"0"0"12"0,0 0-29 16,0 0 50-16,0 0 48 15,0 0-44-15,-39 26-23 0,39-26-15 16,-46 44 3-16,7-3-15 15,12-12-3-15,27-29 21 0,-39 33-27 16,-1-7-35-16,8-11-2 16,-8 0-10-16,-6-8 1 0,7-3-4 15,-1-4-11-15,7-4 4 16,33 4-10-16,-39-18-13 16,39 18 5-16,-33-30 1 0,33 30 20 15,-26-37 1-15,26 37-14 0,-13-33 0 16,13 33 12-1,0 0-6-15,-7-30-17 0,7 30 19 16,0 0-4-16,0 0 24 16,0 0 151-16,0 0-39 0,0 37 13 15,7 4-16-15,-1 7 15 16,1 4-17-16,6 3-10 0,-6 4-28 16,12 4-16-16,1 4 10 15,0-1-3-15,-7 4-24 0,7 0-11 16,-1-7-30-16,1 0 3 15,0-8-15-15,-7-3 4 0,0-4-11 16,0-7-4-16,-6-12-4 16,-1-6 1-16,-6-23 11 15,0 0-4-15,0 0-1 0,0 0-12 16,0 0-49-16,7 25-135 16,-7-25-190-16,0 0-331 0,0 0-164 15</inkml:trace>
  <inkml:trace contextRef="#ctx0" brushRef="#br0" timeOffset="39648">1497 3757 426 0,'0'0'28'0,"0"0"9"16,0 0 16-16,0 0-24 15,33-18-2-15,-7-8 25 0,7-7 8 16,-6-8-39-16,5-11 10 16,-5-7-6-16,12-7 0 0,1-16-8 15,-1-14 4-15,7-7-21 16,13-15-20-16,0-8 20 0,14-11 14 16,5-10-28-16,14-9 9 15,14-2 20-15,5-1 2 0,8 0-5 16,5 0 9-16,8-7 7 15,6 0-8-15,13 3-29 16,7 8 12-16,13 18-10 16,-1 15 22-16,14 11-3 0,7 15-19 15,13 8-2-15,6 10-2 16,7 4 14-16,-7 8 9 0,0 10-5 16,1 1-7-16,6 3-16 15,6 11 27-15,-6 4 3 0,13-3-14 16,6 3-11-16,14 7 11 15,-13 1-6-15,-1 7 11 0,-12 7 5 16,-1 4-14-16,-6 0 13 16,6 11-9-16,1 0-10 0,19 3 2 15,7 1 19-15,6 3-7 16,0 5 4-16,-6 2 1 16,6 5-4-16,-6 3 0 0,0 4-16 15,-1 7 11-15,8 0 0 16,5 4 9-16,-12 4-4 0,-13 0-16 15,-7-1-2-15,-13 5-21 16,-20-5 58-16,-13 4-4 0,-7 1-4 16,-19 7-9-16,0-4-17 15,-7 3 2-15,0 5 14 0,0 3 14 16,0 4-18-16,0 3-26 16,-13 1 33-16,-6 3-16 15,-8 4-4-15,-12 0 34 0,-13 3-23 16,-14 4 0-16,-6 1-7 15,0 3 18-15,0-4 10 0,0 8-7 16,-1 3-14-16,1 8-10 16,7 0 15-16,-1 3 0 0,-6 4 0 15,0 8 21-15,-13 3-34 16,-7 4-4-16,-13 0 46 0,-7 7-19 16,-13 0 21-16,-12-3 28 15,-14-4 13-15,-14-8 19 16,1-6-50-16,0-9-40 0,-13 1 54 15,6-11-19-15,-6-8-16 16,6-3-19-16,-6-4 5 0,6-8-11 16,7-3 16-16,0-8-33 15,13-55 53-15,-13 74 4 16,13-74 14-16,-20 74-49 0,20-74 7 16,-7 74 20-16,1-15-32 15,6-59 61-15,-7 78 3 0,-6-16-12 16,7-2 5-16,-8-5-45 15,8-3-2-15,6-52-2 0,0 66-8 16,0-66 21-16,-7 63-17 16,7-63-9-16,0 0 15 15,0 0 2-15,0 0 47 0,0 0 23 16,0 0-70-16,0 0-21 16,0 0 29-16,-52 15 8 0,52-15-28 15,-53-19-25-15,53 19 9 16,-59-48 16-16,59 48 4 0,-39-77-32 15,12 10 13-15,8 1-12 16,-1 3 27-16,7 0-16 0,6 4 20 16,7 4-7-16,0 55 15 15,-6-52-42-15,6 52 20 0,0 0-2 16,0 0 4-16,0 0-1 16,0 0 12-16,0 0-9 15,0 0 6-15,0 0 13 0,0 0-10 16,-7 74-8-16,0-12 28 15,1 5 34-15,6-8 5 0,0 0-33 16,6-3-29-16,-6-56-5 16,7 70 27-16,6-18-5 0,-13-52-17 15,0 0 7-15,13 51-13 16,-13-51-2-16,0 0 4 0,0 0 37 16,0 0-5-16,0 0-6 15,0 0 14-15,59 19-9 0,-6-23-16 16,6-18 1-16,7-11 14 15,6-12-39-15,0-6 13 0,1 3-4 16,-8 0-2-16,-12 7 6 16,-53 41-45-16,0 0-373 15,72-44-327-15</inkml:trace>
  <inkml:trace contextRef="#ctx0" brushRef="#br0" timeOffset="40375">19982 5419 954 0,'0'0'97'16,"0"0"-18"-16,0 0 206 15,0 0 16-15,-32 52-40 0,-21 18-88 16,0 7-56-16,-6 12-24 15,13 3-26-15,7 8-8 16,13-8-14-16,6 1-18 0,26-1-11 16,8-7-16-16,12-4 0 15,13-3 0-15,7-19 6 16,0-7-13-16,0-15 27 0,0-11-17 16,7-12 7-16,-7-14-2 15,0-11-8-15,6-14 6 0,8-12-6 16,-1-11 15-16,6-4-15 15,-6-4 86-15,-6 8 76 16,-14 11-30-16,-39 37-45 0,40-37-60 16,-40 37-7-16,0 0-17 15,0 0 25-15,0 0 11 16,-66 56-6-16,0 10-7 16,-6 16 16-16,0 10-9 0,0 11-12 15,-1 5-8-15,8 6-6 16,-1 4-7-16,13 4 0 0,1 4 0 15,-1 3-72-15,7-3-190 16,0-8-382-16,7-11-286 16</inkml:trace>
  <inkml:trace contextRef="#ctx0" brushRef="#br0" timeOffset="42132">7891 1783 257 0,'40'-22'33'0,"12"-4"19"0,14 0 27 16,6-3-12-16,20-1 16 15,13 5-32-15,7-1-1 0,19 0-13 16,14 7 0-16,26 1-3 15,6 7 20-15,14-4 0 16,13 4-9-16,-1-4-35 16,8 4 13-16,5 4 12 0,14-4-30 15,7-1 3-15,19 5-2 16,14 3-25-16,6 1 6 0,0-1 13 16,-7 4-6-16,1 4 6 15,-8-4 6-15,-5 3 12 0,6 5-18 16,6-1 3-16,-6 4-3 15,0 8 4-15,-7 3-33 0,-6 7 33 16,-14 8 4-16,7 4-16 16,-13 3 11-16,0 8 13 0,13 0-29 15,1 3-7 1,-8 8 39-16,7 0-29 0,-13-4 1 16,-6 7 28-16,-7 5-13 15,-7 3-6-15,-20-1 3 0,-6 1 14 16,-13 4-20-16,0-4-6 15,-13 0 9-15,-20-4 21 0,-7-4-38 16,-12-6 26-16,-8 2-6 16,-19-3-3-16,0-3 16 0,-13 3-39 15,-7 0 39-15,1 0 9 16,-8 4-20-16,-12-8-30 0,0-3 35 16,-7 0 6-16,-14-4-32 15,1-11 0-15,-33-37 19 16,33 48 8-16,-33-48-11 0,33 52 0 15,-33-52 4-15,33 55 3 16,0-14-15-16,-33-41 33 0,33 62-9 16,6-14-29-16,-39-48 13 15,53 63-4-15,-1-15 12 16,-52-48-27-16,53 59 42 0,-7-3 3 16,-46-56-26-16,46 70 0 15,-27-15 38-15,1 1 25 0,-13-8-32 16,-7-48-39-16,6 70 38 15,-6-70-24-15,7 67-6 16,-7-67 18-16,6 59-18 0,-6-59-11 16,0 0 30-16,0 0-14 15,0 0-20-15,0 55-3 0,0-55 18 16,0 0 32-16,0 0-49 16,0 0-1-16,0 0 50 0,0 0-6 15,0 0-39-15,0 0 10 16,0 0 30-16,0 0-31 0,0 0-14 15,0 0 49-15,0 0-40 16,0 0 5-16,0 0 9 16,0 0 23-16,33-55-53 15,-26 3 10-15,-7 52 41 0,0-63-35 16,0 0 9-16,0 8-20 16,0 0 36-16,0-1 2 0,13 1-36 15,0-1-9-15,0 5 43 16,0 6-21-16,-13 45-6 0,20-51-22 15,-20 51 43-15,13-41-2 16,-13 41-19-16,0 0-1 0,0 0 21 16,0 0-2-16,0 0-46 15,0 0 39-15,0 0-9 0,0 0 9 16,-13 41 9-16,-7 10 10 16,1 1-4-16,6 0-39 0,-1 3 36 15,8 1 54 1,-7-1-29-16,13-55-8 0,0 78 2 15,0-78-47-15,6 70 35 16,-6-70 18-16,7 63-28 0,-7-63-3 16,0 0 9-16,0 0-30 15,0 0 62-15,0 0 76 0,20 51 8 16,-20-51-11-16,0 0 14 16,0 0-58-16,0 0-40 0,0 0-9 15,-66 26-4-15,0-11-11 16,0-8-16-16,1 1-1 0,6-5 11 15,-1 1-22-15,60-4-47 16,-72 11-98-16,20 4-293 0,52-15-145 16</inkml:trace>
  <inkml:trace contextRef="#ctx0" brushRef="#br0" timeOffset="42635">21980 7026 544 0,'0'0'239'0,"0"0"86"0,59 33-26 16,7-11-27-16,19-7-49 16,14-4-11-16,19 0-67 0,14 0-45 15,-1-3-27-15,0 7-28 16,-6-4-14-16,-20-4-23 16,-6 4 3-16,-20-3-8 0,-13-1 3 15,-7 0-3-15,-20 1-7 16,-39-8-43-16,0 0-171 0,40 7-124 15,-40-7-60-15,0 0 48 16,0 0 44-16,0 0 13 16,-53 37 64-16</inkml:trace>
  <inkml:trace contextRef="#ctx0" brushRef="#br0" timeOffset="42824">22394 7495 1002 0,'0'0'215'16,"0"0"68"-16,0 0-14 0,66-7-35 16,19-4-46-16,7 7-37 15,13 4-65-15,7 4-58 16,0-1-9-16,-1 5-5 16,1-1-9-16,-7 4-276 0,0-7-375 15,-13-4-141-15</inkml:trace>
  <inkml:trace contextRef="#ctx0" brushRef="#br0" timeOffset="43076">24595 6246 1361 0,'0'0'62'0,"0"0"111"16,-26 52 110-16,13 4 28 15,13 6-71-15,0 16-97 0,0 11-71 16,7 10-50-16,-7 8-9 16,6 8-3-16,1-4-266 15,-1 3-283-15,7-6-166 0</inkml:trace>
  <inkml:trace contextRef="#ctx0" brushRef="#br0" timeOffset="43464">25154 7946 1193 0,'39'-30'284'0,"-6"1"90"0,-13-8-13 15,0-4-111-15,-7-14-77 16,7-12-63-16,-14-10-47 0,14-12-38 16,-7-7-11-1,13-7-8-15,1-8-9 0,5-11 3 16,14 0-4-16,7-4-2 0,6 12 26 16,-6 14 39-16,-20 26-25 15,13 15-21-15,-20 18-7 16,-26 41 3-16,0 0 50 0,39 11 41 15,-6 26-27-15,-7 26-12 16,14 22 12-16,-7 11 9 0,13 11-26 16,6 4-18-16,7 7-12 15,7-3-17-15,6-4 0 0,1-4-2 16,-1-15-1-16,0-7-13 16,1-7-11-16,-14-15-140 15,0-12-114-15,-20-6-181 0,-6-8-234 16,-33-37-53-16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28:40.724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9606 3016 680 0,'0'0'130'0,"0"0"1"0,0 0 60 15,0 0-10-15,0 0-2 16,0 0-24-16,0 0 35 0,0 0-4 16,0 0-19-1,0 0-7-15,0 0 11 0,0 0-88 16,0 0-24-16,-20-29-26 16,20 29 16-16,-26-41-12 0,0 4 2 15,0-4-33-15,-14 1 19 16,1-12-28-16,-20-3 16 15,-7-8-8-15,-20-4-5 0,-12-3-8 16,-7-4 17-16,-14 0-9 16,-5-3 4-16,-8 2 9 0,1 1-13 15,-14 0 16-15,7 8 14 16,-6-1 12-16,-1 4-19 16,0 1-15-16,-12-5-8 15,-14 8 8-15,-7-4-4 0,1 0 1 16,0 4 2-16,19 4-7 15,7 7-3-15,26 3 21 0,13 5-6 16,19 10-16-16,21 4 14 16,13 4-4-16,13 7-15 0,46 15 6 15,-46-14 18-15,46 14-11 16,0 0-4-16,-40-11 0 0,40 11 7 16,0 0-18-16,0 0 17 15,0 0 3-15,0 0-19 16,0 0 10-16,0 0 28 15,0 0-10-15,0 0-18 0,0 0 18 16,0 0-6-16,0 0-20 16,0 0 8-16,0 0 12 0,0 0-6 15,0 0-12-15,0 0 18 16,0 0-6-16,0 0-15 0,0 0 14 16,0 0 1-16,0 0-13 15,0 0 7-15,0 0 5 0,13-37-10 16,-13 37-4-16,0 0 14 15,33-48 2-15,-33 48-12 0,40-37-8 16,-40 37 21 0,39-41-8-16,-39 41-11 0,40-41 14 15,-40 41 2-15,39-33-12 0,-39 33 7 16,0 0 8-16,0 0-15 16,0 0 2-16,0 0 10 15,0 0-5-15,0 0-6 0,0 0 8 16,0 0 3-16,0 0-5 15,0 0-4-15,0 0 14 0,0 0-10 16,0 0 5-16,0 0 2 16,0 0-3-16,-53 0-14 0,7 0 5 15,7 0 15-15,0 0-8 16,39 0-2-16,-46 0 3 0,46 0 1 16,-46 0-4-16,46 0-5 15,0 0 10-15,0 0-8 16,-40 0-3-16,40 0 6 0,0 0 0 15,0 0-8-15,0 0 12 16,0 0 9-16,0 0-6 16,0 44-2-16,7-7 11 0,-7-37 5 15,33 56-17-15,6-12 17 16,0 4-1-16,7-7-13 0,0-8-13 16,0 0 9-16,-6-7-30 15,-40-26-275-15,0 0-405 0,33 37-225 16</inkml:trace>
  <inkml:trace contextRef="#ctx0" brushRef="#br0" timeOffset="760">4631 972 887 0,'0'0'264'0,"0"0"29"16,0 0-7-16,0 0-118 16,0 0-95-16,0 0-37 0,-40 15-10 15,40-15-26-15,0 0 19 16,-33-15-36-16,33 15 41 16,0 0-44-16,-13-40 36 0,26 3-19 15,14 3 5-15,19-3-20 16,6 4 33-16,1 7-42 15,6 7 37-15,-7 8 1 0,-6 3-14 16,-6 5-10-16,-1 3 3 16,-39 0 32-16,40 11-32 15,-40-11 16-15,0 0-6 0,39 15 21 16,-39-15-15-16,0 0 23 16,0 0 26-16,0 0 15 0,0 0 32 15,0 0-13-15,0 0 28 16,0 0-15-16,-6 34-2 15,6-34-23-15,-60 33 4 0,1-3 1 16,-13 3-2-16,0 0-9 16,-14 4-28-16,-6 4-11 15,7 3-14-15,0-3 2 0,-1-1-12 16,20 1-3-16,1-4 1 16,12-8-12-16,7-3 10 0,7-4-42 15,6-7-166-15,33-15-245 16,-46 8-288-16,6-5-97 15</inkml:trace>
  <inkml:trace contextRef="#ctx0" brushRef="#br0" timeOffset="1009">4388 354 1384 0,'0'0'232'0,"0"0"75"16,0 0-32-16,0 0-8 0,0 0-22 15,0 0-67-15,0 0-49 16,0 0-65-16,13 41-25 0,-7-4-14 16,-6-37-21-16,7 48 1 15,-1-11-105-15,-6-37-230 0,-6 51-265 16,6-6-152-1</inkml:trace>
  <inkml:trace contextRef="#ctx0" brushRef="#br0" timeOffset="1221">4874 443 1917 0,'0'0'337'0,"13"-37"-58"16,-13 37-84-16,0 0-108 0,0 0-35 15,20-37-32-15,-20 37-20 0,0 0-221 16,0 0-346-16,0 0-242 16</inkml:trace>
  <inkml:trace contextRef="#ctx0" brushRef="#br0" timeOffset="1592">3947 802 1182 0,'0'0'208'0,"-52"-22"20"16,52 22-34-16,0 0-97 15,-46-38-28-15,46 38-42 16,0 0-17-16,-13-44-10 0,13 44-13 16,0 0 21-16,65-41 4 15,1 23-42-15,-13 7 66 0,-7 11-49 16,0 3 4-16,-7 12 22 16,-39-15-27-16,0 0 53 0,33 37 110 15,-33-37 24-15,-7 44-1 16,7-44-21-16,-65 49-39 15,-1-8-10-15,-6-11-50 16,-14-1-15-16,1-7-16 0,-1-7-15 16,1 4 6-16,6-12-27 15,7 0 21-15,6-3-52 0,7-4-169 16,13 0-268-16,6-11-299 16</inkml:trace>
  <inkml:trace contextRef="#ctx0" brushRef="#br0" timeOffset="1792">3546 295 2175 0,'14'-37'281'0,"-14"37"-64"16,0 0-97-16,0 0-68 0,0 0-40 15,0 0-116-15,0 0-304 16,0 0-341-16,0 0-42 0</inkml:trace>
  <inkml:trace contextRef="#ctx0" brushRef="#br0" timeOffset="2152">2587 321 971 0,'0'0'182'15,"0"0"105"-15,0 0-37 16,53 11-43-16,-1 22-26 0,1 12-62 16,-14 3-35-16,7 7-9 15,-13-3-22-15,-13 0-24 0,-7-4 23 16,-13 0-29-16,-26-3 3 15,-7-4-8-15,-20-5-18 16,1-2 14-16,-8-12-19 0,1-4 19 16,7-7 49-16,12-7 18 15,40-4 15-15,-39-18-53 16,39 18-4-16,-13-48-22 0,13-8-15 16,19-4 12-16,14-10-14 15,0 3-3-15,7-3 9 0,-1 11-24 16,-6 7-34-16,-7 12-172 15,-26 40-292-15,0 0-191 0</inkml:trace>
  <inkml:trace contextRef="#ctx0" brushRef="#br0" timeOffset="2732">1922 365 1826 0,'-13'-37'368'0,"13"37"-88"0,0 0-126 15,0 0-56-15,0 0 26 16,0 0 17-16,0 0-36 16,0 56-48-16,7-1-38 15,-7 8 4-15,-7 0-14 0,7-8-2 16,-6 1 1-16,-1-12-19 15,-6-2 21-15,13-42-13 0,-20 44-33 16,20-44-27-16,0 0-20 16,-46 29 27-16,46-29-11 0,-39 4 8 15,39-4 7-15,0 0-13 16,-33-44 32-16,13 7 6 16,20 37 22-16,-13-38 7 0,13 38-16 15,0 0 20-15,0 0 20 16,0 0-3-16,0 0 13 15,-7 56-3-15,-6-4-2 0,7-4 11 16,-7 0-26-16,-1-7 9 16,-5-4-31-16,19-37 19 0,-20 44-10 15,20-44-3-15,0 0 7 16,-46 33-13-16,46-33 11 16,0 0-15-16,-46 8 13 0,46-8-3 15,-46-22-14-15,46 22 18 16,-53-48-20-16,21 7 26 0,32 41-10 15,-40-48-10-15,40 48 20 16,-52-19-10-16,-1 23 15 16,0 22-32-16,1 15 41 0,-1 3-13 15,7 11-3-15,-13 1 1 0,0 3-20 16,0 4-58-16,-7-1-202 16,0 1-260-16,7-4-180 15</inkml:trace>
  <inkml:trace contextRef="#ctx0" brushRef="#br0" timeOffset="2901">1061 1670 1301 0,'106'-36'206'0,"5"-5"-128"0,-12 4-18 15,-7-4-196-15,-7-7-297 16</inkml:trace>
  <inkml:trace contextRef="#ctx0" brushRef="#br0" timeOffset="3105">818 173 1773 0,'40'-33'250'15,"19"0"-53"-15,20 3-72 16,13 1-63-16,0 6-55 0,0 9-219 16,-7 6-322-16,-13 5-197 15</inkml:trace>
  <inkml:trace contextRef="#ctx0" brushRef="#br0" timeOffset="3495">753 524 1386 0,'0'0'300'15,"0"0"-87"-15,0 0-45 16,-46 26-16-16,46-26-42 0,-60 55 0 16,14 1 12-16,0 3-3 15,14 5-21-15,-8-5-4 0,14 7-12 16,6 5-8-16,-6-5-18 16,6 1-37-16,0-12 5 15,-6-3 16-15,-7-4-4 16,-6-8-27-16,-7-10 3 0,0-12 48 15,-7-3 14-15,7-11-12 16,13-8-19-16,33 4-7 0,-32-29-16 16,18-12-13-16,14-3-1 15,20-15 2-15,20-8-5 0,19-14-6 16,6-8-17-16,14-3-39 16,13-4-171-16,7-1-219 15,13 8-315-15,-1 11-119 0</inkml:trace>
  <inkml:trace contextRef="#ctx0" brushRef="#br0" timeOffset="5224">10434 2747 573 0,'0'0'161'0,"0"0"-20"16,0 0-2-16,0 0-49 15,0 0 22-15,0 0 36 0,0 0-9 16,0 0 2-16,26-56-7 15,-12 16-44-15,-14 40-8 16,6-60-10-16,7 16-35 16,0 0-31-16,7-8-6 0,0 4 8 15,6-4-4-15,8 1-18 16,-8-10 17-16,14 2-10 0,-7 4 23 16,-1 3-32-16,-5 0 28 15,-1 12-5-15,-6 3-23 16,-1 0 24-16,1 7-8 0,-20 30 3 15,26-33-14-15,-26 33 11 16,27-37-21-16,-27 37 25 0,26-29-17 16,-26 29 2-16,26-34 18 15,-26 34 11-15,27-29-12 16,-27 29-10-16,0 0 10 16,26-33-17-16,-26 33 16 0,0 0-9 15,0 0 4-15,33-26 0 16,-33 26 8-16,33-22-18 0,-33 22 14 15,0 0-23-15,32-23 24 16,-32 23 4-16,0 0-9 0,27-18 0 16,-27 18-7-16,0 0 18 15,0 0-33-15,0 0-35 16,0 0-40-16,0 0-55 0,0 0 26 16,0 0-24-16,33-33 14 15,-33 33 11-15,0 0 54 16,0-41 12-16,0 41 31 0,-20-37 6 15,20 37 12-15,-40-37-8 16,40 37 18-16,-32-33 12 0,32 33-15 16,0 0 25-16,0 0-26 15,-40-26 33-15,40 26-20 16,0 0-2-16,0 0-11 0,0 0-1 16,0 0 15-16,0 0 10 15,0 0 12-15,0 0 6 0,0 0 18 16,0 0 18-16,0 0-20 15,33 37-12-15,-33-37-32 16,53 26 5-16,-7-8-2 16,-46-18-13-16,46 0 17 0,-46 0-5 15,46-3 10-15,-46 3 45 16,39-12-4-16,-39 12 68 0,0 0-45 16,0 0-16-16,0 0-14 15,0 0-11-15,0 0-23 0,0 0-22 16,0 0 13-16,-33 0-25 15,0 15 41-15,0 4-32 0,1 7 31 16,32-26-16-16,-40 33-18 16,14-4 18-16,26-29-19 15,-20 41 10-15,0-11 3 16,20-30-48-16,0 37-212 0,7-8-164 16,-7-29-127-16</inkml:trace>
  <inkml:trace contextRef="#ctx0" brushRef="#br0" timeOffset="6192">12525 810 604 0,'6'37'145'16,"-6"-37"-14"-16,27 40 26 15,-27-40 0-15,39 52-19 16,-13-8-15-16,-6-7-1 0,0 4 4 16,-1-4-1-16,-5 0-4 15,-1 0 10-15,-7-4 10 0,-6-3-44 16,0-30-33-16,0 0-28 15,-33 44-23-15,-6-18-10 16,-7-12-3-16,-7-2-146 0,-6-5-181 16,0-3-151-16,7-4-34 15,-8-4 32-15</inkml:trace>
  <inkml:trace contextRef="#ctx0" brushRef="#br0" timeOffset="6537">12242 1116 503 0,'0'0'119'0,"0"0"-7"16,0 0-32-16,0 0-39 15,0 0 0-15,0 0-16 0,0 0-17 16,0 0 2-16,0 0-5 16,0 0 6-16,33-26 34 0,-33 26 62 15,0 0 63-15,0 0 4 16,0 0 29-16,-7 45-38 0,-12-5-43 16,-8 1-74-16,1 3-17 15,-7-7-5-15,7-3-10 0,26-34 0 16,-46 37-13-1,46-37-150-15,-46 33-208 0,13-18-78 16,33-15-29-16</inkml:trace>
  <inkml:trace contextRef="#ctx0" brushRef="#br0" timeOffset="6988">12137 554 493 0,'0'0'132'0,"-13"51"1"15,0 1 7-15,6-4-33 16,-6 5-30-16,6-5-32 0,-6-7 10 15,7-1-12-15,-7-3-40 16,13-37-3-16,-14 37 0 0,14-37 23 16,0 0-33-16,0 0 17 15,0 0 6-15,-19 41-1 16,19-41 9-16,0 0-15 16,0 0 5-16,0 0-19 0,-40-11 12 15,40 11-22-15,0 0 12 16,0 0 0-16,-33-37 103 0,33 37 27 15,0 0-18-15,-52 0 82 16,6 14 3-16,6 12-33 16,-6 8-41-16,0-1-17 0,0 0-42 15,0 0-36-15,7 1-8 16,0-5-3-16,6-7-17 0,0 4-1 16,33-26-233-16,-40 30-189 15,8-8-143-15</inkml:trace>
  <inkml:trace contextRef="#ctx0" brushRef="#br0" timeOffset="7161">11651 1630 729 0,'46'-11'77'0,"13"0"35"16,-7 0-35-16,8-4-41 15,-8 0-7-15,-6-3-48 0,7-8-251 16</inkml:trace>
  <inkml:trace contextRef="#ctx0" brushRef="#br0" timeOffset="7360">11440 550 819 0,'66'-22'6'0,"0"7"-6"16,0 11 12-16,-1 8-27 0,-6 0-237 15</inkml:trace>
  <inkml:trace contextRef="#ctx0" brushRef="#br0" timeOffset="7731">11191 765 719 0,'-46'22'141'16,"46"-22"-13"-16,-53 48-29 15,7 1-14-15,7-1 18 0,6 0-34 16,0 3 6-16,7 1-29 16,0-4-29-16,-1-4 21 0,1-7-38 15,26-37 11-15,-46 41 5 16,46-41-19-16,-46 22 138 0,46-22-15 15,-46 8 38-15,46-8-45 16,0 0-29-16,-39-23-24 0,39 23-43 16,-27-40 12-16,21 3-38 15,12-4 4-15,7 1-4 16,7-1 6-16,6 0-132 16,-26 41-213-16,40-40-164 0,-1 10-70 15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50:20.85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15 545 0,'0'0'12'0,"33"-8"1"15,-33 8-13-15,0 0-9 16,0 0 32-16,0 0 49 16,0 0-36-16,0 0-21 0,0 0-12 15,26-7-78-15,-26 7-145 16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50:41.24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7270 661 503 0,'0'0'159'0,"0"0"15"15,13-30 1-15,-13 30 59 0,0 0 38 16,0 0 6-16,0 0-20 16,0 0-59-16,20-18-37 0,-20 18-10 15,0 0 25-15,26 15-35 16,-12 7-44-16,12 11-24 0,0 8-33 15,-6 3-23-15,-7 0-8 16,13 1 2-16,1-1-17 16,-8 0 15-16,-6-3-18 0,14-8 13 0,-14-3-140 15,-13-30-131 1,0 0-157-16,0 0-102 0,26 37-34 16,-26-37 36-16</inkml:trace>
  <inkml:trace contextRef="#ctx0" brushRef="#br0" timeOffset="549">7901 520 646 0,'0'0'100'0,"0"-29"2"0,0 29-14 15,0-33-32-15,0 33-15 16,0 0-2-16,-33-34 14 0,-6 12 28 16,6 15-7-16,-6-4 10 15,-14 3-6-15,0 8-20 0,-12 8-25 16,-8 3 13-16,8 0-40 16,-8 4 37-16,1 7-38 0,6 4 14 15,1 0-17-15,6 7 5 16,-1 0 58-16,8 4 56 0,-7 4 18 15,19 3 6-15,-6 4-51 16,27 0-15-16,-1 8-19 0,7-1-3 16,6 4-24-16,14-4 16 15,13 1-28-15,12 3 27 0,14-4-42 16,14-3 8-16,12-8-8 16,13 1 23-16,7-12-21 0,13-3 16 15,-6-8-21-15,-1-15 11 0,-12-3-14 16,-1-12 13-16,1-6-6 15,-14-12-4-15,-13-11 10 0,0-15-19 16,-6-7 14-16,-14-15-8 16,-6-7 6-16,-7-8-9 15,-6-3 3-15,-13 3 0 0,-14 4-7 16,-6 8 12-16,-7 6-8 16,-6 12 9-16,-7 8-12 0,-19 14 16 15,12 3-20-15,-12 9-24 0,-1 6-150 16,-6 8-153-16,-7 0-186 15,7 7-48-15</inkml:trace>
  <inkml:trace contextRef="#ctx0" brushRef="#br0" timeOffset="1556">6048 875 607 0,'0'0'125'15,"0"0"17"-15,0 0-15 0,0 0-66 16,0 0 7-16,0 0-3 16,-46 26 45-16,46-26 21 0,0 0-3 15,-46-4-73-15,46 4 4 16,0 0-49-16,-26-48 19 0,13 0-32 16,19 0 8-16,14 4 8 15,0 0-34-15,-20 44 38 0,52-48-20 16,-6 14-1-16,-46 34 4 0,53-22 6 15,-7 11-24-15,-46 11 34 16,52 4-10-16,-52-4 53 0,46 18 93 16,-46-18 23-16,0 0-36 15,27 52 12-15,-14-8-56 16,-13-44-4-16,-13 52-42 0,-7-15-4 16,20-37-36-16,-66 44 10 15,7-7-19-15,-7-11 6 0,1-4 0 16,-8-7-6-16,8-8 8 0,6-7-19 15,-1-3 20-15,8-5-24 16,19-6 3-16,33 14-33 0,-53-34 1 16,40-3-20-16,0 0 23 15,13 4-8-15,0 33 33 0,20-48-9 16,-14 15 25-16,-6 33-5 16,0 0 12-16,46-37-21 15,-46 37 14-15,0 0-13 0,27 7 24 16,-27-7-20-16,0 0 21 0,33 48 16 15,-27-7 15-15,-6-41 1 16,-13 52-7-16,0-15-9 0,13-37-18 16,-40 37 2-16,-6-8-26 15,7-10 29-15,-7-5-28 0,7-3 30 16,-7-11-22-16,13-3 22 16,33 3-22-16,-53-15 5 0,53 15-11 15,-46-37-23-15,20-4-22 16,19-3-10-16,7-4-3 0,7 7 48 15,6 4-3-15,-13 37 24 16,13-33 0-16,-13 33-8 0,0 0 3 16,0 0-6-16,0 0 65 15,0 0-12-15,0 0 21 0,-33 45-10 16,7-5 2-16,26-40 2 16,-33 48 6-16,7-11-6 0,26-37 9 15,-46 41-2-15,46-41 33 0,-40 29-28 16,40-29 17-16,-39 19-20 15,39-19-9-15,-46 0-19 0,46 0-5 16,-46-19-10-16,46 19-9 16,-39-44 4-16,12 3-10 15,1-7 0-15,6-7-15 0,7-4 7 16,0-8 5-16,0-7-5 16,6 4 5-16,1-4-16 0,6 12 15 15,-7 6-19-15,7 8-23 16,0 7-108-16,0 41-119 0,0 0-210 15,-6-44-262-15,6 44-93 0</inkml:trace>
  <inkml:trace contextRef="#ctx0" brushRef="#br0" timeOffset="1745">5549 40 1833 0,'46'0'398'15,"-46"0"-93"-15,33 0-50 0,-33 0-111 16,0 0-57-16,32 0-55 16,-32 0-1-16,0 0-31 0,0 0-68 15,0 0-178-15,0 0-250 16,0 0-209-16,0 0-2 0</inkml:trace>
  <inkml:trace contextRef="#ctx0" brushRef="#br0" timeOffset="2344">4543 650 387 0,'0'0'91'0,"0"0"21"0,0 0 22 16,0 0-29-16,0 0 2 0,0 0 16 16,0 0 61-16,0 0 28 15,0 0-11-15,0 0-72 16,0 0-7-16,0 0-78 0,0 0 38 16,0 0-41-16,0 0 41 15,0 0-13-15,0 0-5 0,-39 11-17 16,39-11 9-16,-53 29 23 15,1-3-4-15,6-4-23 0,6 1-3 16,1-5-14-16,39-18-8 0,-46 19-18 16,46-19 2-16,0 0-14 15,0 0 11-15,0 0-22 0,0 0 27 16,0 0-13-16,0 40 6 16,0-40-13-16,46 30 10 15,0-12 2-15,6 1-5 0,1 3 23 16,-7-7 14-16,0 7 33 15,-46-22-29-15,46 29 6 0,-46-29-10 16,33 34 26-16,-33-34-18 0,0 44-3 16,0-44-21-16,-26 44 0 15,26-44-16-15,-60 37 17 0,1-11-3 16,13-15 6-16,-6-7-13 16,-1-11 20-16,7-5-8 0,-6-2 6 15,52 14-21-15,-66-45 5 16,20 5-14-16,0-8 7 15,26-4-15-15,-6 0 8 0,6-11-20 16,7 4-10-16,13 8-87 16,-7-5-129-16,7 12-140 0,0 44-243 15,7-56-119-15</inkml:trace>
  <inkml:trace contextRef="#ctx0" brushRef="#br0" timeOffset="2856">3203 665 1205 0,'0'0'162'16,"0"0"-4"-16,0 0 15 0,0 0-53 15,0 0-68-15,0 0-2 16,0 0 1-16,0 0 44 0,6-41-57 15,-6 41-15-15,27-55-15 16,-1 6 11-16,0-2-40 0,0 3 29 16,-6 11-23-16,-20 37 27 0,0 0-36 15,0 0 24-15,46-22-3 16,-46 22 8-16,40 18-5 16,-40-18-12-16,39 48 23 0,-19-4-20 15,-1-7 23-15,-19-37-19 16,14 45 16-16,-14-45 13 0,0 40 22 15,0-40 32-15,0 0-22 16,-33 37-2-16,33-37-15 0,-59 30 3 16,6-15-33-16,7-4 21 0,-7-8-35 15,7-3 27-15,-6-7-1 16,6 0 31-16,0-8-31 0,0-7 14 16,6-8-21-16,1-7 9 15,0-11-15-15,-1 0 6 16,7 0 16-16,7 0 27 0,6 0-19 15,7 11 7-15,0 0-36 16,13 37 9-16,-13-44-24 0,13 44 16 16,0 0-35-16,0 0-128 15,0 0-276-15,-13-33-242 0,13 33 2 16</inkml:trace>
  <inkml:trace contextRef="#ctx0" brushRef="#br0" timeOffset="3365">2375 236 1184 0,'0'0'265'0,"-7"-41"16"0,7 41-58 16,0 0-86-16,0 0-9 15,0 0 74-15,0 0-25 0,46 19-15 16,-6 14-67-16,-1 8-30 15,-6 3-45-15,0 8 4 0,-7-8-24 16,-6 0 14-16,-7-3-7 16,-13-41-7-16,0 44 5 0,0-44 5 15,-26 45-10-15,26-45-11 0,-60 33-16 16,8-18-12-16,-1-8 0 16,1-14-14-16,-1-1 31 0,7-10-17 15,0-8 36-15,7-3-14 16,39 29 22-16,-46-41-15 15,46 41 30-15,-40-33-14 0,40 33 23 16,0 0-26-16,0 0 42 16,0 0 16-16,0 0 43 0,0 0 1 15,0 0 21-15,-46 51 0 16,13-6-19-16,-6-5 6 0,0-3-20 16,-7-3-10-16,-7-5-18 0,-13 1 1 15,1-8-12-15,-14-4-15 16,0-3-23-16,-20-4 11 0,7-11-24 15,-6 0 9-15,-1-7-17 16,7-4 9-16,7-4-8 16,12-4-7-16,14-3-80 0,13-4-73 15,7-3-125-15,39 29-174 16,-26-41-291-16,39 1-109 0</inkml:trace>
  <inkml:trace contextRef="#ctx0" brushRef="#br0" timeOffset="3521">1284 306 1459 0,'52'0'357'16,"1"-11"-77"-16,13 4-70 0,6-8-115 16,27 0-28-16,6-3-102 15,13-1-306-15,0 1-411 0</inkml:trace>
  <inkml:trace contextRef="#ctx0" brushRef="#br0" timeOffset="5500">6101 0 661 0,'0'0'96'16,"0"0"47"-1,0 0 3-15,0 0-74 0,0 0 67 16,-7 36 43-16,7-36 20 16,7 34-21-16,-7-34-40 0,26 37-27 15,-26-37-28-15,39 33-51 16,-6-11-24-16,-6-14 25 0,-27-8-15 16,46-4-13-16,-14-4 15 15,-32 8-9-15,27-25 10 0,-27 25-2 16,13-34 36-16,0 1 7 15,-13 33-10-15,0-30 52 0,0 30-52 16,0 0-31-16,0 0-7 16,-26-18-8-16,-7 18 6 15,0 7-9-15,0 8-6 0,33-15-102 16,-46 22-197-16,46-22-320 16,-13 34-193-16</inkml:trace>
  <inkml:trace contextRef="#ctx0" brushRef="#br0" timeOffset="4312">7770 2408 701 0,'0'0'224'0,"0"0"91"0,0 0 15 16,13 37-68-16,-13-7-57 15,-13 3-65-15,13-33-32 0,-13 41-40 16,-14-4-32-16,-6-8-22 16,-6-3 8-16,0-4-11 0,-7-7-4 15,6-4-2-15,1-7 6 16,6-4-2-16,33 0-5 16,-33-22-9-16,33 22 16 0,-26-34-14 15,6-2 8-15,13 2 1 16,7 1-3-16,7 0-7 0,0 3 8 15,-7 30-12-15,6-29 8 0,-6 29-3 16,0 0 6-16,0 0 43 16,0 0 22-16,33 37-13 0,-7 3-16 15,-6 8-18-15,0 8-10 16,-1-1-8-16,8 4-8 0,-1-3 11 16,-6-5 3-16,6-6-9 15,-6-8-44-15,-20-37-101 16,26 37-75-16,-26-37-56 0,0 0-96 15,0 0-19-15,26 7 13 16,7-18 17-16</inkml:trace>
  <inkml:trace contextRef="#ctx0" brushRef="#br0" timeOffset="4761">7960 2227 877 0,'-6'-25'173'0,"6"25"-9"16,0 0-51-16,-40-41-43 16,40 41-58-16,-39-33 12 0,-14 10 55 15,1 5 77-15,6 11 23 16,-20 10-45-16,20 8 28 16,-13 12 24-16,0 10-11 0,-7 15-3 15,7 11-28-15,0 7-43 0,0 12-26 16,-7 11-21-16,20 3-19 15,-7 4-14-15,7 0-21 0,7-3-4 16,13-9 11-16,6-6 10 16,20-8 8-16,13 0 10 0,20-10 6 15,19-5 5-15,27-11-6 16,13-3-8-16,13-11-11 0,20-5-12 16,7-2-12-16,-1-16-1 0,-6-7 7 15,0-7 2 1,-20-8-12-16,7-11 1 0,-20-15 6 15,-13-14 9-15,-33-12-5 0,6-18-10 16,-26-14-3-16,-19-16 4 16,-20 1 10-16,-13 3-5 0,-20 4-6 15,-14 11 8-15,-12 7-45 16,-13 15-52-16,-14 11-65 0,1 15-152 16,12 11-214-16,-12 11-233 15</inkml:trace>
  <inkml:trace contextRef="#ctx0" brushRef="#br0" timeOffset="7404">6127 3025 545 0,'-26'34'123'15,"26"-34"14"-15,0 0 6 16,0 0 17-16,0 0 20 0,0 0-12 16,0 0 0-16,0 0-53 15,0 0-45-15,0 0-53 16,0 0 10-16,0 0-39 0,-13-37 33 16,19-4-45-16,1-7 41 15,6-11-39-15,20-4 33 0,-7 0-34 16,-13 4 39-16,20 11-19 15,-13 8 0-15,-7 14-15 0,-13 26 27 16,0 0-28-16,33-15 31 16,0 19-24-16,-33-4 39 0,39 29-40 15,0-3 33-15,-12 0-38 16,-27-26 33-16,39 29-15 16,-39-29 0-16,0 0 3 15,26 34 29-15,-26-34 60 0,0 0 45 16,7 37-36-16,-7-8-7 15,-13 1-10-15,-7 3-50 0,-13 0 6 16,7-3-21-16,-7-8-19 16,0 0 17-16,-6-3-1 0,-7-8 2 15,0-4 30-15,0-3 27 16,0-12-16-16,0 1-31 0,6-12 8 16,-6 1-11-16,7-8-23 15,-7-3 6-15,7-5 5 16,6-6-17-16,0-8 4 0,7-8 9 15,-1-7-15-15,8-3-3 16,-1-8 15-16,7 4-14 0,6 3 23 16,1 8-15-16,6 11 6 15,0 11-3-15,0 37 7 0,-7-33-10 16,7 33-20-16,0 0-33 16,0 0-177-16,0 0-166 15,0 0-149-15,0 0 40 0,-26 52 66 16</inkml:trace>
  <inkml:trace contextRef="#ctx0" brushRef="#br0" timeOffset="7953">5246 2431 597 0,'0'-45'175'0,"-6"5"64"0,6 40 42 15,-7-41-89-15,7 41-91 16,0 0 46-16,0 0 115 0,0 0-64 16,0 44-37-16,-6 8-46 15,-1 11-55-15,7 3-2 0,0-3-20 16,-6-7-31-16,-8-5 9 16,14-6-13-16,0-8 1 0,0-37 13 15,-6 33-22 1,6-33 8-16,0 0 12 0,0 0-13 15,0 0-10-15,-33 15 17 16,0-19-7-16,33 4-13 0,-39-26 7 16,-1-4-1-16,7-3-17 15,7-7 10-15,0 6 19 0,6-3-7 16,14 8-19-16,6 29 35 16,-14-26-16-16,14 26-10 0,0 0 2 15,0 0 12-15,0 0-4 16,0 0 48-16,0 0 67 0,-19 37 20 15,6 4-3-15,-14 3 6 16,1 4-21-16,-13-4-11 16,-7 4-11-16,-14-3-13 0,-12-8-9 15,-7-4 2-15,-6-4-14 16,-7-10-28-16,0-4-2 0,-7-12-16 16,1-6-7-16,6-8 8 15,6-4-7-15,1-11-15 0,19 0 13 16,0-4-26-16,14-10-109 15,6-1-87-15,6-3-104 0,14-4-144 16,13 0-196-16,13-4-100 16</inkml:trace>
  <inkml:trace contextRef="#ctx0" brushRef="#br0" timeOffset="8121">4090 2179 1526 0,'66'-14'180'0,"6"6"-84"15,7 1-31-15,6-1-53 16,1 5-292-16,-8-1-249 0</inkml:trace>
  <inkml:trace contextRef="#ctx0" brushRef="#br0" timeOffset="8688">3400 2298 813 0,'0'0'246'16,"0"0"44"-16,0 0 24 0,0 0-51 15,0 0-66-15,0 0-61 16,0 0-59-16,0 0-27 0,0 0 51 15,0 0 9-15,0 0-29 16,-59 51 5-16,0-3-24 0,-14-3 0 16,-12-5-12-1,-14 1-23-15,1-4-25 0,-7-8 20 16,-1-3-22-16,8 0-5 16,6-7 15-16,6-5-7 0,14-10-9 15,6 0 20-15,7-12-7 16,13-3-16-16,7 0 17 0,39 11-8 15,0 0-6-15,-40-22 13 16,40 22-7-16,0 0-10 0,0 0 6 16,0 0 7-16,0 0 11 15,0 0 36-15,-19 44 26 0,-1 4-19 16,7 0-7-16,0 4-9 16,0 0-27-16,-14-4 14 15,1-4-23-15,26-44-5 0,-39 56 5 16,39-56-116-16,-53 48-160 15,53-48-148-15,0 0-225 0,-59 22-15 16</inkml:trace>
  <inkml:trace contextRef="#ctx0" brushRef="#br0" timeOffset="8944">2210 2150 1696 0,'20'-45'218'0,"-20"45"-20"15,0 0-55-15,33-48-64 16,-33 48-57-16,53-37 21 0,-7 19 44 16,-7 3-17-16,-39 15-44 15,39-7-14-15,-39 7-5 0,0 0 0 16,0 0-13-16,0 0-96 15,14 59-117-15,-21-4-216 0,-19-3-49 16,-14 11-34-16</inkml:trace>
  <inkml:trace contextRef="#ctx0" brushRef="#br0" timeOffset="9293">1665 2649 900 0,'0'0'180'15,"0"0"19"-15,-46-26-2 16,46 26-28-16,0 0-54 0,0 0-62 16,-26-41 14-16,26 41-32 15,0-48-32-15,0 48 18 16,13-48-21-16,-13 48-16 0,0 0 16 15,39-37 36-15,-39 37-10 16,59-7 10-16,-19 7-10 0,-40 0-26 16,46 22 8-16,-46-22 52 15,0 0-8-15,39 52 63 0,-39-52 3 16,7 51-45-16,-27-3-47 16,-26 0 0-16,-6-7-26 0,-14 0-81 15,0-1-169-15,-6-7-168 16,0-3-49-16,6-4-24 0</inkml:trace>
  <inkml:trace contextRef="#ctx0" brushRef="#br0" timeOffset="9828">1442 2113 1446 0,'0'0'123'15,"0"0"-54"-15,0 0-8 16,-53 18-14-16,0 12 1 0,14 11 106 16,-14 7 20-16,14 3-25 15,-7-3-37-15,13 0-20 0,0-3-37 16,7-12-42-16,26-33 3 15,-26 44-3-15,26-44-17 16,0 37 12-16,0-37 5 0,0 0-18 16,59 19 12-16,-13-16-7 15,0-6 7-15,0-8-18 0,-13-1 2 16,-33 12 22-16,46-14-13 16,-46 14-17-16,0 0 17 15,0 0 5-15,33-4-11 0,-33 4 6 16,0 0 17-16,6 37-4 15,-12 7 60-15,-14 4 18 0,-6 8-4 16,-7-1 11-16,0 12-4 16,-13-5-22-16,6 1 3 0,1-4-20 15,6-3-22-15,0-1-3 16,14-7-15-16,19-48-4 0,-7 59 5 16,14-14-3-16,-7-45-13 15,52 37 20-15,7-15-9 0,14-15-21 16,-1-7 4-16,13-11-55 15,1-15-120-15,-1-11-126 16,7-7-209-16,0-11-194 0,0-1-10 16</inkml:trace>
  <inkml:trace contextRef="#ctx0" brushRef="#br0" timeOffset="10888">95 376 616 0,'0'0'90'0,"0"0"-22"0,0 0-12 16,0 0-18-16,0 0 4 16,0 0 57-16,0 0-2 0,0 0-25 15,0 0 3-15,6-37-25 16,1 4-55-16,-7 33 30 16,33-40-3-16,-14 6-1 0,-19 34 6 15,27-48 50-15,-14 11 22 16,0 8-33-16,-13-1 27 0,0 30 8 15,0-33-33-15,0 33 11 16,0 0-43-16,0 0-30 0,0 0 21 16,-40-7-12-16,1 18-24 15,39-11 30-15,-39 40 59 16,12 1 8-16,8 0-5 0,-1-1 23 16,13 8-34-16,1-3-5 15,12 3-44-15,1-8-21 0,13 5 11 16,-1-8-8-16,1-1-5 15,6 1 7-15,-6 0-43 0,0-7-128 16,-20-30-120-16,26 41-57 16,-6-4-14-16,-14 7 34 0,-6-4 30 15,-6 9 40-15,-1-1 36 16,-6-4 215-16,6 4-126 0,1-11 48 16,-7 0 42-16,13-37 26 15,-7 40 24-15,7-40 54 16,-13 41 40-16,13-41 28 15,0 0 26-15,0 0 1 0,0 0 26 16,-20 48 20-16,20-48-12 16,0 0-4-16,0 0-41 0,0 0-38 15,0 0-24-15,0 0 22 16,0 0-36-16,0 0 19 0,0 0 0 16,0 0 15-16,0 0 15 15,0 0-7-15,0 0-55 0,0 0-26 16,0 0-16-16,0 0-8 15,0 0-1-15,0 0 1 16,0 0 11-16,-19-37-9 0,19 37-15 16,0 0-5-16,0 0-6 15,0 0 11-15,0 0-22 0,0 0-121 16,0 0-111-16,0 0-74 16,0 0-85-16,-20 45-97 0,20-45 5 15</inkml:trace>
  <inkml:trace contextRef="#ctx0" brushRef="#br0" timeOffset="11640">62 2161 843 0,'0'0'155'0,"52"-4"55"0,-52 4-56 16,0 0-38-16,46-22 26 15,-46 22 20-15,0 0 21 0,40-44 24 16,-40 44-37-16,33-52-42 16,-14 11-43-16,-19 41-24 0,7-51-16 15,-7 10-7-15,0 41 3 16,-13-55-5-16,13 55 12 0,-27-52-15 16,27 52-13-16,0 0-15 15,-59-41 3-15,59 41-8 0,-59-15 0 16,59 15 4-16,-52 8 5 15,52-8-5-15,0 0 22 16,0 0-8-16,-40 55-5 0,27-7-6 16,13-48 8-16,20 59-9 15,6-11-4-15,7-3 12 0,6-8-17 16,1 0 16-16,-1-4-13 16,7-4 4-16,-6 1-7 0,-1 3-15 15,0-3-8-15,-39-30-32 16,53 51-53-16,-20-2-34 0,-7-1-43 15,-6-4-40-15,-1 4-83 16,-19-48-105-16,14 59 23 0,-8-11 79 16,-6-48 106-1,13 52 87-15,-13-52 44 0,13 51 44 16,-13-51 25-16,0 45 13 16,0-45 37-16,0 44 16 0,0-44-8 15,0 0 9-15,0 52 4 16,0-52 15-16,0 48 69 0,0-48-17 15,0 0 81-15,0 0 38 16,0 0 20-16,-6 44-28 0,6-44-11 16,0 0-35-16,0 0-44 15,0 0-65-15,0 0-34 0,0 0-19 16,0 0-18-16,0 0-186 16,0 0-268-16,0 0-221 15,0 0-36-15</inkml:trace>
  <inkml:trace contextRef="#ctx0" brushRef="#br0" timeOffset="26284">7927 4411 550 0,'0'0'116'15,"0"0"30"-15,0 0-42 16,0 0-15-16,0 0-52 0,0 0 0 15,0 0-5-15,0 0 38 16,0 0 12-16,0 0-22 16,0 0 9-16,0 0-31 0,0 0-11 15,-32 44-4-15,32-44-12 0,-40 30 0 16,40-30 6-16,-52 22-11 16,6-15-22-16,46-7 16 0,-40-3-19 15,40 3-7-15,-46-15 19 16,46 15 2-16,0 0 0 0,-26-52 18 15,13 8-13-15,6 3-26 0,20 0 28 16,-13 41-24-16,13-40 10 16,-13 40 24-16,0 0-7 15,20-37-17-15,-20 37 27 0,0 0 37 16,0 0 59-16,0 0-20 16,0 0 3-16,0 41 7 0,0-12-6 15,0-29-21-15,-13 41-21 16,-7-12-21-16,-6-3-23 0,-13-7 3 15,-7-8-4-15,0 0 9 0,-7-8-2 16,7-3-5-16,7-3-4 16,6-5 10-16,33 8-16 0,0 0-5 15,-53-33 0-15,53 33 0 16,-20-44 5-16,20 44 8 0,-13-33-4 16,13 33-12-16,0 0-6 15,0 0 4-15,0 0-5 16,0 0 25-16,0 0-10 0,7 33 15 15,-1 15 4-15,8 4 9 0,-8 7 26 16,7 7-22-16,7 4-2 16,0-3-14-16,-7-4 5 0,-7-4-24 15,8-4 8-15,-1-3-17 16,6-11 16-16,-12-8 9 0,6 0-60 16,-13-33-122-16,7 37-89 0,-7-37-69 15,0 0-13-15,13 33 6 16,-13-33-3-16</inkml:trace>
  <inkml:trace contextRef="#ctx0" brushRef="#br0" timeOffset="26880">8000 3986 305 0,'-53'-30'73'16,"-6"12"21"-16,0 11 7 0,13 3-38 16,-20 11 26-16,0 8 23 15,1 11 56-15,-21 3 7 0,14 12 34 16,0 3-22-16,-14 8-18 0,21 0-25 15,-8 0-1-15,1 3 1 16,6 0-9-16,1 5-29 0,12 2-25 16,1 5-21-16,-1 3-18 15,20 8-8-15,0 3 2 0,0 0 0 16,7 0 5-16,20 1-6 16,12-5 4-16,14 1 2 0,19-4 8 15,14-8 7-15,19-10-5 16,7-5-2-16,13-10-7 0,20-8-5 15,6 1-12-15,-6-9-16 16,6-2 0-16,-6-9 1 0,-14-6 4 16,1-5-1-16,-7-6 4 15,-13-5-4-15,-20-6-7 0,6-12-6 16,-12-4-3-16,-14-18-1 0,14-4-1 16,-20-18 1-16,6-15 10 15,-6-11-6-15,-7-18 0 0,7-5-8 16,-6-2-6-16,-14 10 17 15,0 11-9-15,-13 15 3 0,13 11 5 16,-26 11-8-16,0 8-27 16,0 11-53-16,-14 3-27 0,-6 8-20 15,-6 10-71-15,-7 9-66 16,0 3-37-16,-7 7-89 0,14-3 5 16,-7 3-18-16</inkml:trace>
  <inkml:trace contextRef="#ctx0" brushRef="#br0" timeOffset="28349">5772 5080 635 0,'0'0'142'16,"0"0"29"-16,0 0-29 15,0 0-11-15,0 0-19 0,0 0-38 16,0 0 12-16,0 0 10 16,0 0-45-16,0 0-26 15,0 0-38-15,0 0 18 0,0-41 7 16,13 8-8-16,0-4-1 15,1 0-3-15,-1 4-3 16,0-1-7-16,0 1 13 0,-13 33 3 16,26-37-24-16,-26 37 18 15,0 0-5-15,33-26 7 0,-33 26-6 16,33-15 8-16,-33 15 5 16,39-3-14-16,-6 3 2 0,-33 0 15 15,33 3-36-15,-33-3 18 16,46 8-7-16,-6-1 21 15,-40-7-8-15,52 8 0 0,-52-8-7 16,40 7 16-16,-40-7-25 16,39 4 19-16,-39-4 0 15,0 0-7-15,0 0 11 0,0 0 5 16,0 0-24-16,0 0 17 16,0 0 0-16,0 0 11 0,0 0 19 15,0 0 30-15,0 40 18 16,-13-6-7-16,13-34-16 0,-46 40 9 15,0-7-27-15,0-3-6 16,13-4-15-16,-20 0-18 16,7-8 18-16,0 1-18 0,-6-8-3 15,6 0 6-15,-7-4 1 16,14-7-2-16,-7-3 11 0,13-5 23 16,-6-7-2-16,12-3 2 15,27 18-7-15,-33-33-18 16,7-1-4-16,13 1-10 0,6-4 0 15,1 4 5-15,6 3-5 16,0 30-8-16,0-33 12 0,0 33-4 16,0-29 2-16,0 29-5 15,0 0 5-15,0 0 6 0,0 0-16 16,0 0 4-16,0-30 4 16,0 30 0-16,0 0 0 0,0 0 3 15,0 0-3-15,0 0-6 16,0 0 6-16,0 0-7 15,0 0 3-15,0 0 11 16,0 0-2-16,0 0-10 0,0 0 5 16,13-30 4-16,-13 30-12 15,13-33 4-15,-6 7 16 0,-7-3-9 16,6-1-3-16,-6-7 3 16,7-3-3-16,-7-5 0 0,0-3 0 15,0-7 3-15,6 3-11 16,-6 0 8-16,0 12 10 0,0 7-5 15,0 33-9-15,-6-30 4 16,6 30-3-16,0 0-40 16,0 0-136-16,0 0-189 0,0 0-130 15,0 0-64-15</inkml:trace>
  <inkml:trace contextRef="#ctx0" brushRef="#br0" timeOffset="28949">5049 4500 808 0,'0'0'97'15,"0"0"90"-15,0 0-61 16,0 0-15-16,-19 48 40 0,12-4 33 16,7 0-12-16,0 1-2 15,7-1-65-15,-7-3-48 0,19-1-13 16,-12-7-27-16,-7-33 21 16,0 37 19-16,0-37 11 15,0 34-38-15,0-34-9 16,0 0-7-16,0 0-3 0,-40 25-4 15,8-13 5-15,32-12-12 16,0 0 0-16,-40-15 0 0,40 15-6 16,-33-41 6-16,14 8 4 15,19 33-8-15,-20-41 8 0,20 41 4 16,0 0-21-16,-7-33 32 16,7 33 17-16,0 0 10 0,0 0 1 15,0 0 10-15,-59 11 13 16,0 8 16-16,0 6-11 0,-13 1 11 15,-1-7-11 1,-12-1-5-16,-1-7-23 0,8-3-1 16,-8-5-1-16,1-6-12 15,6-1-14-15,20 0-10 0,-7-3 1 16,13 0-6-16,7-1 2 16,14 4-1-16,32 4-5 0,-46-11 7 15,46 11-7-15,0 0 0 16,-40-18-55-16,40 18-125 0,0 0-135 15,0 0-171-15,-20-52-155 16,27 8 21-16,6 3 81 0</inkml:trace>
  <inkml:trace contextRef="#ctx0" brushRef="#br0" timeOffset="29129">3860 4367 1588 0,'52'-23'166'16,"1"5"-33"-16,13 3-51 15,-1 4-45-15,8 0-25 0,-1 4-98 16,7 3-272-16,-7-4-125 16,-6 1-33-16</inkml:trace>
  <inkml:trace contextRef="#ctx0" brushRef="#br0" timeOffset="30052">3091 4762 1396 0,'0'0'280'16,"0"0"-51"-16,0 0-77 0,0 0-77 16,0 0-38-16,-33 4-10 15,33-4-21-15,0 0 13 0,-26-45-31 16,13 1 12 0,6-4-25-16,14-4-37 0,-1 4 36 15,7 4 5-15,-13 44 4 16,27-52-40-16,-27 52 26 0,0 0 7 15,59-41 12-15,-13 27 7 16,-46 14-34-16,59 0-2 0,-6 7-45 16,-14 8 49-16,-39-15 15 15,59 22 7-15,-6-7 15 16,-53-15-13-16,52 11 20 0,-52-11-5 16,53 11-25-16,-53-11 23 15,0 0 33-15,0 0-41 0,0 0 16 16,0 0-3-1,0 0 20-15,0 0 30 0,0 0-40 16,0 0 8-16,0 0 29 16,0 0 18-16,-40 48 56 0,-12-4-15 15,-14-7 11-15,-6 4-11 16,-7-4-47-16,-6-4 6 0,-1 0-45 16,1-3 18-16,-1-8 10 15,14-7 14-15,6 0 14 16,7-12-21-16,7-6 4 0,12-5-32 15,40 8 0-15,-39-29-20 16,12-5-2-16,8-6-10 0,12-8 6 16,7-4-12-16,0-15 11 15,7-3-5-15,-1-7-5 16,1-8 11-16,6 7-12 16,0 1 9-16,-6 10-16 0,-1 12 22 15,-6 7-17-15,0 48 21 16,0-48-107-16,0 48-146 0,0 0-237 15,0 0-283-15</inkml:trace>
  <inkml:trace contextRef="#ctx0" brushRef="#br0" timeOffset="30285">3196 3801 1963 0,'40'8'199'0,"-40"-8"0"15,0 0-87-15,0 0-37 16,0 0-50-16,0 0-19 16,0 0-90-16,0 0-148 0,0 0-85 15,26 44-124-15,-26-44-11 16,0 0 26-16</inkml:trace>
  <inkml:trace contextRef="#ctx0" brushRef="#br0" timeOffset="30888">2132 4307 714 0,'0'0'-11'0,"0"0"51"15,0 0 16-15,0 0-24 0,0 0 21 16,0 0 148-16,0 0 146 16,0 0-27-16,0 0-47 15,0 0-49-15,0 0-46 0,0 0-47 16,0 0-39-16,0 0-12 15,0 0-48-15,-53-3 1 0,53 3 0 16,-66 26-22-16,20 3 28 16,-6 12-14-16,6 3 22 15,6 0-17-15,1 8 4 0,6-4-28 16,7-3 6-16,26-45-20 16,-13 55 15-16,-1-11-7 15,14-44 7-15,0 0-1 0,0 0-11 16,46 41 17-16,-46-41-19 15,46 11 14-15,-46-11 1 16,0 0-12-16,46-22 13 0,-46 22-17 16,0 0 8-16,14-56-3 15,-14 8-27-15,-14 4 18 0,14 44-3 16,-39-55 15-16,39 55-18 16,-72-52 18-16,6 26 2 0,7 15-7 15,0 15 13 1,0 10-5-16,6 12 24 0,0 11-12 15,14 0-3-15,0 11 2 16,6-7-19-16,13-1 18 0,0-3-16 16,20-37 18-16,7 41-15 15,-7-41 0-15,0 0-25 16,46 26-118-16,-46-26-128 0,59 7-172 16,-6-10-161-16,-53 3-37 15</inkml:trace>
  <inkml:trace contextRef="#ctx0" brushRef="#br0" timeOffset="31153">1553 3894 1242 0,'0'0'83'0,"0"0"-29"15,0 0-14-15,73-41 9 0,5 15-39 16,1 8 26-16,-6 7-59 16,-8-4-174-16,-12 0-66 15,-53 15-9-15,52-7-17 16</inkml:trace>
  <inkml:trace contextRef="#ctx0" brushRef="#br0" timeOffset="31764">265 4197 949 0,'0'0'84'0,"0"0"-8"0,66-37-38 15,-13 7 5-15,-1 8-19 16,1-4-16-16,-53 26-31 15,59-30 47-15,-59 30 0 0,52-48 16 16,-52 48 38-16,46-51-7 16,-46 51 1-16,27-67-7 0,-27 67-22 15,13-59-12-15,-13 59 27 16,-7-52-46-16,7 52 29 0,0 0-53 16,0 0 32-1,-65-3-3-15,-1 25 94 0,13 18-11 16,1 9 40-16,6 10-21 15,6-4-2-15,14 4-37 0,0-3 2 16,19-1-19-16,7-3 6 16,7 3-15-16,13-7-12 15,6 4-12-15,13-8-30 0,7 1 21 16,0-8-29-16,0-4-82 16,0-4-245-16,-46-29-265 0,46 34-90 15</inkml:trace>
  <inkml:trace contextRef="#ctx0" brushRef="#br0" timeOffset="31957">561 5227 2282 0,'0'0'174'16,"0"0"-31"-16,0 0-74 15,0 0-32-15,0 0-11 0,0 0-98 16,7 41-159-16,-7-41-317 16,0 0-188-16</inkml:trace>
  <inkml:trace contextRef="#ctx0" brushRef="#br0" timeOffset="120119">7842 6310 402 0,'0'0'84'0,"0"0"6"16,0 0-3-16,0 0-1 0,0 0 38 15,0 0 40-15,0 0 1 16,0 0-17-16,0 0-26 15,0 0-13-15,0 0-17 0,0 0-46 16,0 0-27-16,0 0-10 16,-33-8 16-16,33 8-36 0,-39 4 25 15,39-4-22-15,-27 15 11 16,27-15 14-16,0 0-4 0,-26 41-7 16,20-1 6-16,19-7-5 15,6 1 4-15,8 3-19 0,6-4 27 16,6-4-38-16,-6-3 41 15,-7-4-33-15,-26-22 26 0,40 26-21 16,-40-26 18-16,0 0 13 16,0 0 24-16,0 0 17 15,0 0-38-15,0 0-28 0,0 0 21 16,-46 0-26-16,-7-11 23 16,14 0-18-16,-21-11 0 0,21 0 8 15,-7 0-12-15,7-4 6 16,6 0-5-16,6-7 7 0,14-1-12 15,-6 5 11-15,5-1-3 16,14 30 6-16,0 0 18 0,-13-33-8 16,13 33 2-16,0 0-21 15,0 0 29-15,0 0-20 16,0 0 49-16,27 37 2 0,-8 4 31 16,1 10-20-16,0 5-13 15,-7-1 7-15,13 12-23 0,-13-4-12 16,0-1-7-16,-6-3 1 15,6 1-21-15,0-9 3 0,0-3 4 16,-6-7 3-16,0-4 1 16,6-4-23-16,-13-33-25 0,0 0-123 15,6 30-124-15,-6-30-131 16,0 0-64-16,0 0 6 0</inkml:trace>
  <inkml:trace contextRef="#ctx0" brushRef="#br0" timeOffset="121343">8243 6439 350 0,'0'-29'60'0,"0"29"1"16,0 0 25-16,0-30-1 15,0 30 25-15,0 0 1 16,-13-30-27-16,13 30 43 0,0 0-25 16,-27-40 16-16,27 40-11 15,-32-44-28-15,32 44-8 0,-27-41-11 16,27 41-19-16,-26-41-1 15,26 41 9-15,-33-37-22 0,33 37 5 16,0 0 2-16,-20-44 10 16,20 44 16-16,0 0-1 0,0 0-10 15,-32-33-41-15,32 33 10 16,0 0 1-16,-46-34-8 16,46 34-7-16,-46-18-4 0,46 18 0 15,-40-19-8-15,40 19 20 16,-39-7 9-16,39 7-12 0,-46-4-9 15,46 4 12-15,-46 8-2 16,13-5 11-16,-7 9-16 0,1 2-2 16,6 1 44-16,-6 0 9 15,-1 7-14-15,-6-3 6 0,0-1-14 16,0 0 10-16,7 1-8 16,-7 3-3-16,6 0-29 0,8-3 9 15,-8-1 2-15,14 4 3 16,26-22-11-16,-39 37 5 15,12-7 12-15,8 3 25 0,-1 4-18 16,7 4-10-16,0 3 17 16,-1 4-16-16,14 0-5 0,-6 0 2 15,6 4-7-15,0 0-9 16,6-1 24-16,1-3 1 0,0 4-9 16,6 0 0-16,0-4 8 15,-7 0-9-15,21 0-11 0,-14-7 8 16,7-1 0-16,-1-7-1 15,1 1-14-15,-7-5 14 0,-13-29 3 16,33 41 0-16,-7-12-13 16,-26-29-2-16,40 37 6 15,-14-11 10-15,7-4-13 0,0 1-8 16,-7-9-3-16,20 1 18 16,-13-4-2-16,0 0-10 0,-1-3-9 15,-5-1 3-15,19-7 18 16,-20 0-4-16,0 0-8 0,14-4 0 15,-21 1 9-15,8-8-4 16,6 0-8-16,-14-4-5 0,1-7 11 16,0-1 6-16,-1-2-4 15,1-5-11-15,-7 0 6 0,14 1 3 16,-8-4-3-16,1-1 0 16,0-3-7-16,6 8 1 15,-6-4-2-15,-7 3 8 0,0-3-9 16,13 7 14-16,-13-4-5 15,1 1 0-15,-1-1 0 0,0 4-3 16,-7-3 5-16,8-1 1 0,-1 4 2 16,-13-3-3-16,19 3-5 15,-5-4 3-15,-1 1-5 0,-7-1 5 16,1 1-5-16,6-1-1 16,-13 4 6-16,13-3 0 0,-13-1 10 15,7-3-13-15,-7 0 6 16,6 7-7-16,1 0 1 15,-7 26 3-15,0-41 10 0,-7 12-5 16,7 29-1-16,0-26 8 16,0 26 0-16,-6-30-8 0,6 30-4 15,0 0-4-15,0 0 4 16,0 0-7-16,0 0 7 0,0 0 12 16,0 0-12-16,0 0-8 15,0 0 0-15,0 0 8 0,-20-25 8 16,20 25-3-16,0 0-2 15,0 0-26-15,0 0-76 0,0 0-106 16,0 0-93-16,0 0-108 16,0 0-106-16,0 0 15 15,0 0 23-15</inkml:trace>
  <inkml:trace contextRef="#ctx0" brushRef="#br0" timeOffset="139808">6482 7252 702 0,'-13'33'174'16,"13"-33"-28"-16,0 0-44 15,0 0-61-15,-46 26-18 16,46-26 87-16,-46 7 7 0,13-10-26 16,33 3-71-16,0 0 0 15,-20-30-6-15,20-3-14 0,20-4 3 16,6 0 8-16,7 0-21 15,6 4-4-15,14 7 14 16,-20 8-9-16,13 6 20 0,-20 9-6 16,-26 3-18-16,0 0 59 15,26 37 64-15,-19 7 0 16,-20 0 21-16,-7 4-27 0,-6 0-47 16,-7-3 4-16,-6-5-23 15,-7-3-22-15,0-3 1 0,-7-9-11 16,0-6-96-16,7-4-210 15,-6-12-194-15,6-6-100 0</inkml:trace>
  <inkml:trace contextRef="#ctx0" brushRef="#br0" timeOffset="141548">6002 6986 1090 0,'0'0'208'0,"0"0"-62"15,0 0-56-15,0 0-51 16,0 0 12-16,0 0 8 0,0 0-23 16,-13-30-4-16,6-3-17 15,7-8-23-15,14-3 29 16,5-8-21-16,14 4-18 0,13 0 18 15,-6 8 3-15,6 3-31 16,-7 11 8-16,-39 26 20 0,46-11-3 16,-46 11 0-16,39 7 36 15,-39-7 58-15,14 41-15 0,-21-4 27 16,-6 3-8-16,-13-3-40 16,-7 0-1-16,0-3-21 0,-13-5 13 15,0-3-39-15,0-8 27 16,-7-3-26-16,7-4 0 15,-6-7-21-15,6-8 26 16,0-3-23-16,6-8 29 0,7-3-42 16,33 18 4-16,-39-37-27 15,13-4 7-15,19 4-10 0,1 0 22 16,6 4-6-16,6 3 17 16,-6 30 24-16,7-40-22 0,-7 40 0 15,13-30 20-15,-13 30-3 16,0 0-13-16,0 0 0 0,0 0 22 15,0 0-33-15,0 0 37 16,0 0-24-16,0 0 16 0,0 0-16 16,0 0 12-16,0 0-13 15,33-3 21-15,-33 3-24 16,0 0 23-16,0 0-21 16,0 0 17-16,0 0-25 0,0 0 36 15,0 0 7-15,0 0-25 16,0 0-5-16,0 0 19 0,0 0 6 15,0 0 26-15,0 0-19 16,0 0 30-16,0 0-43 0,0 0 28 16,0 0-42-16,0 0 18 15,0 0-24-15,0 0 21 0,0 0-34 16,0 0 38-16,0 0-26 16,0 0 17-16,0 0-23 15,0 0 21-15,0 0-8 0,0 0-5 16,0 0-1-16,0 0 18 15,0 0-22-15,0 0 23 0,26 7-24 16,-26-7 20-16,0 0-20 16,0 0 24-16,0 0-9 0,0 0-4 15,0 0 0-15,0 0-9 16,0 0 15-16,0 0-11 0,0 0 13 16,0 0-8-16,0 0 9 15,0 0 2-15,0 0 77 16,7 37-44-16,-7-37 2 15,0 33-33-15,0-33-9 0,-14 37-4 16,14-37 9-16,-6 33 4 16,6-33-24-16,0 0 4 0,0 0 25 15,0 0-9-15,0 0-25 16,-13 30 24-16,13-30 7 0,0 0-21 16,0 0 9-16,0 0 4 15,0 0-18-15,0 0-10 0,0 0 26 16,0 0 10-16,0 0-25 15,0 0 10-15,0 0 9 0,-13 29-16 16,13-29 3-16,0 0 14 16,-20 30-4-16,20-30-6 15,0 0 26-15,-33 37 18 0,33-37-20 16,-39 29-4-16,6-3 1 16,-7 0-9-16,7-11-22 0,-6-4 34 15,0 0-21-15,-7-3-9 16,0-5 6-16,0 1 10 0,6-4-7 15,1 0-8-15,6-7 12 16,0-1-1-16,33 8-16 16,-46-22 13-16,46 22 4 0,-20-33-11 15,1-1-22-15,12 5 26 16,0-4-6-16,21-4-9 16,-1 3 15-16,13-2-19 0,0 6 24 15,-26 30-2-15,46-33-11 16,-13 14 5-16,-33 19 3 0,33-15-15 15,-33 15 11-15,26 0 10 16,-26 0-2-16,33 12-16 0,-33-12 7 16,0 0 11-16,0 0-6 15,0 0-9-15,0 0 9 0,0 0 9 16,0 0-5-16,0 0-17 16,0 0 25-16,0 0-3 0,0 0-14 15,0 0-7-15,0 0 22 16,0 0-4-16,0 0-6 0,-39 11-9 15,39-11 15-15,-40 7-16 16,40-7 5-16,-46 11 9 16,13 4-7-16,-6 0 8 0,19 7-5 15,20-22-19-15,-39 26 32 16,6 0-7-16,33-26-6 16,-39 37-8-16,39-37 16 0,-33 33-8 15,33-33-13-15,0 0 23 16,-33 26 6-16,33-26-10 0,0 0-16 15,-33 11 23-15,33-11-8 16,-33-8-22-16,33 8-15 0,0 0-3 16,-33-40-35-16,0-1 28 15,33-7-1-15,-6 4-8 16,-1 7 46-16,7 37 12 0,0-41-10 16,0 41 3-16,0 0 5 15,0 0 15-15,0 0-5 0,-46-4 45 16,-6 15 10-16,-7 12-12 15,-7 3 14-15,-6-1-7 0,-14 1-38 16,1-4 12-16,-7-3-16 16,0-8 14-16,0-4-3 0,-7-7-21 15,7-11-20-15,0 0 19 16,0-15-7-16,7 0-8 0,-1-7 11 16,1-4-4-16,13-3-56 15,6 3-111-15,7-11-122 16,13 0-198-16,19-4-156 15,27 0 10-15</inkml:trace>
  <inkml:trace contextRef="#ctx0" brushRef="#br0" timeOffset="141728">5726 5763 1090 0,'0'0'208'16,"59"19"-99"-16,-59-19-66 0,53 22-17 16,-53-22-42-16,39 33-211 15,-39-33-127-15,27 44-36 0</inkml:trace>
  <inkml:trace contextRef="#ctx0" brushRef="#br0" timeOffset="141908">4149 7252 1542 0,'0'0'96'0,"0"0"-36"0,53 7-43 15,12-10-178-15,14-12-212 16,7-7-36-16</inkml:trace>
  <inkml:trace contextRef="#ctx0" brushRef="#br0" timeOffset="142136">3347 6025 1943 0,'46'-33'17'16,"27"7"-10"-16,19 8-250 16,13 7-290-16,0 0 3 0</inkml:trace>
  <inkml:trace contextRef="#ctx0" brushRef="#br0" timeOffset="143044">2329 6051 1272 0,'0'0'40'15,"-53"37"-44"-15,53-37 42 16,-46 59-50-16,46-59 12 0,-20 67 12 16,14-15 17-16,6-52-16 15,6 51 37-15,-6-51-17 0,0 0 43 16,60 37-23-16,-8-22-8 15,-6-19-24-15,13-14-21 0,0-12-8 16,-6-3 0-16,0-4 27 16,-53 37 26-16,52-52 49 15,-52 52 84-15,33-48-30 16,-33 48-31-16,0 0-43 0,0 0-53 16,0 0 1-16,-59-18-11 0,-13 25-7 15,-1 8-18 1,8 7 27-16,-8 4-32 0,14-4 23 15,7 0 19-15,-1-11-23 16,53-11 2-16,-39 15-7 0,39-15-9 16,0 0 7-16,0 0-9 15,0 0 29-15,-20 45-13 0,20-45 12 16,6 51-10-16,-6-51-2 16,7 63 0-16,-7-15-15 0,0-48 22 15,-20 56 1-15,20-56 5 16,-46 51-3-16,-6-14-2 15,6-11-4-15,-7-11-27 16,7-8 28-16,46-7-5 0,-59-7-11 16,13-4-1-16,46 11-27 15,0 0-24-15,-46-67-15 16,20 16 27-16,19-1 22 0,7 52-20 16,-6-45 44-16,6 45-7 15,0 0-12-15,0 0 32 0,0 0 23 16,0 0 0-16,0 0 11 15,0 67-6-15,-14-4 20 0,-5-4-2 16,-14 0-37-16,-13-7-14 16,0-4 26-16,-13-11-4 0,6-4 0 15,-6-11-5 1,6-7 6-16,7-8-18 0,7-3-8 16,39-4-11-16,-53-19 11 15,53 19 6-15,-26-51-42 0,26-8 2 16,20-8-3-16,6-3 17 15,20 11 20-15,-6 15-11 0,-40 44-10 16,52-34 4-16,-52 34 10 16,53 8-4-16,-53-8 19 15,26 59 9-15,-26 0 7 0,-20 4-11 16,-13 3-13-16,-13-3 8 16,-13 3-22-16,0-10 5 15,-7-1-32-15,-6-7-127 16,6-7-128-16,1-11-85 0,6-8-78 15</inkml:trace>
  <inkml:trace contextRef="#ctx0" brushRef="#br0" timeOffset="143228">995 7274 1486 0,'46'41'290'0,"-46"-41"-116"16,59 33-103-16,-7-15-12 0,14-6-28 16,-7-12-31-16,-6-8-213 15,-1-7-195-15,-6-18-109 16</inkml:trace>
  <inkml:trace contextRef="#ctx0" brushRef="#br0" timeOffset="143472">837 5493 1375 0,'0'0'120'0,"0"0"67"0,0 0-84 16,-26 52-22-16,26 11-38 15,6 3-15-15,7 8-34 16,-6 0-2-16,13 0-12 0,-14-4-18 16,7-7-163-16,-6-4-139 15,0 0-126-15</inkml:trace>
  <inkml:trace contextRef="#ctx0" brushRef="#br0" timeOffset="144063">173 6424 1196 0,'0'0'199'15,"0"0"-65"-15,14-48-35 16,-14 48-4-16,0 0-29 0,6-44-6 15,-6 44-34-15,20-48-14 16,-20 48 9-16,33-55 35 16,6 7-10-16,7-4-29 15,0 0 0-15,0-7-20 0,7-8-1 16,-1 1-15-16,-6 3 13 16,-6 4 35-16,-14 7-2 15,-26 52 9-15,13-51-28 0,-13 51-8 16,0 0 0-16,0 0-8 15,-72-23 15-15,13 27-12 0,-7 11-4 16,7 11 5-16,6 3 1 16,53-29 6-16,-65 48 4 0,65-48-16 15,-53 63 27 1,27-11 1-16,26-52-11 0,-13 70 22 16,19-18-11-16,7-4-4 15,7-8-23-15,-20-40 18 0,53 63-10 16,-7-18 0-16,-46-45-226 15,52 51-221-15,-6-14-64 16,-13 4 10-16</inkml:trace>
  <inkml:trace contextRef="#ctx0" brushRef="#br0" timeOffset="144244">325 6683 997 0,'-27'44'233'0,"27"-44"-12"15,0 0-16-15,0 0-71 16,0 0-29-16,-13 45-8 16,13-45-58-16,0 0-21 0,0 0 12 15,0 0-88-15,0 0-182 16,0 0-224-16,0 0-156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53:57.32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3293 824 513 0,'0'0'0'15,"0"0"5"-15,0 0-18 0,0 0-10 16,0 0-9-16,0 0 18 15,0 0 6-15,0 0-3 16,0 0-28-16,0 0-36 0,0 0-48 16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58:21.21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7724 729 281 0,'0'0'60'16,"0"0"-21"-16,0 0-8 15,0 0 53-15,0 0-1 0,26 3 21 16,13 16-19-16,-39-19-33 15,33 48 6-15,0 4-33 16,0-1-19-16,0-3 15 0,0 8-10 16,-7-1-16-16,0-7 0 15,7 4 11-15,-7-8-16 0,1 1 0 16,-1-8 10-16,-13-8 0 16,-13-29 10-16,20 33-4 15,-20-33-6-15,0 0 16 0,0 34-2 16,0-34 17-16,0 0 3 15,0 0-2-15,0 0-7 0,0 0-22 16,-33 3-11-16,-6-6 19 16,39 3-18-16,-33-23 2 15,33 23 16-15,-40-29-20 0,14-1-7 16,26 30 11-16,-26-37 18 16,6 4-32-16,20 33 16 0,-13-33 16 15,13 33-21-15,0 0 11 16,-13-26 7-16,13 26 1 0,0 0-32 15,0 0 13-15,0 0 20 16,0 0-32-16,0 0 17 0,0 0 18 16,0 0-15-16,0 0-9 15,0 0 18-15,-40 41-1 0,21-12-14 16,19-29 6-16,-27 41 11 16,27-41-31-16,-26 37 17 15,26-37 16-15,0 0-13 16,-33 26-4-16,33-26 4 0,-39 14 16 15,-7-6 0-15,46-8-32 16,-27-8 22-16,27 8 13 0,-32-22-10 16,32 22 1-16,-14-40 30 15,14-5-25-15,0 5 7 0,14-5 4 16,5-6-30-16,-6 3 19 16,14 0-11-16,-8 3-1 0,1 5 13 15,-7 3-11-15,-13 37 8 16,20-34-13-16,-20 34 0 15,0 0-6-15,0 0 17 0,0 0-24 16,0 0 0-16,0 0-14 16,33-40-122-16,-7 10-68 0,-26 30-45 15</inkml:trace>
  <inkml:trace contextRef="#ctx0" brushRef="#br0" timeOffset="583">8184 496 242 0,'-40'-30'57'0,"7"8"-2"16,-13 0 52-16,0 7 87 15,-6-7 34-15,-20 4-81 0,12 10-36 16,8 8-51-16,-7 4 18 16,-14 18 12-16,1 15 41 0,0 18-49 15,-14 16-17-15,14 3-28 16,0 7-11-16,6 0 9 0,7 4-4 16,13-4-17-16,13 4 33 15,20-3-18-15,13-5-8 16,13 1-21-16,7-1-3 0,26-6 9 15,6-5 8-15,21-7-17 16,-1-11 10-16,27-11 3 0,-7-7-13 16,6-12 3-16,7-7 0 15,-13-11-11-15,7-7 11 0,-14-8 0 16,14-7 11-16,-20-11-11 16,0-4 11-16,-20-11 2 0,13-4-22 15,-19-15 21-15,-7 5-15 16,-7-5 3-16,-6 1 2 15,-7 3-6-15,-6 4 17 0,-7 3-8 16,-13 8 2-16,0 4-11 16,0 3-3-16,-13 4-8 0,0-3 15 15,-7 6 6-15,20 34-15 0,-26-48 3 16,6 15-2-16,20 33 25 16,-26-44-17-16,26 44 0 0,-27-41-53 15,27 41-61-15,-19-37-74 16,19 37-75-16,0 0-101 0,-40-33-31 15</inkml:trace>
  <inkml:trace contextRef="#ctx0" brushRef="#br0" timeOffset="1236">6127 936 412 0,'0'0'77'0,"0"0"-20"16,0 0-20-16,0 0 9 0,0 0 10 15,-13 48 37-15,13-48-16 16,-26 44 6-16,6-7-40 0,20-37 20 16,-46 37-15-16,46-37 5 15,-46 37 6-15,6-19-17 0,40-18 29 16,-46 19 10-16,46-19-27 15,-39 7 72-15,39-7-2 0,0 0 12 16,-39-18-14-16,39 18-16 16,-33-41-7-16,13-3-24 0,13-4-29 15,1-15-23-15,6-7-14 16,6-1 3-16,1-2-8 16,0 2 4-16,-7 5 8 0,0 14 9 15,-7 4-16-15,7 11 1 16,0 37-10-16,-13-37-22 0,13 37-61 15,0 0-104-15,0 0-86 16,0 0-94-16,-53-29-53 0,53 29 4 16</inkml:trace>
  <inkml:trace contextRef="#ctx0" brushRef="#br0" timeOffset="1449">6042 699 712 0,'0'0'82'15,"0"0"7"-15,52 4-6 16,1-4-23-16,-7 7 3 16,-7-3-33-16,7-4-33 0,-46 0-4 15,59 0-14-15,-59 0-132 16,53-4-71-16,-53 4-60 0</inkml:trace>
  <inkml:trace contextRef="#ctx0" brushRef="#br0" timeOffset="2187">5253 873 552 0,'0'0'116'0,"0"0"-7"15,0 0 8-15,0 0-1 16,0 0 9-16,0 0-19 0,0 0-11 15,0 0-19-15,0 0-29 16,0 0 37-16,0 0 29 0,0 0-47 16,0 0-26-16,0 0-19 15,13 51-12-15,0-10-9 0,-6 0 0 16,-7-4 4-16,0-37 4 16,-20 48 10-16,20-48 9 15,-20 44-8-15,20-44 7 16,-52 41-9-16,-1-12-21 0,1-14-3 15,-1-4-2-15,1-7 6 16,-1-4-6-16,0-8 16 0,7 1-13 16,-6-4-12-16,52 11 13 15,-33-33 5-15,33 33-4 0,-26-41 8 16,13 0-24-16,13 41 23 16,6-37-14-16,-6 37 4 0,0 0-7 15,0 0 14-15,0 0-5 16,0 0 15-16,0 0-1 15,0 0-9-15,0 0 20 0,0 0-13 16,-20 37-2-16,-6 4-2 16,0 0-32-16,-7-1 22 0,-6-3 7 15,-1 4 0-15,1 0-13 16,6-5 21-16,-7-2-14 0,8 3 1 16,32-37-13-16,-40 55 25 15,20-11-15-15,7-3 29 0,7 3-8 16,6-7 10-16,6 4 11 15,1 0 17-15,13-4 12 0,-7-4 7 16,-13-33-15-16,33 37-17 16,6-8-22-16,7-10-2 0,-7-8-17 15,7-4 14-15,0-10 1 16,0-5-10-16,0-7-30 16,-6-7-107-16,6-7-97 0,-7-5-122 15,1 1-35-15,-1-7-18 16</inkml:trace>
  <inkml:trace contextRef="#ctx0" brushRef="#br0" timeOffset="2384">5082 1508 1035 0,'0'0'179'16,"0"0"-46"-16,0 0 6 0,0 0-63 15,0 0-27-15,0 0 27 16,0 0-25-16,0 0-18 0,0 0-14 16,0 0-48-16,0 0-142 15,26-33-161-15,-26 33-64 0</inkml:trace>
  <inkml:trace contextRef="#ctx0" brushRef="#br0" timeOffset="3131">3571 1057 392 0,'0'0'4'15,"0"0"-4"-15,0 0 2 0,0 0 19 16,0 0 23-16,0 0 64 16,0 0 73-16,0 0 4 0,0 0-27 15,0 0 12-15,0 0-44 16,0 0 0-16,0 0-45 16,0 0-31-16,0 0-10 0,0 0-31 15,0 0-15-15,0 0 20 16,0 0-22-16,13-55 1 0,7 11 13 15,-1 3-11-15,8-7 0 16,5-4 11-16,8 4 1 0,-40 48-10 16,46-51 5-16,-46 51-18 15,0 0 9-15,0 0-1 0,0 0 12 16,52-19 4-16,-52 19-2 16,0 0-25-16,0 0 19 15,53 63 0-15,-20-15 9 0,-33-48-12 16,20 52 22-16,-20-52-27 15,13 48-7-15,-13-48 38 0,0 0-23 16,0 0 34-16,0 0 0 16,-7 44-12-16,7-44 17 0,0 0-2 15,0 0-30-15,-66 41 36 16,7-15-34-16,13-15 37 0,7-4-18 16,39-7 18-16,-46 0 12 15,0-4 1-15,46 4 13 0,-40-14-10 16,40 14 17-16,-46-23-33 15,46 23 0-15,0 0 4 16,0 0-6-16,-32-33-1 0,32 33 3 16,-20-41-28-16,20 41 11 15,-7-48-22-15,7 4 11 0,7 0-18 16,-1-4 10-16,8-4-10 16,-1 0 10-16,-7 1-21 0,7 6 20 15,-13 45-6-15,0 0 3 16,7-48 3-16,-7 48-21 0,0 0 12 15,0 0 0-15,0 0-22 16,0 0-34-16,0 0-101 0,0 0-91 16,0 0-100-16,0 0-152 15,0 0 32-15</inkml:trace>
  <inkml:trace contextRef="#ctx0" brushRef="#br0" timeOffset="3340">3551 1501 895 0,'0'0'64'0,"0"0"-53"0,0 0-8 15,0 37 9-15,0-37-12 16,0 0-31-16,0 0-69 0,0 0-61 15,0 0-40-15,0-33-40 16</inkml:trace>
  <inkml:trace contextRef="#ctx0" brushRef="#br0" timeOffset="4231">3275 511 590 0,'0'0'46'0,"0"0"-13"16,0 0 0-16,0 0-13 15,0 0 105-15,0 0 10 0,0 0 56 16,0 0-10-16,0 0-14 15,-39 51-45-15,19-6 19 0,20-45-48 16,-20 59-10-16,14-7-26 16,-8-4 24-16,1 0-34 15,-6-4 8-15,-8 0-28 0,-12 1-14 16,-7-5-5-16,-13 1 2 16,-7-8 4-16,-6 0-17 0,-7-10 12 15,-7-5-20-15,14-7 25 16,-7-7-30-16,7 0 3 0,6-12 22 15,-6-3-14-15,13-7 8 16,6-5-14-16,1-6 21 0,12-4 6 16,40 33-27-16,-59-45 27 15,59 45-24-15,0 0 13 0,-46-33 10 16,46 33-15-16,0 0 6 16,0 0-16-16,0 0 10 15,0 0 14-15,0 0-17 0,0 0 8 16,0 0-11-16,0 0 10 15,-20 44 12-15,20-44-28 0,0 48 23 16,0-48-23-16,0 45 27 16,0-45-24-16,0 0 29 0,-6 40 6 15,6-40-15-15,-46 26 1 16,-7-7-8-16,7-8-4 0,-6-8 9 16,6-3-29-16,0-7 12 15,6-8-4-15,1-7-16 0,39 22 22 16,-46-48-9-16,20 4 20 15,26 44-19-15,-33-56 33 16,33 56-36-16,0 0 14 0,-20-44-2 16,20 44-10-16,0 0 26 15,0 0-11-15,0 0 3 0,0 0 20 16,7 37-35-16,-1 4 12 16,1 7 11-16,-1 7 36 0,7 4-24 15,-13-3 40-15,0 6-22 16,-6 1 30-16,-14-4-28 0,-6 4 13 15,-14-4-25-15,-6-3-3 16,-19-5-16-16,-1-6-5 16,0-5 0-16,-6-10 1 0,0-8-1 15,6-11-7-15,0-7 20 0,14-12-1 16,12-6 0-16,7-5-7 16,7-14-2-16,6-11 0 15,14-8-6-15,6-7 1 0,6-8-5 16,1-3-22-16,6-4-33 15,7 0-83-15,0 8-98 0,-1-1-132 16,14-3-110-16,7-4-85 16</inkml:trace>
  <inkml:trace contextRef="#ctx0" brushRef="#br0" timeOffset="4463">2539 145 1609 0,'0'0'11'0,"0"0"-14"0,0 0-2 15,0 0-90-15,39 41-161 16,-39-41-4-16,0 0 38 0,14 48 8 15,-14-48-65-15</inkml:trace>
  <inkml:trace contextRef="#ctx0" brushRef="#br0" timeOffset="4907">2217 710 719 0,'0'0'113'0,"0"0"-37"0,0 0-23 15,0 0 2-15,0 0-3 16,0 0 21-16,0 0 69 0,0 0 17 16,0 0-73-1,0 0-12-15,39-48 46 0,-39 48-39 16,0 0 3-16,0 0 10 15,46-15-64-15,-46 15 4 0,0 0-8 16,53 23-15-16,-53-23-17 16,0 0 6-16,39 48-3 0,-39-48-82 15,0 0-83-15,20 48-127 16,-26-8-42-16,-8-3-2 0,-12 0-35 16</inkml:trace>
  <inkml:trace contextRef="#ctx0" brushRef="#br0" timeOffset="5128">1757 1582 826 0,'0'0'104'15,"0"0"41"-15,0 0 11 0,0 0-22 16,0 0-72-16,26 37 0 15,-26-37-35-15,40 15-13 0,-40-15-5 16,52-8-58-16,-12-3-122 16,-40 11-45-16,39-44-43 15,-13 3-51-15</inkml:trace>
  <inkml:trace contextRef="#ctx0" brushRef="#br0" timeOffset="5388">1422 455 1164 0,'0'0'34'0,"0"0"19"16,0 0-10-16,0 0-24 0,0 0 57 15,0 0-16-15,0 0-22 16,0 0 18-16,0 0 8 0,0 0-39 16,0 0-21-16,0 0-126 15,0 0-150-15,0 0-143 0</inkml:trace>
  <inkml:trace contextRef="#ctx0" brushRef="#br0" timeOffset="6171">108 400 662 0,'0'0'53'0,"0"0"-31"15,0 0 34-15,0 0 7 16,0 0-36-16,0 0 27 0,0 0 42 16,65-11 0-16,-12-11-3 15,-7-12-13-15,0-6-6 0,-7-8-59 16,1-8 23-16,-7 5 25 15,-14-1 65-15,-6 11-72 0,-13 41 0 16,0 0-34 0,-6-40-6-16,6 40-32 0,-59-12-3 15,-7 20 19-15,0 10-6 16,1 4 9-16,12 12-6 0,1 3-24 16,52-37 27-16,-46 55 11 15,13-7 2-15,20 0-24 0,13 4 48 16,6 0-15-16,7 3 15 15,7 8-11-15,6 3-7 0,7 1-6 16,-7-1-30-16,7-3 33 16,0-4-4-16,-7 0-22 0,1-7 12 15,-14-11-5-15,-7-1-9 16,-6-40-9-16,7 45-140 16,-7-45-102-16,0 0-26 0,-13 37-44 15</inkml:trace>
  <inkml:trace contextRef="#ctx0" brushRef="#br0" timeOffset="6508">22 1497 552 0,'7'30'75'0,"-7"-30"-11"16,0 0-9-16,13 33 0 0,-13-33-5 16,0 0 38-16,0 0 95 15,0 0 77-15,0 0-105 0,0 0-19 16,0 0-10-16,0 0-20 16,26-48 15-16,-13 11-33 0,-13 7 6 15,0 30 4-15,0-29-43 16,0 29-39-16,0 0 2 0,0 0-12 15,0 0-23-15,0 0 27 16,0 0-25-16,0 0-90 16,0 0-64-16,0 0-57 0,0 0-173 15,0 0-86-15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03:50.33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5316 374 319 0,'0'0'40'0,"0"0"16"15,0 0 20-15,0 0 24 16,0 0 13-16,0 0 4 16,0 0 24-16,0 0-20 0,0 0-30 15,0 0-17-15,0 0-58 0,0 0 23 16,0 0 10-16,0 0-49 16,-13 37 47-16,-14 0-47 0,1 4 31 15,-7 3-24-15,20 1 13 16,0-5-9-16,6-3-19 0,1 0 21 15,6-4 1-15,0-3 0 0,0-30-21 16,26 37-6-16,-26-37 8 16,40 22 13-16,-1-14-1 0,-6-12 3 15,0-7 0-15,6-8-19 16,1-10 9-16,6-5-8 0,-7 1-2 16,-6-4 19-16,-33 37 0 15,52-44-12-15,-19 11 43 0,-33 33 46 16,0 0 1-16,0 0-29 0,0 0-20 15,0 0-20-15,0 0-4 16,0 0 3-16,0 0 12 0,-46 44-23 16,7 0 6-16,6 1 26 15,7 3 72-15,-1 0-22 0,-5 11 1 16,-8-4-5-16,14 1-35 0,6-5-10 16,-6-3-27-16,0-3-18 15,19-5 20-15,-13-6-20 16,20-34 9-16,-6 33-3 0,6-33-17 15,0 0 14-15,0 0-26 0,0 0-191 16,0 0-104-16,0 0-71 16,0 0-54-16,0 0-15 0</inkml:trace>
  <inkml:trace contextRef="#ctx0" brushRef="#br0" timeOffset="812">5697 138 318 0,'0'-33'63'0,"0"33"3"16,0 0-22-16,0 0 33 16,0 0-28-16,-26-45 14 0,26 45-5 15,0 0-17-15,-40-33-8 0,40 33-28 16,-52-18 11-16,19 7 30 16,33 11-9-16,-59 0 1 15,13 7-20-15,-7 8 6 0,14 0 39 16,-7 10 7-16,0-2-21 0,0 6-26 15,6 4 83-15,-6 4-34 16,-6 4-30-16,19 3 4 0,-20 4-10 16,14 8-30-16,-7 3 6 15,13 4 2-15,0 7 14 0,0 8 16 16,14-1 35-16,-1 12-38 0,7-1-19 16,6-6 58-16,7 3-46 15,20-8-5-15,6-7-4 0,14-3-10 16,12-8-2-16,7-4-17 0,20-10 4 15,0-8 14-15,6-15-9 16,7 4-8-16,-6-15 3 16,6-7 4-16,-7-4-12 0,-6-11 15 15,0-8-7-15,-13-7-3 0,-14 0 7 16,1-11 4-16,-20-7-18 16,0-11 13-16,-20-8-6 0,0-15 3 15,-13-7-18-15,0-15 30 0,-20-10-26 16,0-9 14-16,1 1-6 15,-8 15 12-15,8 3 2 0,-21 15 6 16,14 19-18-16,6 10-7 0,-6 12 22 16,26 44 3-16,-39-37-14 15,39 37-24-15,-40-22 24 16,-6 11 5-16,7 14-12 0,39-3 7 16,-53 11-23-16,1 0-226 0,12 4-113 15,7 0-103-15</inkml:trace>
  <inkml:trace contextRef="#ctx0" brushRef="#br0" timeOffset="1752">3785 563 623 0,'0'0'100'0,"26"-19"-42"0,-26 19 43 16,20 4 0-16,19 7-25 15,-39-11 17-15,33 45 31 0,0-8-37 16,0 3-20-16,-13-3-5 16,-1 4 4-16,-12-4 9 0,-1 3-32 15,-12-6-11-15,6-34-32 16,-7 37 7-16,7-37 11 16,-19 36-18-16,19-36 3 0,-40 30 10 15,7-15-1-15,33-15-20 0,-39-4-9 16,39 4-6-16,-46-29 11 15,13-5 7-15,0-3-29 0,0-7 22 16,7 0 18-16,0 3-13 16,6 4 1-16,7 8 20 0,13 29-3 15,0 0-8-15,-13-30-13 16,13 30-2-16,0 0 8 0,0 0 14 16,0 0 0-16,0 0-2 0,0 0-14 15,26 18-1-15,7-3-2 16,-33-15 2-16,39 11 7 15,-39-11 15-15,33 11-4 0,-33-11-24 16,26 4 6-16,-26-4 18 16,0 0-17-16,0 0 17 0,0 0 21 15,0 0-13-15,0 0-16 0,0 0 13 16,-26 0-7-16,-13 4-19 16,-7-1-7-16,6 9 14 0,1-1 11 15,6 7 4-15,0 1-12 16,33-19 2-16,-46 33-15 0,20-4 13 15,0 1 73-15,-7 0 1 16,26-5-32-16,-6 1-27 16,13 0 10-16,-7 0-18 0,7 0 9 15,-6 3 91-15,6 1-45 0,0-4-6 16,-7 0-2-16,1 3 2 16,-1-3-13-16,-13 0 5 0,1-4-37 15,-8 0-15-15,1 0 13 16,-13-7-9-16,6 7-9 0,0-7 9 15,-6-7 13-15,-1-5-13 0,20-3-64 16,20 0-125-16,0 0-115 16,-32-33-93-16,12-11-111 0</inkml:trace>
  <inkml:trace contextRef="#ctx0" brushRef="#br0" timeOffset="1949">3312 386 909 0,'0'0'208'0,"0"0"-48"15,0 0-64-15,0 0-64 0,0 0-28 16,0 0 20-16,0 0-21 0,0 0 8 16,0 0-33-16,0 0-25 15,0 0-166-15,0 0-64 16,0 0-56-16</inkml:trace>
  <inkml:trace contextRef="#ctx0" brushRef="#br0" timeOffset="2328">2944 641 488 0,'0'0'71'0,"39"3"0"16,1 16-29-16,-8 7-42 16,-12 3 14-16,13 1 3 0,-13 3 5 15,-20-33-13-15,6 37 3 0,-6-37 19 16,-6 37 29-16,6-37-22 16,-27 33-14-16,1-14-16 0,26-19-12 15,-46 7 32-15,7-3-2 16,-1-15-1-16,1-1-2 0,6-6 15 15,0-1-10-15,0 1 32 0,0 3 37 16,1 0 47-16,32 15-43 16,-40-11 21-16,-6 11-5 0,26 15-23 15,-19 4-10-15,6-1-40 0,33-18-17 16,-39 44-12-16,12-10-1 16,1-1-9-16,13-4-12 15,13 1-87-15,0-30-256 0,-7 44-108 16,7-7-28-16</inkml:trace>
  <inkml:trace contextRef="#ctx0" brushRef="#br0" timeOffset="2508">2490 1608 1454 0,'0'0'231'15,"0"0"-91"-15,40 26-69 16,6-15-26-16,6-11-37 0,1-7-41 16,-1 0-224-16,1-4-184 0,-7-8-79 15</inkml:trace>
  <inkml:trace contextRef="#ctx0" brushRef="#br0" timeOffset="2729">2464 245 1239 0,'0'0'32'15,"0"0"13"-15,0 0-62 0,0 0 11 16,0 0-12-16,0 0-35 15,0 0-123-15,0 0-60 0,0 0-62 16</inkml:trace>
  <inkml:trace contextRef="#ctx0" brushRef="#br0" timeOffset="3292">1781 785 684 0,'-20'37'115'16,"13"-8"-7"-16,7-29-35 15,7 37-19-15,-7-37-25 0,26 33-19 16,-26-33-10-16,0 0 0 0,0 0 15 16,40 15-5-16,-14-11-1 15,7-15-4-15,-33 11-5 16,33-26-5-16,-1-4 2 0,-12-3-5 15,0-4-4-15,-14-4 12 0,1 1 0 16,-7 10 0-16,0 1 6 16,0 29 24-16,0 0 38 0,0 0 16 15,0 0 65-15,-59 18-3 16,0 19-10-16,0 15 18 0,-7 0 11 16,0 7-22-16,-6 3 1 0,-20-2-50 15,0 2-46-15,-7-3 5 16,7-3-12-16,-6-12-29 0,6 1-9 15,6-12 13-15,7-11-7 0,14-4-9 16,6-10-5-16,6-8 24 16,7-8-37-16,7-10 4 15,6-4 5-15,0-11 13 0,7-4-15 16,-1 0 5-16,8 7 11 16,19 30 2-16,-14-33-18 0,14 33 3 15,0 0 16-15,0 0 0 0,0 0-16 16,0 0 19-16,0 0-11 15,-26 37 21-15,6 0-24 0,1 0 18 16,-1 0-7-16,-6 0-3 0,-1-4 6 16,-12 4-23-16,0 0 26 15,-7-4-22-15,0 4-77 0,0-4-158 16,0-3-153-16,6-1-77 16,1-3-30-16</inkml:trace>
  <inkml:trace contextRef="#ctx0" brushRef="#br0" timeOffset="3464">52 1860 1060 0,'53'29'327'16,"-1"-14"-93"-16,8-15-74 0,5 4-85 15,1-8-38-15,19 0-3 16,1-3-41-16,-1-4-158 15,-6 3-306-15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04:02.98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0 805 491 0,'0'0'112'16,"0"0"-15"-16,0 0-18 15,0 0 26-15,0 0-27 0,0 0 25 16,0 0 2-16,26-14-37 0,-6-5 14 16,-20 19-56-16,33-44 17 15,0 3-27-15,-7 0-8 0,-6-3-2 16,-1-4-9-16,8-4 23 16,-8-10-13-16,1-5-12 15,6-7 5-15,-6 4 26 0,-7 11 29 16,-6 7-26-16,-7 15 5 15,-7 4-3-15,7 33-22 0,-19-30-9 16,19 30 11-16,-46-14-15 0,13 10 0 16,0 11 12-16,0 12-15 15,7 3 7-15,26-22-4 0,-40 48-1 16,21 0 5-16,5 4 21 16,14-1-11-16,7 9 16 0,6-1-6 15,7 0 5-15,6 4-2 0,0-1-6 16,14-6 6-16,-7-4-33 15,0-4 15-15,6-4 4 0,-6-3 10 16,-7-8-31-16,0-4 3 16,1 1 25-16,-27-30-33 15,13 33-133-15,0-11-105 0,-13-22-86 16,7 34-3-16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04:03.36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88 55 722 0,'0'0'188'0,"0"0"-6"16,0 0 16-16,0 0 80 16,-8 35-1-16,8-35-68 0,0 0-22 15,0 0-30-15,0 0-1 16,0 0 10-16,0 0-48 0,0 0-23 15,0 0 2-15,0 0 11 16,0 0-16-16,0 0-39 0,0 0-15 16,0 0 2-16,0 0 33 0,-37-35-24 15,37 35 51-15,-21-23-14 16,21 23 0-16,0 0-29 0,0 0-27 16,0 0-16-16,-22-32-9 0,22 32 7 15,0 0-20-15,0 0 11 16,0 0-6-16,0 0 8 15,0 0-14-15,0 0 12 0,0 0-29 16,0 0-49-16,0 0-80 0,0 0-57 16,0 0-33-16,0 0-44 15,0 0-100-15,0 0-109 0,0 0-47 16,0 0 26-16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0:23.10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1095 473 1094 0,'-15'60'46'15,"15"-60"-2"-15,0 0-6 16,7 64 21-16,-7-64 42 15,0 0-10-15,0 0 10 0,76 48-38 16,-22-22-31-16,-54-26-30 16,68 0 11-16,-68 0 8 15,61-17 6-15,-61 17 17 0,0 0-44 16,0 0 34-16,0 0-3 16,0 0 42-16,30-61-17 15,-30 61 31-15,0 0-70 16,0 0-17-16,0 0 18 0,-53-17 24 15,53 17-23-15,0 0-10 16,-53 25-9-16,53-25 10 0,0 0-21 16,0 0 19-16,0 0-4 15,0 0-16-15,0 0 9 16,0 0 8-16,0 0 4 0,0 0-7 16,0 0-10-16,0 0 11 15,0 0 10-15,0 0-21 16,0 0 8-16,0 0-4 15,0 0 4-15,0 0-17 0,0 0 4 16,-15-55-1-16,15 55 1 16,0 0-123-16,0 0-204 15,0 0-142-15,-61-26-93 0</inkml:trace>
  <inkml:trace contextRef="#ctx0" brushRef="#br0" timeOffset="404">919 416 1079 0,'-69'-25'98'15,"69"25"14"-15,0 0-14 16,0 0 0-16,0 0-35 0,0 0 25 15,0 0 7-15,0 0-34 16,0 0-14-16,0 0-14 16,0 0-21-16,0 0-1 0,61 21 5 15,-61-21-23-15,0 0 7 16,0 0-4-16,31-51-3 16,-31 51 15-16,-15-60-2 15,15 60-6-15,-46-52 57 0,46 52 20 16,-69-26 7-16,16 17 3 15,0 22-18-15,53-13-10 16,-69 44-28-16,69-44-12 0,-53 60-15 16,23-9 12-16,30-51-21 15,-15 56-6-15,15-56-119 0,0 0-200 16,0 0-119-16,38 65-23 16,-38-65-22-16</inkml:trace>
  <inkml:trace contextRef="#ctx0" brushRef="#br0" timeOffset="828">195 503 822 0,'0'0'75'15,"0"0"27"-15,0 0-29 16,0 0 39-16,0 0 45 0,61 30-49 16,-61-30 33-16,61 13-10 15,-61-13-45-15,0 0-6 16,0 0-19-16,0 0-14 0,0 0 1 16,0 0-35-16,0 0 14 15,0 0-7-15,7-56-14 0,-7 56-3 16,0 0 62-16,-53-56-14 15,53 56-8-15,-68-35 32 16,68 35 14-16,-69 5-9 0,69-5 2 16,-61 34-18-16,61-34-6 15,-53 61-15-15,30-10-26 16,23-51 2-16,8 56-13 16,-8-56 1-16,30 56-7 0,-30-56-12 15,54 39-65-15,-54-39-100 16,53 17-133-16,-53-17-88 15,53-4-108-15,-53 4-31 0</inkml:trace>
  <inkml:trace contextRef="#ctx0" brushRef="#br0" timeOffset="1244">348 176 903 0,'0'0'157'0,"0"0"-18"16,0 0-19-16,0 0-26 15,0 0 29-15,0 0 10 16,0 0-37-16,0 0-52 0,0 0 19 15,0 0-38-15,0 0-28 16,0 0-2-16,0 0 22 16,0 0 32-16,0 0 18 15,0 0 22-15,0 0-54 0,0 0-2 16,0 0-3-16,0 0-8 16,0 0-22-16,23-64 8 0,-15 16-1 15,-8 48 21-15,-8-52 45 16,8 52-39-16,0 0 10 15,0 0-33-15,0 0 12 0,-62-12-28 16,62 12 13-16,-45 21-19 16,45-21-269-16,0 0-269 15,0 0-132-15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04:10.54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24 1541 1557 0,'-34'26'359'0,"34"-26"-46"16,0 0-81-16,0 0-76 0,34 26-71 16,-8-8-35-16,-26-18-17 0,0 0-31 15,34 8-8-15,-34-8-112 16,0 0-120-16,0 0-119 0,0 0-139 15,0 0-84-15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14:03.19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4061 86 1685 0,'0'0'35'0,"0"0"-1"0,0 0-25 15,0 0-90-15,0 0-258 16,0 0-45-16,0 0 33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27:07.794"/>
    </inkml:context>
    <inkml:brush xml:id="br0">
      <inkml:brushProperty name="width" value="0.035" units="cm"/>
      <inkml:brushProperty name="height" value="0.035" units="cm"/>
      <inkml:brushProperty name="fitToCurve" value="1"/>
    </inkml:brush>
  </inkml:definitions>
  <inkml:trace contextRef="#ctx0" brushRef="#br0">0 0 457 0,'0'0'-42'0,"0"0"-34"0,0 0 32 16,0 0-38-16,0 0-24 15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43:00.06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1775 517 525 0,'0'0'108'0,"0"0"-33"0,0 0 14 16,0 0 6-16,0 0 48 15,0 0-8-15,0 0-31 16,0 0-4-16,0 0-1 16,0 0-24-16,0 0 51 0,0 0 9 15,0 0-33-15,0 0-4 16,46 19-18-16,-20 3-2 0,7 4-4 15,0 0-18-15,0 7-15 16,6 1 22-16,-6 3-3 0,7 4-14 16,6-8-10-16,-14 4-13 15,8 0-4-15,-7-11 2 0,-6 0-30 16,-27-26 12-16,26 29 15 16,-26-29-26-16,0 0 3 15,33 30 16-15,-33-30 8 0,0 0-10 16,13 29-2-16,-13-29 18 15,0 0 9-15,0 0-16 0,0 0-25 16,-46 33 18-16,20-18-1 16,26-15-16-16,-47 11-3 0,8-7 26 15,-7-4-13-15,19 0-4 16,-19 0 0-16,20-4 4 0,-7 1-7 16,-6-5-8-16,39 8 5 15,-40-11 16-15,40 11-15 16,-33-26-6-16,33 26 5 0,-32-29-4 15,32 29-14-15,-20-37-3 16,7 11 20-16,13 26 13 0,0 0-6 16,-20-33-14-16,20 33 11 15,0-30 11-15,0 30-8 0,0 0-15 16,0 0 15-16,-13-29 9 16,13 29-9-16,0 0-12 0,0 0 8 15,0 0 12-15,0 0-8 16,0 0-12-16,0 0 7 0,0 0 11 15,0 0-22-15,0 0 8 16,0 0 26-16,0 0-18 16,0 0 0-16,13 37-6 15,0-8 17-15,-13-29-5 0,7 33-6 16,-7-33 3-16,0 0 6 0,6 34-6 16,-6-34 13-16,0 0 2 15,0 0 2-15,0 0-15 0,0 0-5 16,-39 18 5-16,39-18 0 15,-39-4-25-15,6-7 1 0,33 11-8 16,-33-26-13-16,33 26-29 16,-26-37 30-16,26 37 29 0,-27-33 1 15,27 33-1 1,0 0-8-16,0 0 21 0,0 0-10 16,0 0 7-16,0 0-6 15,0 0 21-15,0 0-15 0,0 0-17 16,0 0 17-16,0 0 13 15,0 0-13-15,0 0-6 0,0 0-2 16,0 0 22-16,0 0-4 16,0 0 11-16,-33 19-33 0,33-19 6 15,-39 3 25-15,39-3-13 16,-39-3-3-16,39 3-14 0,0 0 15 16,-46-19-4-16,46 19 6 15,0 0-12-15,0 0-1 0,0 0 4 16,0 0 7-16,0 0-15 15,0 0-3-15,0 0 3 16,0 0 19-16,0 0-5 0,0 0-24 16,0 0 27-16,0 0 25 15,0 0-17-15,0 0-14 0,-14 37 17 16,14-37 18-16,0 0-22 16,-32 37-13-16,32-37 37 0,0 0-33 15,-46 26-16-15,46-26 15 16,-47 11 9-16,47-11-6 0,-40-4-18 15,40 4-1-15,0 0 18 16,-39-26-27-16,39 26-26 16,-27-36 23-16,27 36 13 0,-13-37-16 15,13 37 30-15,0 0 2 16,0 0-9-16,0 0-18 0,0 0 23 16,0 0 5-16,0 0-12 15,0 0 1-15,0 0 16 0,0 0 4 16,0 0-37-16,0 0 29 15,0 0 9-15,-19 37 15 0,19-37-19 16,0 0-6-16,-53 29 4 16,53-29-2-16,-33 15-18 0,33-15 11 15,-52 7 10-15,52-7-7 16,-40-15-3-16,40 15-12 16,0 0 19-16,-46-22-19 0,46 22-6 15,0 0 18-15,0 0 8 16,0 0-14-16,0 0-18 0,0 0 27 15,0 0 2-15,0 0-15 16,0 0 6-16,0 0 11 0,-33 11 9 16,33-11-16-16,0 0-14 15,0 0 27-15,-39 45-5 0,39-45 2 16,-33 40 4-16,33-40 3 16,-53 41-26-16,21-11 5 0,-21-8 30 15,14-11-11-15,-7-4-11 16,0-7-1-16,-7-3 21 0,-6-1-11 15,12-7-11-15,-6 0 1 16,7 0 8-16,-6 3-9 16,12-3-13-16,-6 0 18 0,7 7 2 15,39 4-12-15,-40-3-3 16,40 3-1-16,-52 7 17 0,52-7-10 16,0 0 16-16,0 0 50 15,-33 44-14-15,33-44-33 0,-7 48-13 16,14-11 11-16,13 0 7 15,-20-37-19-15,46 41-10 0,-7-8 11 16,7-14-6-16,-46-19-61 16,53 18-63-16,-14-10-82 0,-39-8-97 15,46-12-167 1,-46 12-41-16,40-29-23 0</inkml:trace>
  <inkml:trace contextRef="#ctx0" brushRef="#br0" timeOffset="1">367 502 781 0,'0'0'95'16,"0"0"-47"-16,59-7-27 0,1 11-14 15,-1-1-3-15,0 5 12 16,7-1-19-16,0-7-185 0,6-3-92 16</inkml:trace>
  <inkml:trace contextRef="#ctx0" brushRef="#br0" timeOffset="2">2630 0 582 0,'0'0'142'0,"33"37"-14"0,-20 0-10 16,-13-37-10-16,-13 48 15 15,13-48-17-15,-26 48-41 0,26-48-30 16,-59 44-3-16,0-18-21 16,6-7-1-16,0-12-10 0,-12 0-5 15,12-7 25 1,1-3-34-16,-2-8-22 0,54 11 48 16,-53-26-70-16,53 26 3 15,-32-48 28-15,18 11 7 0,14-4-20 16,14 8 15-16,-14 33 25 15,13-41-3-15,-13 41-1 0,0 0-1 16,0 0 5-16,0 0 60 16,0 0 34-16,0 0 17 0,0 0 7 15,0 0 31-15,-33 37-1 16,-7-4-24-16,-6-3-61 16,-6-4-33-16,6-4 3 0,-7 0-10 15,1-3-23-15,6-8-4 16,46-11-18-16,-66 11-52 0,66-11-269 15,-52 11-158-15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43:00.06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355 188 513 0,'0'0'-30'16,"0"0"18"-16,0 0 33 0,0 0 24 16,0 0 35-16,0 0 35 15,0 0 7-15,-39-37 0 16,39 37-8-16,0 0-20 16,0 0 31-16,0 0-5 0,0 0-21 15,0 0-17-15,0 0-23 16,0 0 40-16,0 0 7 15,0 0 8-15,0 0-29 0,0 0-10 16,0 0-16-16,0 0-3 16,0 0-18-16,0 0-18 0,0 0-20 15,0 0-4-15,0 0 16 16,0 0 13-16,0 0 16 16,0 0-23-16,0 0-4 0,0 0-9 15,6-37-5 1,-6 37 0-16,46-33 9 0,0 15-3 15,0 3-11-15,0 4-10 16,-6 0 18-16,-7 3 9 0,0 1 5 16,-7 0-17-16,-26 7-10 15,39-4 30-15,-39 4 44 16,0 0 12-16,0 0-21 0,0 0-15 16,0 0-17-16,0 0-3 15,-52 15 1-15,6-4-17 0,-13-4 5 16,6 4-12-16,-6 0 11 15,0 0-4-15,0-7 17 16,-7 0 16-16,20 0 10 0,-7-4-18 16,7 3-3-16,7-3-7 15,39 0 15-15,-40 0-4 16,40 0-4-16,0 0-15 16,0 0-6-16,0 0-5 0,0 0 8 15,0 0-1-15,0 0-11 16,33-26-9-16,7 15 16 15,-1 0-7-15,1 4 13 0,-1 3 1 16,-6 4-10-16,0 0 6 16,0 4 2-16,-33-4 1 0,32 11 4 15,-32-11 5-15,33 11-14 16,-33-11-10-16,0 0 17 16,0 0-26-16,0 0 27 15,0 0-12-15,0 0 5 0,0 0-73 16,0 0-120-16,0 0-233 15,0 0-289-15,0 0-96 16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43:00.07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3293 824 513 0,'0'0'0'15,"0"0"5"-15,0 0-18 0,0 0-10 16,0 0-9-16,0 0 18 15,0 0 6-15,0 0-3 16,0 0-28-16,0 0-36 0,0 0-48 16</inkml:trace>
  <inkml:trace contextRef="#ctx0" brushRef="#br0" timeOffset="1">2695 868 584 0,'0'0'174'0,"0"0"-12"16,0 0-16-16,0 0-61 0,0 0-15 16,0 0 22-16,0 0 48 15,0 0 11-15,0 0-24 16,0 0-25-16,0 0-44 15,0 0-35-15,0 0-33 0,0 0 12 16,0 0 13-16,0 0-15 16,0 0-41-16,-7-44-16 15,7 44-12-15,33-56 19 0,0 12 8 16,-33 44 16-16,52-33 19 16,-52 33-22-16,53-19 29 0,-53 19 6 15,0 0 5-15,0 0-14 16,0 0 35-16,33 63 29 15,-27-11 22-15,-12-11-6 0,-14-1 3 16,0-3-9 0,-13 0 8-16,-6-4-25 0,-7-3 4 15,-13-4-15-15,-13-4 7 16,-7-4-12-16,0-10-21 0,0-1-17 16,0-3 9-16,0-11-9 15,0-5 9-15,14-2 2 16,6-5-24-16,6-3-54 0,14 0 67 15,39 22-279-15,-53-44-106 16,20 10-59-16,33 34 3 0</inkml:trace>
  <inkml:trace contextRef="#ctx0" brushRef="#br0" timeOffset="2">2570 381 983 0,'52'-12'77'0,"-6"1"-26"15,7 0-20-15,-1 0-24 16,-6 0-92-16,0 4-59 0,-46 7-33 15,60-15-79-15</inkml:trace>
  <inkml:trace contextRef="#ctx0" brushRef="#br0" timeOffset="3">1853 1075 1208 0,'0'0'106'16,"-46"8"12"-16,46-8-69 0,0 0-32 16,0 0-108-16,0 0-17 15,-39-41 38-15,26-7 1 0,13-8 21 16,20-10 17-16,6-4 14 15,7 7 13-15,0 4 11 16,-1 11 21-16,-32 48 0 0,60-37-35 16,-14 26 27-16,-46 11 19 15,46 22 20-15,-46-22 19 16,26 59 6-16,-20-7 87 16,-19-4 26-16,-13 0-17 0,-7-4-14 15,-19 0-26-15,-8 1-23 16,-12-12-15-16,-13 0-33 15,-7-11-25-15,6 1-20 0,-6-9-21 16,13-6-3-16,7-4-3 16,13-12-8-16,6-14-115 0,53 22-189 15,-52-55-196-15,26-5-63 16</inkml:trace>
  <inkml:trace contextRef="#ctx0" brushRef="#br0" timeOffset="4">1689 0 1212 0,'0'0'170'16,"0"0"21"-16,0 0-19 0,-6 63 0 15,-14 14-43-15,0 8-52 16,-6 0-49-16,6 4-1 16,14-4-30-16,-1-4-148 15,14-11-250-15,-1-7-98 0,1-11-43 16</inkml:trace>
  <inkml:trace contextRef="#ctx0" brushRef="#br0" timeOffset="5">986 1060 1577 0,'0'0'263'0,"0"0"-96"16,-53-3-44-16,53 3-68 0,0 0-55 15,0 0-83-15,-6-52 51 16,26 8-3-16,12 3 29 16,-32 41-1-16,66-52 7 0,-7 15-3 15,-13 11 15-15,-46 26 22 16,53-14-20-16,-53 14 3 0,46-4-13 16,-46 4 2-1,0 0 5-15,0 0-8 0,6 52 36 16,-6-52 49-16,-46 59-1 15,0-11 9-15,0-8 14 0,-6-3 0 16,-7 8-37-16,6-5-18 16,1 12-30-16,-8 4 3 15,8 3 23-15,6 0 14 0,0 7-25 16,6 1-23-16,14-4-11 16,0 3 5-16,6-7-5 15,0-7 2-15,7-8 24 0,0-7 30 16,13-37 21-16,-20 37-1 15,20-37-7-15,-46 30-22 16,0-16-5-16,7-6-14 16,0-16-11-16,-7-3 0 0,6-11-3 15,1-4-2-15,6-14-21 16,7-19-5-16,6-12 1 0,20-6 7 16,6-8 5-16,8 7 3 15,12 1-16-15,7 10 0 16,6 12-35-16,14-1-86 0,-1 8-126 15,1 4-191-15,-1 3-248 16,1 4-103-16</inkml:trace>
  <inkml:trace contextRef="#ctx0" brushRef="#br0" timeOffset="6">0 938 1984 0,'0'0'127'0,"53"23"-63"0,6-16-34 16,13-3-260-16,1-12-491 15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43:00.07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3465 960 355 0,'0'0'28'0,"0"0"26"16,13-37 13-16,-13 37-4 15,0 0 4-15,0 0 36 0,0 0 21 16,0 0 6-16,0 0 4 16,0 0-33-16,0 0-39 0,0 0-42 15,0 0-8-15,0 0 20 16,0 0 98-16,0 0-86 16,0 0-3-16,-20 67-7 0,1-4-21 15,-1-4-13-15,0-7-22 16,0-4 22-16,20-48-9 15,-32 55 25-15,32-55-10 16,-53 41 28-16,53-41-22 0,-54 29-15 16,54-29-25-16,-39 0 32 15,39 0-4-15,0 0 26 16,-39-59-26-16,19 0-5 0,20 4-2 16,0 7 2-16,0 48-1 15,6-49 6-15,-6 49 4 16,0 0-18-16,0 0 4 0,0 0-7 15,0 0 17-15,0 0 32 16,0 0-32-16,0 0 0 0,0 0 17 16,0 0 60-1,-19 45 40-15,19-45 30 0,-20 44 17 16,20-44-38-16,-46 44-45 16,0-14-27-16,0-11-21 0,-13-5-4 15,0-3-13-15,-7-7-3 16,7 0-13-16,-8-8 4 15,8-7 4-15,6-4 4 0,7-3-12 16,7-1-4-16,6 1 4 16,33 18 17-16,-33-30-3 15,33 30-10-15,0 0-21 0,0 0 1 16,0 0-78-16,-26-44-163 16,26 44-192-16,0-48-63 0,13 11 7 15</inkml:trace>
  <inkml:trace contextRef="#ctx0" brushRef="#br0" timeOffset="1">3570 535 792 0,'46'8'32'0,"-46"-8"22"16,0 0-7-16,59 7-15 15,-19-7-40-15,-40 0-11 0,52 0-45 16,-52 0-26-16,53-18 90 16,-20-1-210-16,-33 19-20 15</inkml:trace>
  <inkml:trace contextRef="#ctx0" brushRef="#br0" timeOffset="2">4123 0 649 0,'0'0'48'16,"0"0"22"-16,0 0 67 16,0 0-5-16,0 0 7 0,-72 51 14 15,6-2 3-15,-6 2-36 16,-7 1-72-16,-8 0-34 16,-5-4 21-16,0 0-42 15,-6-8-123-15,-7-6-151 0,0-1-81 16,-2-4-44-16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43:00.08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2622 77 135 0,'0'0'6'0,"0"0"17"0,0 0 8 16,0 0-22-16,0 0 2 15,0 0 13-15,0 0 5 0,0 0-4 16,0 0 14-16,0 0 9 16,0 0-19-16,0 0-1 15,0 0 18-15,0 0-19 0,0 0 10 16,0 0 9-16,0 0 2 16,0 0-6-16,0 0 24 15,0 0-7-15,0 0-21 0,0 0-10 16,0 0-7-16,0 0-12 15,0 0-3-15,0 0 7 16,0 0 24-16,0 0 41 0,0 0 39 16,0 0-26-16,20 41-59 15,-20-41 14-15,13 66 23 0,0-3-34 16,-6-11-13-16,-1 3 1 16,1-3-10-16,0-8-7 0,-1 1 7 15,1-5-8-15,-7-40-27 16,0 48 34-16,0-11-22 0,0-37 10 15,0 37 12 1,0-37-18-16,0 0-9 0,0 0-62 16,-13 41-36-16,13-41-9 15,0 0 17-15,0 0-5 0,0 0-58 16,0 0-41-16,0 0-55 16</inkml:trace>
  <inkml:trace contextRef="#ctx0" brushRef="#br0" timeOffset="1">2412 343 363 0,'0'0'100'0,"0"0"17"0,0 0-37 15,0 0-44-15,0 0 12 0,0 0 37 16,0 0-6-16,-13 41-10 15,0-4 9-15,-7 0-31 16,20-37 29-16,-39 55-12 16,6-14 6-16,33-41-65 0,-53 44 15 15,1-11 66-15,6-10-14 16,-7-9-32-16,7-6 3 0,-13-5-40 16,26-6-7-16,33 3 12 15,-66-11 22-15,27-8-26 0,39 19-4 16,0 0 17-16,-46-51-34 15,13 6 22-15,33 45 15 0,-13-48-35 16,13 48 25 0,0 0 13-16,0 0-27 0,-13-40 4 15,13 40 0-15,0 0-30 16,0 0 37-16,0 0 25 0,0 0-42 16,0 0 44-16,0 0 3 15,0 0-34-15,0 44 15 0,0-44 40 16,-13 55-12-16,13-55 14 15,-20 52 20-15,20-52-24 0,-33 52 0 16,0-12-20-16,33-40 22 16,-52 41-39-16,12-15 2 0,7-4 12 15,33-22-23 1,-46 15 50-16,46-15 30 0,0 0-49 16,-39 0-10-16,39 0-3 15,0 0-6-15,-46-30-17 0,46 30 11 16,-26-51-16-16,13 10 27 15,-7 0-16-15,20-7-16 0,0 0 34 16,13-4-37-16,-6 1 20 16,6-5-2-16,-7 5-29 0,14-5 19 15,-7 8 4-15,7 0 3 16,0 7-19-16,-7 5 15 0,0 2-3 16,-13 34-18-1,20-40-26-15,-20 40-28 0,0 0-14 16,13-37-58-16,-13 37-105 15,0 0-98-15,0 0-47 0,0 0 45 16,0 0-7-16</inkml:trace>
  <inkml:trace contextRef="#ctx0" brushRef="#br0" timeOffset="2">1288 986 746 0,'7'37'113'15,"-7"-37"3"-15,0 0-10 16,0 0-17-16,33 33-31 0,-33-33-30 16,52 15 70-16,-52-15-21 15,53 4 7-15,-7-8-57 16,0-7 26-16,-13 0 24 0,13-8-27 15,-13-3-29-15,-33 22-33 16,46-33-77-16,-46 33-174 0,39-37-58 16,-39 37-18-16,20-44-6 15</inkml:trace>
  <inkml:trace contextRef="#ctx0" brushRef="#br0" timeOffset="3">1702 96 801 0,'0'0'101'0,"0"0"-48"16,0 0 31-16,0 0 1 0,0 0-12 15,0 0-40-15,60-22 25 16,-8 14-18-16,1 8-26 0,-7-4 11 16,-46 4 0-16,46-3-23 15,-46 3-75-15,39-11-159 0,-39 11-17 16,40-15-27-16</inkml:trace>
  <inkml:trace contextRef="#ctx0" brushRef="#br0" timeOffset="4">0 561 789 0,'0'0'165'0,"0"0"56"16,0 0-32-16,0 0-49 0,0 0-14 15,60-22-55-15,-14 7 4 16,6 8-54-16,1-4-24 16,-1 0 22-16,7 7-3 0,1-3-46 15,-8 3-93-15,7 0-103 16,-13 4-75-16,0 0-39 0,-6 0-16 16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43:00.08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3029 174 299 0,'0'0'101'0,"-13"-45"3"15,13 45-27-15,0 0-53 0,0 0 2 16,0 0-5-16,0 0-4 15,0 0-11-15,0 0-14 16,0 0-3-16,0 0 21 0,0 0 12 16,0 0-15-16,0 0 6 15,0 0 2-15,46 26-5 16,-46-26 11-16,0 0-4 0,0 0-31 16,0 0 6-16,0 0 28 15,0 0-4-15,0 0 3 16,0 0 13-16,0 0-17 15,0 0-10-15,26 45-3 0,-26-45 32 16,0 0-27-16,-26 45-17 16,26-45 20-16,-52 44-25 15,-1-7 35-15,53-37-7 0,-59 33-9 16,59-33-4-16,-59 34 10 16,59-34-15-16,-46 25 15 0,46-25 12 15,0 0 25-15,0 0 0 16,-40 56-25-16,40-56 12 15,-26 55-7-15,26-55 3 0,-7 56-11 16,1-8 7-16,6-48-11 16,0 56 22-16,6-11 25 15,-6-45 25-15,-6 48 2 16,6-48-5-16,-20 40-4 0,20-40-33 16,-39 33-47-16,39-33 10 15,-53 19 1-15,7-8 11 16,46-11 13-16,-52 0 11 0,12-7 1 15,40 7 17-15,-39-34-7 16,12-3-3-16,21-3-29 16,-1-1-18-16,14-3 2 0,6-2 21 15,0-2-22-15,7 0-13 16,6 8-13-16,7-1 15 16,-33 41-5-16,46-55 0 15,-7 10 0-15,-39 45 5 0,60-51-61 16,-60 51-40-16,52-45-111 15,-52 45-73-15,0 0-74 0,46-29 4 16,-46 29 34-16</inkml:trace>
  <inkml:trace contextRef="#ctx0" brushRef="#br0" timeOffset="1">2891 915 571 0,'0'0'62'15,"0"0"19"-15,46-12-23 16,-6 1 6-16,-1 4 7 0,1-4 30 16,-40 11 18-16,52-4 22 15,-6 8 29-15,-46-4 8 16,40 22-30-16,-40-22-32 0,13 44-63 15,0 4-30-15,-20-3-1 16,-6-5 28-16,-13 6-33 16,0-9-13-16,-7 3-53 15,33-40-116-15,-73 48-135 0,8-18-111 16,-1-8-19-16</inkml:trace>
  <inkml:trace contextRef="#ctx0" brushRef="#br0" timeOffset="2">2063 122 405 0,'0'0'63'0,"0"0"18"15,0 0 6-15,0 0-42 0,0 0 105 16,0 0 27-16,0 0 9 16,0 0-14-16,46 48-33 15,-19-4-3-15,-8 5-40 0,-6-1-60 16,-6 0 9-16,0 4-23 15,-7-4 5-15,-14-4 26 16,-5-3-17-16,-1-4-32 16,20-37-4-16,-46 41 2 0,7-11-6 15,-1-11-19-15,-12-8-141 16,6-8-142-16,0-10-27 16,0-8-68-16</inkml:trace>
  <inkml:trace contextRef="#ctx0" brushRef="#br0" timeOffset="3">1715 393 725 0,'0'0'118'15,"0"0"28"-15,-13 59-46 16,-7-8 19-16,0-3-19 0,20-48-10 16,-46 60 13-16,14-15-37 15,-8-8-9-15,1-11-15 16,-1-4-31-16,40-22-86 0,-65 18-188 16,5-14-54-16,8-4-49 15</inkml:trace>
  <inkml:trace contextRef="#ctx0" brushRef="#br0" timeOffset="4">1373 11 443 0,'0'0'51'0,"27"-41"15"0,-27 41-12 15,0 0-22-15,0 0-25 16,0 0 118-16,0 0 20 0,0 0-44 16,0 0-28-16,39 60-9 15,-19-5-2-15,-7-7 4 16,-13-48 6-16,13 59-17 0,-13-59-40 15,7 49-9-15,-7-49 47 16,0 0 52-16,0 0 28 16,0 0-44-16,0 0-58 0,0 0-39 15,-53 37 8-15,53-37 22 16,-59 15-10-16,13-8-22 16,46-7 10-16,-53 8-8 15,53-8-1-15,-46 14 25 0,46-14-11 16,-52 45-1-16,12 3 36 15,7 4 24-15,7 3-6 0,0 0 11 16,6 4-13-16,7 5-4 16,0-1-25-16,-7-4 19 15,7-7 17-15,-7-4 3 0,1-4-11 16,-8-10-10-16,27-34-16 16,-39 40-32-16,-1-14 3 15,40-26 24-15,-46 7-17 0,46-7 33 16,-39-33-24-16,13-15-5 15,13-18-1-15,13-16-7 16,13-10-19-16,6-8 24 16,8 7-4-16,-1 19-11 0,7 7 1 15,0 16-3-15,-33 51 9 16,33-45 0-16,-33 45-27 0,52-22-160 16,-52 22-127-16,53 4-169 15,-7 7-40-15,-46-11 16 16</inkml:trace>
  <inkml:trace contextRef="#ctx0" brushRef="#br0" timeOffset="5">0 407 307 0,'0'0'56'16,"0"0"15"-16,0 0 0 16,0 0-17-16,0 0 4 0,0 0 14 15,0 0 10-15,0 0 2 16,0 0 6-16,0 0-13 0,0 0-20 15,0 0-20-15,0 0 7 16,46-33-22-16,-46 33 8 16,59-26-21-16,-13 8-20 0,-46 18 32 15,46-19-12-15,-46 19 11 16,46-14-28-16,-46 14-7 16,0 0 2-16,0 0 18 0,0 0 18 15,0 0-15-15,0 0-38 16,46-12 33-16,-46 12-9 15,0 0-20-15,0 0-44 16,0 0-35-16,0 0-53 0,0 0-39 16,0 0-16-16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43:00.09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4665 192 490 0,'0'0'81'16,"0"0"-22"-16,0 0 0 16,0 0 36-16,0 0-24 15,0 0 5-15,0 0 22 0,0 0-19 16,0 0 81-16,0 0 21 15,0 0 6-15,0 0-36 16,0 0-114-16,0 0 14 16,0 0-23-16,0 0-22 0,0 0 3 15,33-41-5-15,-33 41 26 16,0 0 5-16,0 0-2 0,0 0-19 16,0 0-39-16,0 0 32 15,0 0-1-15,0 0-30 16,0 0 13-16,0 0-141 0,0 0-237 15,0 0-148-15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0:26.46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0 933 1275 0,'0'0'253'16,"0"0"-54"-16,0 0-14 0,0 0 16 15,0 0 24-15,0 0-2 16,0 0-21-16,0 0-51 15,0 0-38-15,0 0-35 16,0 0-28-16,0 0-16 0,38-47-6 16,-15 0-18-16,0 4-3 15,7-8-4-15,-7-9 2 16,15-17-2-16,0-13-12 0,0-17 5 16,8-4 4-16,-1 8-9 15,-7 22 14-15,-7 13-13 16,-8 20 8-16,-23 48 0 0,0 0-6 15,0 0 0-15,0 0 3 16,45 35 3-16,-22 7 0 0,0 10 8 16,-8 3-8-16,0 5 15 15,1 9 16-15,-9-1 5 16,1 5-1-16,-1 0-9 16,1-1-3-16,0-7-2 15,-1 3-8-15,1-12-8 0,-1-9-5 16,-7-47 0-16,0 51 0 15,0-51 0-15,0 0-3 0,0 0-12 16,0 0-134-16,0 0-166 16,0 0-199-16,0 0-211 15,0 0 37-15</inkml:trace>
  <inkml:trace contextRef="#ctx0" brushRef="#br0" timeOffset="210">122 510 1170 0,'0'0'185'0,"0"0"20"16,0 0 34-16,68 8-18 0,1 5-20 16,-1-5-35-16,-7 1-64 15,7-5-56-15,-7-4-23 16,0 0-32-16,0-4-239 0,-8-9-296 15,-7 0-148 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43:00.09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0 122 399 0,'0'0'81'0,"0"0"-2"15,0 0-1-15,0 49-29 16,0-49 18-16,0 0 40 0,6 52 24 16,-6-52 23-16,0 0-20 15,0 0 24-15,0 0 2 0,0 0-2 16,66 44-50-16,-6-29-65 15,-7-4 17-15,7-15-19 16,-8-3-47-16,8-8 11 0,-7-7 11 16,0-8-8-16,0-7-6 15,0-4-5-15,-14 0 3 0,-39 41 9 16,54-52-31-16,-54 52 2 16,33-44-95-16,-33 44-203 0,0 0-118 15,0 0 17-15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43:00.09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2092 499 621 0,'0'0'149'0,"0"0"-5"0,0 0-4 16,13-41 3-16,-13 41 50 16,0 0 10-16,0 0-41 0,0 0-36 15,0 0-25 1,0 0-30-16,0 0-39 0,-65 15-3 16,-2 3-15-16,1 12-2 15,0 3-1-15,6 8-3 0,14-4-14 16,7 0 13-16,39-37-18 15,-33 44 44-15,20-3-43 0,13-41 23 16,20 37-35-16,-20-37 42 16,59 22-12-16,-13-15-8 15,1-3 0-15,-1-8 0 0,-46 4 2 16,33-4 5-16,-33 4 10 16,0 0-17-16,0 0 37 15,0 0 9-15,0 0-9 0,0 0-24 16,0 0 4-16,-73-3-17 15,0-5 13-15,1 1 23 0,6 0 41 16,6-4-45-16,14-1 10 16,0 1 9-16,46 11 5 15,-47-22-14-15,47 22-33 0,-33-40 16 16,20-5-33-16,13-7 23 16,6-7-10-16,14-3-17 0,0-12 23 15,7 3-14-15,6-6 6 16,0-1 5-16,0 8-23 0,-7 11-2 15,0 11-125-15,-26 48-103 16,0 0-116-16,0 0-116 0,0 0 21 16,0 0 23-1</inkml:trace>
  <inkml:trace contextRef="#ctx0" brushRef="#br0" timeOffset="1">969 595 680 0,'0'0'60'15,"0"0"-28"-15,0 0 15 0,0 0 13 16,0 0-15-16,0 0-6 16,0 0-4-16,0 0-1 0,0 0 37 15,0 0-11-15,0 0 6 16,0 0-9-16,0 0-42 15,7 48 8-15,-7-48-13 0,0 0-10 16,0 0 7-16,0 0 1 16,0 0-5-16,0 0-47 0,0 0 12 15,0 0 44-15,-7-45-5 16,14 1 2-16,-7 44-9 0,26-52-8 16,-26 52 3-1,0 0 11-15,0 0 0 0,0 0 59 16,0 0 43-16,0 0-53 15,0 0-27-15,0 0-22 0,0 0 11 16,-53 60-8-16,7-20-9 16,46-40 0-16,-60 37 11 0,1-18-19 15,13-8 23-15,46-11 2 16,-46 0 28-16,46 0-40 0,0 0 27 16,-47-34-46-16,47 34 47 15,-13-66-26-15,19-1 1 0,22 1-8 16,-2-4-15-16,7 3 31 15,0 12-16-15,-33 55 22 16,39-63-25-16,-39 63 10 16,0 0 12-16,0 0 87 0,0 0-60 15,20 48-6-15,-20 7-13 16,-13 1-7-16,-14 3-4 0,-12-7-2 16,-7-1-20-16,-1-3 18 15,1-7 36-15,-13-8 10 16,6-7 4-16,-7-7-29 0,8-5 4 15,-8-2 4-15,0-1 59 16,14 3-40-16,-6 1 10 0,12 4-23 16,6 7 22-16,2 3-23 15,5 8 7-15,8 0-35 0,12 7 17 16,14 1-24-16,12-5-6 16,8 5 1-16,12-8-45 15,8-8-95-15,-1-3-206 16,0-11-236-16,0-8-85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43:00.09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7787 689 865 0,'0'0'85'16,"0"0"3"-16,0 0-7 0,0 0 15 16,0 0-48-16,0 0 39 15,0 0 57-15,0 0-16 16,0 0-37-16,40-7-34 15,-40 7-26-15,32 3 31 0,-32-3 15 16,0 0-21-16,0 0-30 16,0 0-8-16,14 37 4 15,-14-37-18-15,0 0 3 0,-60 34 6 16,-5-12-10-16,12-11-16 16,1-7-8-16,12-8 26 0,40 4-17 15,-46-19-19-15,46 19-33 16,0 0 0-16,7-62 16 15,12 10 16-15,14 8 18 0,-33 44 8 16,59-56-23-16,-13 23 11 16,-46 33 15-16,0 0 14 15,0 0 19-15,0 0 8 16,0 0-31-16,0 0 13 0,0 0 23 16,-6 59 27-16,-20-18-14 15,26-41-21-15,-53 44-4 16,0-11 13-16,1-11 13 0,-1-3 15 15,-6-4-12-15,0-4-23 16,6 0-18-16,1-4-15 0,6-7 41 16,0-3 14-16,13-1-33 15,33 4-10-15,-39-15-9 16,39 15 9-16,-33-26 8 16,33 26-10-16,-40-33-19 15,40 33-3-15,-33-37 23 0,33 37 8 16,-26-33-7-16,26 33-4 15,0 0-10-15,-33-45-9 0,33 45 7 16,-26-48 0-16,0 8 17 16,13-1-27-16,6 0 10 15,-6-3-12-15,13-4 1 0,0 0 5 16,6-5-16-16,1 9-15 16,0 7-26-16,-7 4-58 0,0 33-68 15,0 0-103 1,6-37-159-16,-6 37-132 0</inkml:trace>
  <inkml:trace contextRef="#ctx0" brushRef="#br0" timeOffset="1">7367 175 1005 0,'0'0'94'0,"0"0"-12"16,0 0 4-16,0 0-30 16,32-48-20-16,-32 48-8 15,53-48-28-15,-7 14 16 0,-7 12-14 16,-39 22 5-16,53-22 9 15,-53 22 75-15,46 0 53 0,-46 0-23 16,0 0-72-16,0 0 3 16,33 44-47-16,-33-44 32 15,-13 52-37-15,13-52 22 16,-53 55-16-16,1-10-6 0,-8-16 0 16,1-3-121-16,-6-4-190 15,5-6-152-15</inkml:trace>
  <inkml:trace contextRef="#ctx0" brushRef="#br0" timeOffset="2">6289 431 677 0,'0'0'103'0,"0"0"20"16,0 0-24-16,0 0-37 16,0 0 6-16,0 0 69 0,0 0 54 15,0 0 11-15,39 14-19 16,-39-14-40-16,40 34-27 15,-40-34-42-15,13 48-38 0,-13-48 2 16,0 44-24-16,0-44-2 16,-46 44-9-16,0-10 6 15,-7-12-21-15,1-4 25 16,-1-7-20-16,7-3 21 0,46-8-23 16,-39-4 14-16,39 4-41 15,0 0 10-15,-13-48 6 0,19 4 2 16,14-8-28-16,6 0 27 15,0 4-20-15,1 4 42 16,-27 44-22-16,26-41 24 0,-26 41-27 16,0 0 30-16,0 0-18 15,0 0 16-15,-53 41-3 16,7 3 0-16,14 0-11 16,5 1-10-16,8-5 30 0,19-40-24 15,0 48 18-15,0-48 0 16,19 41-1-16,-19-41 0 15,0 0 5-15,33 37-29 0,-33-37 30 16,0 0-11-16,0 0 18 16,0 0-35-16,0 0 25 0,0 0-14 15,-66 19 18-15,7-16-18 16,0-6 2-16,0-9-12 16,0-2 39-16,13-5-36 15,46 19 6-15,-46-48-22 0,46 48 31 16,-26-55-17-16,26 55 27 0,-20-45-24 15,20 45 27 1,0 0-18-16,0 0 41 0,0 0-19 16,0 0 16-16,0 0-22 15,-13 56 17-15,-7-8-37 0,-6 0 34 16,-7-4-36-16,-7 1 19 16,-12-9-61-16,-1 2-133 15,1-8-220-15,-1-8-90 0</inkml:trace>
  <inkml:trace contextRef="#ctx0" brushRef="#br0" timeOffset="3">5047 456 712 0,'0'0'124'15,"0"0"-46"-15,0 0-56 0,0 0 14 16,0 0 23-16,0 0 47 15,0 0 17-15,0 0-20 0,-7 63-8 16,1-15-33-16,-7-7-19 16,6-4 6-16,7-37-16 15,-33 52-9-15,0-15 0 0,33-37-17 16,-46 33 7-16,13-15-17 16,33-18 3-16,-46 8 8 0,46-8-19 15,0 0 15-15,-32-45 5 16,18-3-37-16,21 0 42 15,19-7-18-15,7-1 15 16,13 8-19-16,-6 8-1 0,-40 40 5 16,59-41 4-16,-59 41-211 15,46-22-155-15,-46 22-60 0</inkml:trace>
  <inkml:trace contextRef="#ctx0" brushRef="#br0" timeOffset="4">4383 434 1321 0,'0'0'77'16,"0"52"-30"-16,-6 0-27 0,-14-4-20 15,0 0 17-15,-13-8 6 16,0-6-16-16,-6-5 19 0,-7-7-1 16,7-3 22-16,-1-12 28 15,7-3-49-15,33-4-10 16,-33-15-6-16,33 15 5 16,-13-48-5-16,7-4-18 0,12 1 14 15,-6 3-4-15,7 7 6 16,-7 41-16-16,6-37 48 15,-6 37 4-15,0 0 21 0,-52 30-11 16,-7 14-26-16,-7 4-11 16,7 4-9-16,0 3-3 0,0-3-29 15,-7 4-143-15,13-8-148 16,1-7-135-16,12-4-75 16</inkml:trace>
  <inkml:trace contextRef="#ctx0" brushRef="#br0" timeOffset="5">4055 1049 2032 0,'39'-26'140'0,"7"11"-46"16,13 15-39-16,7 4-25 0,-7 10-4 15,-13 5-11 1,0 3-9-16,-46-22 6 0,20 44-12 16,-27-7 4-16,-26 0-35 15,-19-7-44-15,-21-1-150 0,-5-6-232 16,-8-1-132-16</inkml:trace>
  <inkml:trace contextRef="#ctx0" brushRef="#br0" timeOffset="6">4061 86 1685 0,'0'0'35'0,"0"0"-1"0,0 0-25 15,0 0-90-15,0 0-258 16,0 0-45-16,0 0 33 0</inkml:trace>
  <inkml:trace contextRef="#ctx0" brushRef="#br0" timeOffset="7">3378 486 1407 0,'-46'-22'192'16,"46"22"-77"-16,0 0-94 16,0 0-12-16,0 0 18 0,0 0-40 15,0 0 57-15,0 0 36 16,-46 15 56-16,-7 22 13 15,7 18-62-15,-6 11 34 0,-1 16-16 16,0 6-36-16,1 9-25 16,-1 3-31-16,-12 0-18 15,5-4 5-15,-5-7 12 0,-1-11-20 16,0-19 14-16,7-11 2 16,7-14-8-16,6-16-6 0,6-7 1 15,14-11 5-15,26 0-91 16,-20-40-150-16,14-5-222 0,25-3-174 15</inkml:trace>
  <inkml:trace contextRef="#ctx0" brushRef="#br0" timeOffset="8">2832 1615 1585 0,'40'22'160'16,"6"-18"-75"-16,6-8-38 16,14-7-69-16,6 0-226 0,1-4-159 15,-1-7-86-15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43:22.74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316 2169 260 0,'0'0'34'0,"0"0"-10"16,0 0-1-16,0 0-20 0,0 0 14 16,0 0-14-1,0 0-3-15,0 0 0 0,0 0 5 16,0 0-9-16,0 0 14 0,0 0-3 15,0 0-15-15,0 0 2 16,0 0 13-16,0 0 1 0,0 0-8 16,0 0 9-16,0 0-9 15,0 0 5-15,0 0-5 0,33-33-50 16,-7-4-44-16,0 0-9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48:18.49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0 166 279 0,'33'7'73'0,"0"-7"19"16,-1-3 0-16,8-8 10 15,12 3 21-15,1 1 14 0,6-4 8 16,13 7 2-16,7-3 7 16,20-1-7-16,13 5-34 0,12-1-1 15,14 4-49-15,20-4-10 16,6 8 4-16,14-4-45 16,-1 0-12-16,27-7 4 0,0-1 13 15,6-3-17-15,0 0 7 16,-13 0 7-16,-13-4-14 15,-19 4 5-15,-21 4-11 16,-25-1 6-16,-21 1 0 0,-32 3 34 16,0 0 2-16,-34 4 11 15,-32 0-34-15,0 0-13 0,40-3-8 16,-40 3 19-16,0 0 18 16,0 0-33-16,0 0-1 0,0 0-19 15,0 0-77-15,0 0-144 16,0 0-149-16,0 0-35 15,0 0-18-15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48:19.35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210 16 198 0,'0'0'3'15,"0"0"54"-15,-39 18-7 0,39-18 34 16,-46 11-7-16,46-11-38 16,-40 8 46-16,40-8-12 15,-46 3-35-15,46-3 15 16,-39 0-1-16,39 0 60 0,0 0-23 16,0 0 12-16,0 0-44 15,0 0-1-15,0 0 26 0,0 0 29 16,0 0-12-16,0 0 1 15,0 0-18-15,0 0-61 0,0 0 9 16,0 0-27-16,46 0-3 16,26-7 31-16,27 0-24 15,19-1-5-15,27-3 7 0,20 0 12 16,12 4-38-16,20 3 9 16,14 0 8-16,12 8 15 15,-5 0-5-15,-14 7-10 0,-14 0 6 16,-19 7-6-16,-20-3 4 15,-25 4-2-15,-21-5-12 16,-19-3-6-16,-14 1 13 0,-13-1 12 16,-19-4 7-16,-40-7-3 15,0 0-13-15,52 11-30 0,-52-11 16 16,0 0 10-16,0 0 31 16,0 0-21-16,0 0-6 0,0 0-83 15,0 0-185-15,40 8-121 16,-40-8-68-16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3:48:20.20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11631 133 442 0,'0'0'18'0,"0"0"99"16,0 0 34-16,0 0 25 0,0 0-29 16,53 29-12-1,12-6-23-15,8-5-23 0,19-3-15 16,6 3-18-16,1-3-38 16,19 0 59-16,7-4-33 0,-7 0-36 15,-6-4 16-15,0 1-24 16,-14-5 19-16,-19 1-26 0,-26-4 26 15,6 4-34-15,-20-4 41 16,-39 0-21-16,33 0-5 0,-33 0 14 16,0 0-25-16,0 0 17 15,0 0-15-15,0 0 30 0,0 0-49 16,0 0-92-16,0 0-128 16,0 0-98-16,0 0-34 15</inkml:trace>
  <inkml:trace contextRef="#ctx0" brushRef="#br0" timeOffset="736">7307 761 449 0,'0'0'72'15,"0"0"32"-15,0 0-40 0,-13-44-21 16,13 44 1-16,46-34 13 16,20 16 20-16,19 3 10 0,20 4-7 15,20 4-25-15,13 7 20 16,13-4-16-16,7 4 43 0,0 0-22 16,6 0-17-16,0 0-13 15,-13 0-36-15,-6-4 36 16,-20 8-35-16,-7 0 24 0,-26 3-9 15,-20-3-30-15,-19-1 4 16,-53-3 11-16,53 4-12 0,-53-4-3 16,0 0-3-16,0 0-10 15,0 0-55-15,0 0-62 0,0 0-103 16,0 0-52-16,0 0-49 16</inkml:trace>
  <inkml:trace contextRef="#ctx0" brushRef="#br0" timeOffset="1663">0 502 336 0,'0'-33'45'0,"0"33"9"16,33-41 19-16,13 8-3 0,13 4-3 16,13-1-10-16,20-3 2 15,13-1 23-15,20 5 18 0,26-4 4 16,33-1-42-16,13 1 8 15,27 7-11-15,6 0 15 0,6 1-34 16,8 6 58-16,-1 4-20 16,-7 4-24-16,-6 0-40 0,-6 4 30 15,-1 7-4-15,-19-4-6 16,-14 4 11-16,-19 0 8 16,-20 4-7-16,-19-1-35 15,-20 5-2-15,-14-8-17 0,-19 4 8 16,-13-4-3-16,-7 0 25 15,-59 0-25-15,46 0-15 0,-46 0 28 16,0 0 1-16,0 0 13 16,0 0-19-16,0 0 35 0,0 0-40 15,0 0 27-15,0 0-41 16,46 0 14-16,-46 0 0 0,0 0 0 16,0 0 12-16,0 0-20 15,0 0-13-15,0 0-64 0,0 0-85 16,0 0-140-16,0 0-106 15,0 0-43-15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25:30.838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394 0 415 0,'0'0'105'0,"0"0"23"16,0 0-16-16,0 0-14 0,0 0-12 16,0 0-45-16,0 0-31 15,0 0-10-15,0 0 4 0,0 0-9 16,0 0-10-16,0 0-87 16,0 0-76-16,-13 40-38 0,13-40-3 15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28:03.533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4206 484 1800 0,'6'-41'234'0,"-6"41"-57"15,0 0-82-15,0 0-45 16,0 0-28-16,0 0-8 16,0 0-323-16,0 0-415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29:49.372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4040 17 520 0,'0'0'149'0,"40"-15"16"16,12 7 0-16,7 8 10 16,0 4 4-16,41 4-16 15,-1 3-42-15,25 3-21 0,9 5-27 16,11-2-27-16,15 2-14 16,-1-1-5-16,0-3-5 15,13 0-39-15,-13-4 28 16,14 0-7-16,-14-4-20 0,14-3 19 15,-15-4-21-15,-11 0 7 16,-8-4 24-16,-20-7-5 0,-5 4-11 16,-15-4 11-16,-12 0 5 15,-13 0 69-15,-14 0-4 0,-6-1 29 16,-20 5 2-16,6 0-28 16,-39 7-24-16,33-8-4 0,-33 8-23 15,0 0-2-15,0 0-8 16,0 0-2-16,0 0-6 15,0 0-6-15,0 0 7 0,0 0-13 16,0 0 8-16,0 0-12 16,0 0 17-16,0 0-22 15,0 0 19-15,0 0-22 0,0 0 23 16,0 0-11-16,0 0 8 16,0 0-15-16,0 0 14 0,0 0-11 15,0 0-28-15,0 0-148 16,0 0-144-16,0 0-174 0,0 0-41 15,-40 11 7-15</inkml:trace>
  <inkml:trace contextRef="#ctx0" brushRef="#br0" timeOffset="2595">39 236 634 0,'0'0'145'15,"0"0"59"-15,0 0 22 16,0 0-8-16,0 0-29 0,0 0-34 16,-39-18-12-16,39 18-47 15,0 0-40-15,0 0-15 16,0 0 13-16,0 0 21 0,33-15 21 15,13 0-20-15,-7 4-28 16,14 5-12-16,0 2-10 0,0 0-15 16,6 4 34-1,0 4-1-15,-6-4 0 0,6 0-37 16,-6 4 9-16,7-1-3 16,-8-3-1-16,-6 3-12 0,0-3 23 15,0-3 50-15,8 3-22 16,-2 0-26-16,1 0-12 15,6 0 13-15,-6-3-1 0,-1-1 19 16,-6 0-9-16,8 1-6 16,-2-1-11-16,-6 0 0 15,7-3 0-15,-1 3-13 0,-6 1 6 16,7-5 1-16,-6 1 2 16,-1 3-1-16,7 0-4 0,-7-3-9 15,6 3-10 1,-6 1 3-16,7 3 0 0,0-4 12 15,-7 4 1-15,-6 0 6 16,-1 4-5-16,1-1-7 0,-1 5-6 16,-6-1 2-16,0 0 4 15,6-3 0-15,-5 4 4 16,-8-5 3-16,7 1-3 0,0 3-4 16,0-3-4-16,0 0-5 15,0-1 9-15,-1-3 21 16,1 0 49-16,-6 0-16 0,-27 0-11 15,40-3-18-15,-40 3-12 16,53-4 1-16,-14 0-10 16,0 1 4-16,1-1-5 15,-1 0-1-15,1 4-9 0,-1-3 17 16,1 3-10-16,0 0 0 16,-40 0 5-16,46 0-5 0,-46 0-4 15,46 3 7-15,0-3-10 16,-46 0 7-16,39 4-6 15,-39-4 6-15,40 4 7 0,-40-4-3 16,0 0-4-16,0 0-11 16,39 11 4-16,-39-11 11 0,0 0 5 15,33 3-3 1,-33-3-2-16,0 0-8 0,0 0-1 16,0 0 5-16,0 0 50 15,0 0 5-15,0 0-3 16,0 0-7-16,0 0-24 0,0 0-9 15,0 0-8-15,0 0 0 16,0 0 5-16,0 0-1 0,0 0 2 16,0 0-10-16,0 0 0 15,0 0-5-15,0 0 2 16,0 0 19-16,0 0 6 0,0 0-8 16,0 0-7-16,0 0-12 15,0 0 1-15,0 0 4 16,-39 4 8-16,-7 0-11 15,6-4 12-15,-6 3-15 0,-6-3 2 16,-1 3 11-16,0 1-3 16,-13-4 0-16,7 4-4 15,0-1-7-15,-1 1 2 0,1 0 5 16,-7-1 2-16,6 1 2 16,-5-4 4-16,-1 0-4 0,-6 0-7 15,12 4-1-15,-6-4-4 16,0 0 34-16,7-4-37 15,-7 4 5-15,7-4 6 16,6 1 2-16,0-1-2 0,0 0 0 16,7 1 6-16,7 3-16 15,0 0 10-15,-1 0-6 16,40 0 6-16,-47-4 3 0,1 4 9 16,7 0-12-16,39 0-3 15,-53 4-1-15,14-1 1 16,39-3-2-16,-53 4 5 0,7 3-5 15,7-3 5-15,39-4 4 16,-60 0 7-16,20 0-8 0,1 0-3 16,39 0 0-1,-46 0-5-15,46 0 2 0,-46 0 9 16,46 0-6-16,-46-4 0 16,46 4-6-16,-46-3 2 0,46 3 17 15,-46-4-19-15,46 4 8 16,-47-7-2-16,47 7-4 15,-46-4 4-15,46 4 0 0,-53-4 0 16,53 4 0-16,-46-3 0 16,46 3 0-16,-46-3 3 15,46 3 0-15,-39-4-3 0,39 4-6 16,0 0 0-16,-46 4 6 16,46-4 0-16,-47 0 10 15,47 0-3-15,-46 0-3 0,46 0-4 16,-40 0-7-16,40 0 3 15,-39 0 4-15,39 0 25 16,-46-4-32-16,46 4 3 0,-40-4 4 16,40 4 0-16,-39-3-4 15,39 3-2-15,0 0 3 16,-46-8 3-16,46 8 8 0,-40-7-8 16,40 7 0-16,0 0 0 15,-40-11-10-15,40 11 10 16,0 0 8-16,0 0-3 0,0 0-5 15,0 0-10-15,-39-8 6 16,39 8 4-16,0 0 3 0,0 0-3 16,0 0 0-1,0 0 0-15,0 0-6 0,0 0-1 16,0 0 7-16,0 0 3 16,0 0 2-16,0 0-3 0,0 0 1 15,0 0-11-15,0 0-1 16,0 0 3-16,0 0 6 15,0 0 8-15,0 0 5 0,0 0-8 16,0 0-15-16,0 0 6 16,46 8-2-16,0-1 8 15,7-3-2-15,-7-4-6 0,7 0-58 16,-7 4-113-16,0 3-106 16,-7-3-151-16,-39-4-156 15,40 3-122-15,-40-3 40 16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0:27.07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207 194 1242 0,'0'0'179'16,"30"-51"11"-16,-30 51 17 0,0 0-36 15,0 0-26-15,0 0-19 16,0 0 45-16,0 0 22 16,0 0 2-16,0 0-42 0,-15 73-20 15,0-1-47-15,7 1-35 16,0 0-29-16,1 4-12 16,7-4 2-16,0-1-12 15,-8-3-5-15,-8-5 1 0,8-4-2 16,1-5-44-16,-8-3-65 15,7-9-109-15,8-43-62 16,0 0-112-16,-15 51-155 0,15-51 10 16</inkml:trace>
  <inkml:trace contextRef="#ctx0" brushRef="#br0" timeOffset="512">199 280 1292 0,'-8'-56'187'0,"8"56"40"16,-7-60-20-16,7 60-24 0,0-51-39 15,0 51-21-15,23-51-27 16,-23 51-8-16,0 0-27 16,68-39-17-16,-7 22-6 0,-8 13-9 15,1 8-7-15,-1 13 4 16,1 9-8-16,-8 4 16 15,-46-30-10-15,53 60 13 0,-23-9-3 16,-14-4-11-16,-16-4-6 16,-23 4-4-16,-8-4-6 0,-14-1-4 15,-9 1-3-15,0-13 0 16,1 0-6-16,0-9-3 16,15-8 6-16,38-13-38 15,0 0-15-15,-54 0-42 0,54 0 36 16,0 0 9-16,0 0 24 15,0 0 7-15,61-34 8 16,0 26 14-16,-8 12 7 0,1 13 12 16,0 9-3-16,-8 8 10 15,-46-34 22-15,38 68-7 16,-16-12 17-16,-6-5 13 0,-32-4-14 16,1 0-12-16,-30-4-21 15,-9-4-8-15,-8-5-11 16,-14-4 2-16,-7-9 1 15,7 1-8-15,-1-5-8 0,0-9-13 16,24-8-164-16,53 0-212 16,-61-21-310-16,61 21-89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29:57.824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3669 608 340 0,'0'0'51'0,"0"0"18"16,0 0 1-16,-33-41 0 0,33 41-32 16,0 0-13-16,0 0-15 15,0 0 7-15,0 0 21 0,0 0-38 16,0 0 0-16,0 0 11 15,0 0 9-15,0 0-14 16,0 0-12-16,0 0-7 0,-27-44 29 16,27 44-3-1,0 0-31-15,0 0 40 0,0 0 16 16,0 0-2-16,0 0 9 16,-39-41 15-16,39 41-9 0,0 0-5 15,0 0-18-15,0 0 1 16,-39-45-3-16,39 45-5 15,0 0 53-15,0 0-2 0,-40-45-17 16,40 45 15-16,0 0-6 16,0 0-11-16,0 0-22 0,0 0-16 15,0 0 35-15,0 0-44 16,0 0 19-16,-52-40-31 16,52 40 14-16,0 0 1 0,0 0 18 15,0 0-35 1,-46-30-11-16,46 30 24 0,0 0 5 15,-53-18-2-15,53 18-21 16,-46-15 4-16,46 15 9 0,-59-4 6 16,59 4 36-16,-53-7 44 15,53 7-21-15,-46 0-22 16,46 0-6-16,-46-4 9 0,46 4 2 16,-39 0 4-16,39 0-4 15,-40-7-10-15,40 7-6 0,-32-8-5 16,32 8-5-16,-40-11-22 15,40 11 6-15,-46-7-9 16,46 7 25-16,-46-11-25 16,7 0 19-16,39 11 3 15,-53-8 20-15,19 5-11 0,34 3-2 16,-52-8-23-16,12 5 16 16,40 3-2-16,-59-8-13 0,13 1 2 15,0-1-4-15,7 5-12 16,-7-5-1-16,0 8 15 15,0-7-1-15,0-1 8 0,-7 4-11 16,7 0-12-16,0 0 12 16,7 4 0-16,-1-3 3 0,40 3 14 15,-52-8 6-15,12 5 23 16,40 3-11-16,-46-4-12 16,46 4-3-16,-46-7-1 15,7-4-6-15,39 11-2 16,-53-12-11-16,14 5-5 0,39 7 5 15,-46-4-6-15,46 4 14 16,-46-7 0-16,46 7-3 0,-40-4-5 16,40 4-15-16,-46 0 18 15,46 0-11-15,-46 4 8 16,14-4 7-16,-8 0 4 0,-6 0-2 16,7 4-7-16,-7-1-9 15,-7 1 10-15,1-4 59 16,6 4 3-16,-7-4-13 15,7 0-25-15,-7 0-1 0,7-4-10 16,-7 4-10-16,7 0-15 16,-7 0 3-16,1 0 6 15,-1-4 13-15,-6-3 3 0,0 0 12 16,-7-1 8-16,0 1-15 16,1-4 12-16,-1 3 5 0,0 1-15 15,7 3-9-15,0-3-3 16,13 3-11-16,7 0-4 15,39 4-4-15,-33-3 12 16,33 3 1-16,0 0 1 0,0 0-2 16,0 0-4-16,0 0-7 15,0 0-5-15,0 0-58 16,0 0-155-16,33 22-238 0,13-11-197 16,19-4-57-16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30:00.019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690 30 323 0,'0'0'85'0,"0"0"26"16,0 0 22-16,-40 8 60 16,40-8-3-16,0 0 11 0,0 0-19 15,0 0 11-15,0 0 4 16,0 0-29-16,0 0-34 15,0 0-5-15,0 0-44 0,0 0-11 16,0 0-42-16,0 0-11 16,0 0 1-16,0 0-17 0,0 0-2 15,0 0 12-15,40-8-22 16,25 5 2-16,8 6 5 0,12 1 0 16,7 4 8-16,7-5-11 15,12 1-7-15,-6 3 2 0,-6 1 37 16,-14-5-29-16,1 5 0 15,-21-5 4-15,-12 1-4 16,-14 0 4-16,7-4-18 16,-13 4 9-16,-33-4 21 0,33-4 77 15,-33 4-30-15,26-8-18 16,-26 8-5-16,33-3-29 0,-33 3 10 16,0 0-3-16,33-15 3 15,-33 15-9-15,33-11 0 0,-33 11-12 16,20-7 0-16,-20 7 7 15,0 0-7-15,39-8-8 0,-39 8 18 16,0 0-8-16,0 0-14 16,0 0 12-16,0 0 8 0,0 0-15 15,0 0 14 1,0 0-7-16,0 0 5 0,0 0-14 16,0 0 5-16,33 15 4 15,-33-15 3-15,26 15-3 0,-26-15 8 16,0 0-8-16,27 14 8 15,-27-14 67-15,0 0-5 0,0 0 10 16,0 0-20-16,0 0 2 16,0 0-27-16,0 0-8 0,0 0-24 15,-53 4 22-15,7-8-4 16,-13 1 7-16,-13-5-13 0,-1 5 8 16,-12-5-21-16,6 5 15 15,-13 3 8-15,7-4-15 16,-1 4 1-16,7-7-11 0,7 3 10 15,0 4-6-15,13 0-2 16,0 4-2-16,6-4 3 0,7 0-8 16,-7 3 5-16,7-3 3 15,7 8-3-15,-7-5 0 0,13 1 0 16,33-4-3-16,-52 7 3 16,6-3 3-16,46-4-3 0,-46 4 5 15,46-4-13-15,-46 0 8 16,46 0 0-16,0 0-4 0,-40 0 19 15,40 0-20 1,0 0 5-16,0 0 8 0,-39-4-8 16,39 4 4-16,-46-11 6 15,46 11-5-15,-40-11 13 0,40 11-21 16,-52-19 12-16,52 19-2 16,-46-14-4-16,46 14 1 0,-46-11-13 15,46 11 9-15,-53-8 4 16,53 8 2-16,-33-3-6 0,33 3-10 15,0 0 10-15,-52 3 8 16,52-3-19-16,-33 8 23 0,33-8-16 16,0 0-1-16,-40 11 0 15,40-11 5-15,-32 11-3 16,32-11 13-16,0 0-14 0,0 0 4 16,0 0 11-16,0 0-20 15,0 0 4-15,0 0 21 0,0 0-13 16,0 0 12-16,0 0-15 15,0 0 10-15,32 18-10 0,34-10-9 16,-7 3 9-16,14-4 5 16,5-3-8-16,8-4 12 0,12 0-19 15,-6 0 16-15,14 0-11 16,-8-4 10-16,7 0-5 0,-6 1 0 16,-7 3-3-16,0-8 3 15,-13 8-3-15,-14 4 3 0,-6-4-4 16,-6 4 4-1,0-1 0-15,-7 1-6 0,-7 0 6 16,-6-1 4-16,13 5-10 16,-20-8 10-16,7 7-4 0,-33-7 3 15,33 4-10-15,-33-4 14 16,33 4-12-16,-33-4 14 0,33 7-21 16,-33-7 18-16,0 0-6 15,26 7-3-15,-26-7 9 0,0 0-3 16,0 0 1-16,0 0-1 15,39 0 2-15,-39 0-8 16,0 0 3-16,0 0 0 0,27-14-5 16,-27 14 9-16,0 0-14 15,32-19 4-15,-32 19 14 0,33-11-14 16,-33 11 16-16,27-7-22 16,-27 7 12-16,39 0 8 0,-39 0-11 15,0 0 3-15,0 0-10 16,33 3 10-16,-33-3 7 0,0 0-17 15,0 0 14-15,0 0-9 16,0 0 5-16,0 0 7 16,0 0-14-16,0 0 7 0,0 0 0 15,0 0 3-15,0 0-3 16,0 0 4-16,0 0 2 16,0 0-12-16,0 0 14 0,0 0-3 15,-46 8-3-15,13-1 0 16,-6-7-2-16,-7 0-6 0,-7 0 0 15,-6-4-102-15,-7 1-138 16,-6-1-181-16,6-3-215 0,-13-1-117 16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30:12.135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243 181 394 0,'0'0'88'15,"0"0"41"-15,0 0-3 16,0 0 3-16,0 0-13 16,0 0 3-16,0 0-21 0,0 0 4 15,0 0-29-15,0 0 70 16,0 0 5-16,0 0-23 0,46-4-64 16,7 1-30-16,-7 3-3 15,6 0-8-15,1 0 9 16,-1 3 60-16,8 1-16 15,-8 7-37-15,7-4 15 16,-6 0 5-16,-1 0-17 0,1 1 18 16,-7-5 10-16,0 1-11 15,13 0-12-15,-6-4-5 0,12 0 0 16,-5 0 6-16,-1-4 0 16,0 0 15-16,0 4-13 15,-6-3-28-15,-1 3-9 0,1 0 2 16,-7 0 4-16,0 0 2 15,0 0-11-15,0-4-11 0,-7 4-2 16,7 0-3-16,0 0 9 16,-6 4 0-16,-1-1 5 15,0-3 4-15,-6 0-9 16,0 4-10-16,-33-4 17 16,46 0-5-16,-46 0-9 0,40 4 9 15,-40-4-9-15,39 4 12 16,-39-4-11-16,33 0 8 0,-33 0 10 15,39 0-3-15,-39 0-9 16,40-8 0-16,-40 8 9 16,39-4 30-16,-39 4 15 0,40-3-17 15,-40 3-7-15,46 0-6 16,-46 0-22-16,39 0 11 16,-39 0-6-16,33 0-3 15,-33 0-4-15,52 0 6 0,-52 0-6 16,46 0-11-16,-6 0 1 15,-7 0 7-15,-33 0 11 0,33 0-1 16,-33 0-7-16,26 0 2 16,-26 0-9-16,33 3 1 15,-33-3 0-15,0 0 13 0,0 0 1 16,0 0-1-16,0 0-7 16,33 4-8-16,-33-4 0 15,0 0 10-15,0 0 8 0,0 0 9 16,0 0-4-16,0 0 4 15,0 0 7-15,0 0 11 16,0 0 11-16,0 0-12 16,0 0-17-16,0 0-4 0,0 0-15 15,-46-11-4-15,6 0-2 16,-6 4 11-16,0-4 0 0,-6 0-2 16,-1 4-3-16,0 0 0 15,1-4 0-15,-7 7 8 16,6-7-5-16,1 3-3 0,-8 5-9 15,8-1 1-15,-1 0 5 16,1 2 10-16,-7-2 0 16,6 0-3-16,-6 1-1 15,6 3-11-15,-6 0 4 0,7-4-2 16,-1 4 11-16,-6 0 0 16,6-4 0-16,7 4-5 15,-6 0 0-15,12-4 0 0,1 4-8 16,-1 0 4-16,1-3 17 15,6-5 6-15,0 1 8 0,-6 0-9 16,6-1-4-16,0-3-5 16,0 4-1-16,7 0-14 15,26 7 6-15,-46-11 0 16,13 8 0-16,0-9 5 16,33 12 0-16,-46-3-5 0,7-1-9 15,39 4 9-15,-53 0-5 16,1 4 5-16,6-1 7 0,-7 1-7 15,7 0 8-15,0 0-8 16,-6-1-6-16,-1 1 12 16,14 3-18-16,-7-3 12 0,0 2 3 15,6-2-3-15,40-4 0 16,-46 11 0-16,7-7 2 0,39-4-6 16,-40 7 8-16,40-7-8 15,-26 0 1-15,26 0 7 16,0 0 3-16,-33 0 2 15,33 0-16-15,0 0 2 16,0 0 5-16,0 0 7 0,0 0 2 16,-33-7-9-16,33 7-11 15,0 0 11-15,0 0-8 0,0 0 11 16,0 0-3-16,0 0 9 16,0 0-4-16,0 0-3 15,0 0-7-15,0 0 1 0,0 0 0 16,0 0 4-16,-26-4 7 15,26 4-5-15,0 0-2 16,0 0-12-16,0 0 12 16,0 0 0-16,0 0 6 0,0 0 1 15,0 0-7-15,0 0 4 16,0 0 22-16,0 0 7 16,33 15-12-16,19-4-21 0,8-4 22 15,18 1-18-15,8-4 9 16,12-4-4-16,1 0 2 0,6 0-11 15,13 7 0-15,7-3-4 16,0 2-2-16,7-2 6 16,-8 3 4-16,1-3-1 0,-13 3 3 15,0 1-6-15,-7-1 0 16,-13 0 6-16,-7 1-11 0,-6-1 1 16,-7 4 4-1,-12-1-8-15,-8 1 16 0,-6-3-14 16,-46-8 6-16,46 7-3 15,-46-7 0-15,0 0 5 16,40 4 4-16,-40-4 0 0,0 0-6 16,0 0 4-16,0 0-9 15,0 0 5-15,0 0 3 0,0 0 6 16,0 0-15-16,0 0 11 16,0 0-8-16,0 0 7 15,0 0-4-15,0 0 11 0,0 0-19 16,0 0-131-16,0 0-157 15,0 0-213-15,0 0-293 16,0 0-13-16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30:14.883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0 392 599 0,'26'-30'168'0,"-26"30"15"16,0 0-5-16,0 0-50 15,0 0-27-15,0 0-70 16,0 0-9-16,0 0-15 0,0 0 21 16,0 0-45-16,33-33 29 15,-33 33-25-15,0 0 32 16,40-19-2-16,-40 19 73 0,46-15-33 15,-14 12 17-15,-32 3 21 16,53-8-8-16,-7 5 27 16,0-5-55-16,-7 1 4 0,1 3-22 15,-1 1 5-15,1-5-7 16,6 4-11-16,-7 1 5 0,7-5 8 16,-6 1 4-16,6 0 22 15,-7-1-29-15,7 4-10 16,0-7 3-16,0 0-25 0,0 4 29 15,7-4 8-15,-7 3-10 16,6 1-5-16,1 0 2 16,-1-1-33-16,1 5 17 0,-1-1-8 15,8 4-14-15,-1 0 16 16,0 0 0-16,0 0-21 16,0 4 21-16,7-4-8 0,-7 3 0 15,-6-3 12-15,6 4-27 16,-7 0 24-16,-6 3-14 0,0-3-1 15,-6-4 23-15,-1 3-20 16,-6 1 3-16,6 0 5 16,1 0-5-16,-7-4 2 0,6 3-6 15,-39-3 12-15,46 0-8 16,0 0-3-16,-6 0 9 0,-8-3-15 16,14 3 3-1,-6 0 21-15,6 0-27 0,6 0 17 16,1-4-2-16,-7 0 5 15,13 0-13-15,-13 4 8 0,7-3 1 16,-7 3-17-16,0 0 21 16,0-4-13-16,0 4 0 0,0 4 17 15,0-1-26-15,0 1 23 16,-7-4-9-16,7 4-11 16,-6 0 21-16,6-1-6 0,6 1-14 15,1 0 22-15,-1-1-12 16,1 5-7-16,-1-1 13 15,-6 0-4-15,0 1-6 16,0-1 6-16,0 1-11 0,0-5 17 16,-6 1-3-16,-1-4-14 15,1 0 17-15,-7 0-18 0,-1 0 17 16,8-4-3-16,-1 1-9 16,1-1 12-16,-1 0-7 0,7 4 0 15,-6-3 0-15,6-1-4 16,0 4 14-16,0-4-19 15,0 4 12-15,-7 0 3 0,0 0-15 16,-39 0 20-16,46-4-9 16,-46 4-2-16,0 0 9 15,0 0-16-15,0 0 15 16,0 0-8-16,0 0 52 0,0 0-22 16,40 4-26-16,-40-4 11 15,0 0-9-15,0 0-18 0,0 0 20 16,0 0-13-16,0 0 15 15,0 0-10-15,0 0 0 0,0 0 11 16,0 0 3-16,0 0 4 16,0 0-5-16,0 0-23 15,0 0 21-15,0 0-7 0,-40-7 0 16,40 7-2-16,-52-11-9 16,6 0 15-16,6 3-5 15,-6-3-14-15,0 7 17 16,-13-7-6-16,0 4 3 0,-13 3-3 15,0-3-5-15,-14 3 12 16,-6 0-12-16,0 1 1 0,-6 3 9 16,6 0-10-16,0 7 5 15,6-3 3-15,7 3-10 0,0 1 14 16,14 3-12-16,-8-4 5 16,8 4 5-16,-1 0-5 15,0-3-6-15,7-1 12 0,-7 0-6 16,1-3-4-16,-8 4 10 15,8-5-10-15,-1 1 4 16,7-4 0-16,-7-4-10 16,14 4 16-16,-1-3-9 0,0-1-2 15,7 0 17-15,0 0-12 16,7-3 8-16,-7 0 6 0,7 3-11 16,-7 0 7-16,6 1-14 15,-6-1 4-15,0 0 8 0,0 4-20 16,0-3 18-16,-6 3-2 15,6 3-11-15,-7-3 10 16,7 4-13-16,0 0 12 16,7-1 5-16,-1-3-3 0,1 4-4 15,-1 3-9-15,1 1 9 16,-1-1-12-16,1-7 9 0,-7 4 11 16,0 0 0-16,-7-1-5 15,7-3-3-15,0 4 0 16,-6-4 0-16,12 0-3 0,1 0-8 15,6 4 7-15,0-4 7 16,33 0-3-16,-39-4 10 0,39 4-1 16,-40-7 10-16,40 7 14 15,-32-4-11-15,32 4-17 16,0 0 1-16,0 0-2 16,-33-4-1-16,33 4 0 0,0 0 0 15,-33-4 2-15,33 4-5 16,0 0 4-16,0 0-7 0,-33 4 0 15,33-4-2-15,0 0 5 16,0 0-10-16,0 0 0 0,0 0 7 16,-26 8 7-16,26-8 3 15,0 0 1-15,0 0-6 16,0 0-2-16,0 0 4 0,0 0-1 16,0 0 4-16,0 0 7 15,0 0 2-15,33 3 4 16,-1-3 4-16,14 0-12 0,0-7 6 15,14 3-14-15,5-7 2 16,14 0-1-16,13 4 1 16,7-4-6-16,6-1 5 0,13 1 4 15,-6 0 3-15,13 4-6 16,-7-4-6-16,7 3-8 0,-7 5 8 16,7-8 0-16,0 0-4 15,6 3 4-15,-6 1 7 0,7-1 3 16,6 1-10-16,0-4 0 15,-7 4-3-15,7-1-10 16,-7-3 13-16,-12 4-4 16,-14 3-3-16,-13 0 9 0,-26 1 3 15,-14-1-2-15,-12 4-3 16,-8 0-4-16,-32 0-7 0,0 0-1 16,27 0-57-16,-27 0-32 15,0 0-64-15,0 0-75 0,0 0-65 16,0 0-46-16,0 0-44 15,0 0 9-15,0 0 39 16,0 0 25-16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30:27.284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6936 713 1666 0,'0'0'200'0,"0"0"57"15,0 0-52-15,0 0-95 16,0 0-65-16,0 0-23 0,0 0-70 16,0 0-306-16,0 0-333 15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32:43.447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2188 671 973 0,'0'0'258'16,"-39"22"172"-16,39-22-87 0,-20 52-64 15,1-4-21-15,12 7-90 16,-6-3-65-16,13 4-68 16,-7-5-14-16,7-3 0 0,7-3-6 15,-1-5-27-15,-6-40-183 16,14 41-225-16,-14-41-242 0,0 0-39 16</inkml:trace>
  <inkml:trace contextRef="#ctx0" brushRef="#br0" timeOffset="235">2655 128 1387 0,'-26'-48'370'0,"-7"11"-70"0,-20 11-83 15,-6 11-34-15,-20 15-39 16,0 15-13-16,-6 7-68 0,-7 12-16 15,7 10-24 1,-1 4-5-16,14 7-9 0,6 4-15 16,7 4 18-16,13 11-21 15,7 0-136-15,6 0-272 0,20 0-244 16,-1 3-77-16</inkml:trace>
  <inkml:trace contextRef="#ctx0" brushRef="#br0" timeOffset="456">1525 1307 1511 0,'0'0'334'0,"0"0"-30"16,0 0-25-16,-20 36-57 15,20-36-38-15,-39 45-37 0,-7-12-50 16,-14 0-46-16,8-3-41 15,-14-4 9-15,7-4-30 0,0 0-212 16,6-7-188-16,7-8-237 16,46-7-86-16</inkml:trace>
  <inkml:trace contextRef="#ctx0" brushRef="#br0" timeOffset="663">1268 254 1264 0,'0'0'249'16,"0"0"70"-16,-46-4-15 15,7 30-33-15,0 22-70 0,6 18-39 16,6 8-60-16,1 4-41 16,6 3-39-16,7 0-4 15,0-3-11-15,7-12-144 0,-1-10-286 16,-6-8-269-16,13-48-105 15</inkml:trace>
  <inkml:trace contextRef="#ctx0" brushRef="#br0" timeOffset="883">670 686 1189 0,'0'0'416'0,"0"0"18"15,-13 48-46-15,-6 7-56 0,-8 8-60 16,1 7-47-16,-7 0-71 16,0 1-75-16,-13-5-29 15,0 4-17-15,-13-11-28 0,-7 1-11 16,1-5-133-16,-14-7-248 16,-7 0-421-16,14-11-233 15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32:45.078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4225 548 925 0,'0'0'255'15,"0"0"47"-15,0 0-28 0,0 0-50 16,0 0-46-16,0 0-73 15,0 0-25-15,0 0 50 16,-46 0-7-16,-20 23-34 0,1 10-41 16,-8 4-25-16,-5 7-11 15,5 0-1-15,8-7-11 0,19-3 14 16,6-4-3 0,40-30-11-16,-20 41 3 0,20-41-6 15,27 37-4-15,12-11 3 16,7-8 4-16,-6-10 8 0,-1 3-1 15,-39-11-7-15,39 14-4 16,-39-14 8-16,0 0-1 16,0 0 18-16,0 41-3 0,0-41 7 15,-46 33-4-15,0-7 0 16,-6-11-9-16,-1-4-8 16,1-4 7-16,6-3 61 0,6-4-5 15,7-4 10-15,33 4 2 16,-32-18-40-16,32 18 0 15,-27-44-19-15,14-8-8 16,7-7 3-16,12-11-21 0,7-13 9 16,7-2-3-16,0-3-4 15,-1 6 7-15,-5 15-11 0,5 11-29 16,-6 20-136-16,-13 36-246 16,0 0-191-16,0 0-91 15</inkml:trace>
  <inkml:trace contextRef="#ctx0" brushRef="#br0" timeOffset="177">3752 1289 2214 0,'20'41'416'16,"-20"-41"-54"-16,0 0-89 15,0 0-82-15,0 0-110 16,0 0-40-16,0 0-147 0,26-41-235 15,-6-3-376-15,-7-11-329 16</inkml:trace>
  <inkml:trace contextRef="#ctx0" brushRef="#br0" timeOffset="365">3943 96 2356 0,'13'-45'308'0,"-13"45"-84"16,0 0-126-16,0 0-52 15,0 0-11-15,0 0-35 0,0 0-303 16,0 0-287-16,0 0-222 16</inkml:trace>
  <inkml:trace contextRef="#ctx0" brushRef="#br0" timeOffset="565">2799 748 1762 0,'-13'55'424'0,"0"-9"-51"15,0-9-100-15,0 3-118 0,-7 1-57 16,0-4-64-16,20-37-6 15,-52 52-110-15,-1-15-300 16,7-12-418-16,-7-6-119 0</inkml:trace>
  <inkml:trace contextRef="#ctx0" brushRef="#br0" timeOffset="913">2635 556 1701 0,'0'0'310'0,"0"0"-10"16,0 0-77-16,-46 29-93 0,46-29-54 15,-53 48-34-15,14-11-31 16,39-37 5-16,-40 41-16 16,40-41-3-16,-52 37 15 15,52-37-18-15,-59 15 6 0,13-15 11 16,0-11-11-16,6-8 0 15,-12 1 3-15,-1-4-15 16,-6-1 17-16,-20 5 73 0,-6-4 58 16,-27 7 26-16,-19 0-15 15,-27 0-20-15,-13 1-1 0,-13-1-38 16,7 0-45-16,6 4-17 16,13 0-21-16,7-4-18 15,19 3-144-15,14 1-144 0,26 4-242 16,13-5-273-16,27 5-94 15</inkml:trace>
  <inkml:trace contextRef="#ctx0" brushRef="#br0" timeOffset="1057">427 270 2444 0,'52'-29'218'0,"21"-4"-31"16,6 3-49-16,26-1-67 0,26-2-45 15,14 0-10-15,6-4-310 16,0-7-584-16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32:47.323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3922 1470 644 0,'0'0'140'0,"0"0"77"16,0 0 25-16,0 0-24 0,0 0-39 16,0 0-43-16,0 0-55 15,0 0 11-15,-53 30-42 0,1 3 1 16,-14 4-21-16,0 0 75 15,7 0-21-15,13 0-18 16,0 4-31-16,7-8-4 16,39-33-2-16,-33 48 8 0,33-48-11 15,-7 44-9-15,7-44-6 16,0 0-16-16,7 37 8 0,-7-37 17 16,0 0-8-16,0 0 19 15,0 0 42-15,0 0-21 0,0 0-5 16,0 0-5-16,13-44-1 15,-13 0-4-15,-7-4-20 0,-6 0-4 16,7-12-13-16,-1-10 0 16,0-4 12-16,1-3-6 0,-1-5-6 15,1 5-5-15,6 7-31 16,-7 3-198-16,7 12-312 16,-13 7-267-16</inkml:trace>
  <inkml:trace contextRef="#ctx0" brushRef="#br0" timeOffset="201">3889 839 1392 0,'85'-11'281'0,"7"3"-66"15,7 5-118-15,-7-1-34 0,0 4-31 16,-13 0-212-16,-20 4-319 16,-26 3-132-16</inkml:trace>
  <inkml:trace contextRef="#ctx0" brushRef="#br0" timeOffset="564">3035 1319 896 0,'0'0'222'15,"-20"41"12"-15,20-41-64 16,6 37 43-16,-6-37-52 0,0 0-51 16,27 40-62-16,-27-40-3 15,0 0-24-15,0 0 72 0,0 0 41 16,0 0-18-16,0 0-65 15,0 0-27-15,0 0 19 0,0 0-6 16,0 0 3-16,-33-29 0 16,-7 6 33-16,-6 16-14 0,-6 14 9 15,-7 12 8-15,0 14-26 16,6 8 0-16,0 3-5 16,14 4-1-16,6 8-34 15,20-5 9-15,6 1 2 0,14 0-21 16,6-8-5-16,7 4 10 15,0-7-103-15,-20-41-224 0,19 44-211 16,-19-44-219-16</inkml:trace>
  <inkml:trace contextRef="#ctx0" brushRef="#br0" timeOffset="1235">1990 938 908 0,'0'0'129'0,"0"0"35"16,0 0-25-16,0 0-55 15,0 0 9-15,0 0 76 0,0 0-11 16,19 48-10-16,-19-7 15 15,-6 7-50-15,-14 8-28 16,-6 3-2-16,-7 7 20 0,-6 1-21 16,-1-1-30-16,1-3-26 15,-1 0 1-15,7-8-27 0,1-3 16 16,-1-4 5-16,6-7-10 16,27-41-14-16,-32 44 7 15,32-44 5-15,-33 37-17 0,33-37 11 16,0 0 12-16,0 0-12 15,0 0-11-15,0 0 17 0,0 0-3 16,-27 41-6-16,27-41 0 16,0 0 10-16,-26 40-14 0,26-40-5 15,0 0 18-15,-26 48-2 16,26-48-14-16,0 0 15 16,0 0-3-16,0 0-5 0,0 0 8 15,0 0-2-15,0 0-9 16,0 0 7-16,0 0 1 0,0 0-23 15,-7-48 21-15,14-11 0 16,-1-7-9-16,8-16-2 0,5-10-1 16,-12 3 15-16,6 8-6 15,-13 7-5-15,0 19-6 0,-13 14 2 16,13 41 22-16,-40-18-9 16,-6 32-2-16,-13 20 50 15,-6 17 31-15,-8 12 9 16,1 11 5-16,-7 0-9 0,7 0-17 15,0-4-5-15,-7 0-34 16,6-3-18-16,-5-5-2 0,-1-2-4 16,-7-5-11-16,7-7-60 15,1-11-156-15,12-7-196 0,7-12-276 16,13-7-108-16</inkml:trace>
  <inkml:trace contextRef="#ctx0" brushRef="#br0" timeOffset="1457">1319 783 1579 0,'0'0'290'16,"46"-40"-32"-16,0 14-91 0,-6 11-13 15,6 8-35-15,0 14-61 16,0 4-16-16,-7 4-21 0,1 7-21 15,-14 4 12-15,-26-26-17 16,7 48-93-16,-21 4-178 0,-25-1-265 16,-20 1-155-16</inkml:trace>
  <inkml:trace contextRef="#ctx0" brushRef="#br0" timeOffset="1812">18 1559 1074 0,'-26'37'215'16,"26"-37"26"-16,0 0-41 0,7 44-35 15,-7-44-48-15,0 0-22 16,39 30-32-16,-13-12 57 15,-26-18 35-15,40 8-12 16,-40-8-22-16,0 0-7 0,0 0-2 16,0 0-30-16,19-33-22 15,-12-1-31-15,-7 1-18 0,-7-11 4 16,-6-4 1-16,0-4-8 16,0-11 6-16,6-7-6 0,1 3-13 15,-1 5 1-15,14 3 4 16,-7 7 5-16,13 4-105 0,-6 11-164 15,-7 37-205-15,13-44-243 16,6 7-43-16</inkml:trace>
  <inkml:trace contextRef="#ctx0" brushRef="#br0" timeOffset="2043">156 942 1582 0,'7'-29'372'15,"-7"-8"-30"-15,-7 0-47 16,-6-8-32-16,7-6-117 0,-8-5-8 16,1-10-48-16,13-4-49 15,0-1 18-15,0 1-23 0,13 11-28 16,1 0-2-16,5 7 4 16,14 8-13-16,7 3-17 15,6 4-112-15,6 4-141 0,7 11-136 16,-6-8-109-16,13 12-105 15,-7 3-6-15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32:58.995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10540 2425 1230 0,'0'0'305'15,"0"0"63"-15,0 0-20 0,0 0-48 16,-26 7-73-16,26-7-49 16,0 0-69-16,0 0-62 15,0 0-15-15,0 0-23 0,0 0-4 16,13-37-5-16,0 0-6 16,7 4-14-16,0-4-6 0,12 0-1 15,-5 4 8-15,6 4 8 16,-33 29 7-16,0 0 4 15,32-30-10-15,-32 30 5 0,0 0 0 16,33-4 1-16,-33 4 1 16,33 22 3-16,-33-22 0 15,33 34 0-15,0-8-5 16,0-1 5-16,0-6 0 0,-1-1 0 16,1 1 0-16,-6-4 0 15,-8-1 0-15,-19-14 0 0,0 0 4 16,0 0-4-16,0 0-3 15,13 23 7-15,-19-1 3 16,-20 0-2-16,-14-4 7 0,1 1 12 16,-14 3-14-16,1-4 6 15,-8 1-13-15,-5-8 3 0,6 0 17 16,-7-7 23 0,7-1-23-16,0-6 0 0,-1-8-10 15,14 0-13-15,0-4 12 16,0-11-2-16,7 0-10 0,6-11 2 15,7-7 5-15,13-8-18 16,0-11 14-16,6-11 6 0,0 1-21 16,7-5 18-16,0 4 3 15,0 8-12-15,7 6 3 16,0 12 12-16,-7 11-23 0,0 37 6 16,0 0 5-16,0-33-5 15,0 33-18-15,0 0-124 16,0 0-149-16,0 0-198 0,6 48-176 15,-6-3 21-15</inkml:trace>
  <inkml:trace contextRef="#ctx0" brushRef="#br0" timeOffset="212">10159 2777 1045 0,'7'41'272'16,"-7"-41"38"-16,6 33 11 16,-6-33-30-16,7 33-81 0,-7-33-100 15,0 0-50-15,0 0-18 16,0 0-42-16,19 30-186 16,-19-30-158-16,0 0-154 0,0 0-63 15</inkml:trace>
  <inkml:trace contextRef="#ctx0" brushRef="#br0" timeOffset="743">9679 2059 970 0,'0'0'239'0,"0"0"79"16,53-37-27-16,-53 37-73 16,0 0 67-16,0 0-81 0,0 0-79 15,0 30-34-15,-20 3-36 16,-13 0-9-16,-6 4-29 0,-7 4-2 16,0-4 1-16,6 0-9 15,8-4-5-15,5 0-2 0,8-7 5 16,19 0-5-16,0-26 0 15,32 30 0-15,1-8-6 16,7-4 6-16,-7-3-8 16,-1 3 3-16,-5-6-4 0,-27-12 5 15,19 25 10-15,-25 5-6 16,-14-4 12-16,-19 3-12 0,-7-3 8 16,-13 1-8-16,-7-1 46 15,0-8 22-15,0-3 5 0,1-7 3 16,6-1-16-16,13-3 2 15,0-8-18-15,13-7-17 0,0 0-10 16,33 11-6-16,-26-41-5 16,19 3-2-16,0-6 0 15,14-8-4-15,6-3 0 0,0-4-4 16,7-4-1-16,6-4-27 16,-6 5-54-16,6 2-62 0,1 9-80 15,-8 10-80-15,-19 41-152 16,20-41-89-16,-20 41 33 0,0 0 54 15</inkml:trace>
  <inkml:trace contextRef="#ctx0" brushRef="#br0" timeOffset="961">9344 3124 1523 0,'0'0'389'0,"26"37"-20"16,-6-11-43-16,-20-26-78 16,20 22-77-16,-20-22-74 0,0 0-43 15,0 0-26-15,26 8-42 16,-26-8-139-16,0 0-159 0,33-8-178 16,-33 8-115-16,0 0 1 15</inkml:trace>
  <inkml:trace contextRef="#ctx0" brushRef="#br0" timeOffset="1139">9062 3228 1251 0,'0'0'234'0,"0"0"74"15,0 0-36-15,0 0-72 0,0 0-106 16,0 0-39-16,0 0-69 15,0 0-195-15,32-11-270 0,-32 11-195 16</inkml:trace>
  <inkml:trace contextRef="#ctx0" brushRef="#br0" timeOffset="1575">8444 2285 1170 0,'0'0'357'15,"0"0"-2"-15,0 0-66 0,0 40-93 16,-7-3-64-16,-6 0-56 16,0 0-33-16,-7 0-23 15,1-4-10-15,-8 4-3 0,1-7-7 16,-7 7 2-16,7 4-2 15,-7-4-3-15,-6 4-5 0,-1 7 16 16,1 7 81-16,-7-3-19 16,0 4 2-16,0-5 27 0,6-3-8 15,1-3-32-15,-7-12-12 16,13-4-2-16,7-10-9 0,-1-4 4 16,27-15-31-16,-32 3 13 15,32-3-16-15,-33-18 0 16,33 18 3-16,-13-33-13 0,-1-8 4 15,14-3 5-15,14-8-18 16,-1-7 17-16,20-8-8 0,-1 1 0 16,14-12-48-16,7 8-35 15,6 6-54-15,-6 9-103 0,-7 14-152 16,0 15-199-16,-7 12-23 0,-39 14 32 16</inkml:trace>
  <inkml:trace contextRef="#ctx0" brushRef="#br0" timeOffset="1732">7701 3431 958 0,'33'44'138'16,"20"-14"33"-16,-1-12 15 16,14-14-70-16,6-4-31 0,1-11-62 15,5-4-15-15,-5-7-279 16,-1-8-211-16</inkml:trace>
  <inkml:trace contextRef="#ctx0" brushRef="#br0" timeOffset="1995">7327 1845 1699 0,'0'0'305'0,"0"0"-14"15,0 0-22-15,-13 59-29 0,6 4-57 16,0 3-55-16,1 8-73 16,-1 4-32-16,1 3 0 0,-1-3-23 15,1-1-22-15,-1-3-138 16,-6-7-206-16,-7-16-224 0,0-5-157 15</inkml:trace>
  <inkml:trace contextRef="#ctx0" brushRef="#br0" timeOffset="2235">6939 2451 2231 0,'0'0'297'16,"0"0"23"-16,0 0-44 15,-26 11-77-15,-1 15-90 0,-5 3-43 16,-8 1-35-16,1 7-22 0,-1-4-4 16,-6-2-72-16,7-6-123 15,-1 1-144-15,8-7-177 0,32-19-165 16,-40 7-47-16</inkml:trace>
  <inkml:trace contextRef="#ctx0" brushRef="#br0" timeOffset="2420">6939 2144 2091 0,'0'0'252'0,"0"0"1"0,0 0-64 16,0 0-86-16,0 0-56 16,0 0-32-16,0 0-170 0,0 0-301 15,39-15-309-15</inkml:trace>
  <inkml:trace contextRef="#ctx0" brushRef="#br0" timeOffset="2843">6446 2011 1877 0,'0'0'299'0,"0"0"-5"0,0 0-62 15,-26 37-80-15,26-37-71 16,-13 41-53-16,0-4-12 0,13-37 4 15,-20 40-10-15,20-40-17 0,-39 34-78 16,39-34-25 0,-40 22 5-16,1-7 15 0,39-15-11 15,0 0-20-15,-40-23-6 0,40 23 35 16,-26-37 47-16,19 0 29 16,7 37 10-16,-6-44 131 0,6 44 43 15,0 0 14-15,-7-33-41 16,7 33-68-16,0 0 63 0,-46 4 7 15,0 14-35-15,-6 4-25 0,-7 8-18 16,-1 3-23-16,-12 0-16 16,0-3-19-16,-7-1-11 0,-6-3-4 15,-7 0 8-15,6-4 0 16,7-3-87-16,7-8-77 16,13-7-133-16,13 7-179 0,13-8-210 15,33-3-50-15</inkml:trace>
  <inkml:trace contextRef="#ctx0" brushRef="#br0" timeOffset="3008">5717 2662 1193 0,'59'8'170'16,"0"-12"-46"-16,7 0-78 0,0-7-29 15,-1-1-168-15,1-6-168 0,0-4-112 16</inkml:trace>
  <inkml:trace contextRef="#ctx0" brushRef="#br0" timeOffset="3228">6840 1523 1902 0,'-85'26'237'0,"0"4"-40"16,-7-4-66-16,0-4-69 0,0 0-17 16,-7 4-21-16,7 0-168 0,-6-4-223 15,6-7-210-15,6-4-43 16</inkml:trace>
  <inkml:trace contextRef="#ctx0" brushRef="#br0" timeOffset="3719">5145 1620 1006 0,'-46'44'217'0,"7"11"94"0,-14 8 3 15,-6 0-55-15,0 11-29 16,-7 0-39-16,-6 0-61 0,-7-8-69 16,7 1-29-16,6-1-16 15,7-7-2-15,6-7-6 0,14-11-3 16,6-12 1-16,33-29-6 0,0 0 0 16,0 0-65-16,0 0-29 15,0 0-1-15,0 0 6 0,0 0 4 16,39-41 16-16,7-3 30 15,-6-4 17-15,6 4 11 16,-7-1 8-16,7 5-3 0,-13 3 6 16,-33 37 11-16,40-41 14 0,-40 41 35 15,19-37 4-15,-19 37-20 16,0 0-13-16,-6-40-12 0,6 40 13 16,0 0 12-16,0 0 6 15,-40-34-19-15,40 34 1 0,-39-29 7 16,39 29-1-16,-40-11 20 0,-6 14 37 15,0 12 24-15,-19 15-14 16,-8 18 3-16,-12 11-9 0,-7 11-1 16,-7 4-14-16,-6 4-33 15,7-5-24-15,-1-2-13 16,14-9-12-16,12-10-11 0,-5-7-116 16,12-8-120-16,13-11-202 15,20-11-302-15,33-15-96 0</inkml:trace>
  <inkml:trace contextRef="#ctx0" brushRef="#br0" timeOffset="3936">4600 1383 1361 0,'65'-48'305'16,"8"0"74"-16,-8 4-57 0,1 10-74 15,-7 5-96-15,7 3-74 16,-7 8-44-16,-13 10-13 0,0 4-9 16,-20 16-15-16,-26-12-86 15,-6 48-132-15,-20 0-201 0,-20 3-149 16,-14 8-30-16</inkml:trace>
  <inkml:trace contextRef="#ctx0" brushRef="#br0" timeOffset="4251">3693 1778 1837 0,'0'0'201'0,"-53"45"34"15,14-5-38-15,39-40-50 0,-40 45-49 16,40-45-52-16,-46 40-22 15,46-40-14-15,-39 34-3 0,39-34 0 16,0 0-7-16,-46 22 0 16,46-22 6-16,-46 7 0 0,46-7-1 15,-46-4-11-15,7 1 9 16,39 3-3-16,-53-4 0 0,7 4-4 16,0 11-1-16,0 8 9 15,-7 3 0-15,14 7-7 0,6 5 5 16,0-1-155-16,33-33-252 15,-19 48-278-15,12-19-99 0</inkml:trace>
  <inkml:trace contextRef="#ctx0" brushRef="#br0" timeOffset="4420">2990 2821 2138 0,'0'0'134'16,"0"0"-68"-16,-13-40-33 0,13 10-154 16,0 30-217-16,19-44-195 15,-6 10-125-15</inkml:trace>
  <inkml:trace contextRef="#ctx0" brushRef="#br0" timeOffset="4847">2957 1723 1983 0,'-53'30'306'0,"7"10"-52"0,-6 16-46 16,-7 10-56-16,6 4-31 15,-6 4-34-15,0 7-18 0,0 1-29 16,-1-1-20-16,1-7-8 15,13-11-8-15,0-8-10 0,13-14 6 16,7-8 0-16,26-33 11 0,0 0-40 16,0 0-38-16,0 0 25 15,0 0 3-15,0 0 18 16,-20-48 15-16,14 0-4 0,12-4 10 16,1-3 0-16,6 3-8 15,-6 4 19-15,-7 11 18 0,6 4 15 16,-6 33 1-16,0 0-8 0,0 0-2 15,-52 11 18-15,-1 15-6 16,-13 18-21-16,1 8 3 0,-8 11 17 16,1 3-26-16,0 1-10 15,-7-4 2-15,13 0-12 0,1-4 0 16,-8-14 0-16,1-1-101 0,6-11-86 16,14-10-153-16,-1-9-225 15,1-6-117-15,19-16-10 16</inkml:trace>
  <inkml:trace contextRef="#ctx0" brushRef="#br0" timeOffset="5056">2457 1014 1249 0,'92'-63'309'0,"-6"4"77"16,-1 17-70-16,-12 9-38 15,-8 7-84-15,-6 11-86 0,-6 12-55 16,-7 10-23-16,-46-7-15 16,33 44-20-16,-27 12-132 0,-32 7-162 15,-26 4-188-15,-14 7-64 0,-20 0-17 16</inkml:trace>
  <inkml:trace contextRef="#ctx0" brushRef="#br0" timeOffset="5296">1347 1697 1623 0,'0'0'303'16,"0"0"14"-16,-33 41-56 0,33-41-42 15,-7 55-42-15,14-10-20 0,6-9-25 16,-6 5-54-16,-7 0-29 15,-7-1-28-15,-6 1-10 0,-7-4-6 16,-13 4-98-16,-6-8-90 16,-7 4-154-16,46-37-197 0,-59 33-124 15,6-7 20-15</inkml:trace>
  <inkml:trace contextRef="#ctx0" brushRef="#br0" timeOffset="5607">966 1845 1703 0,'0'0'264'0,"0"0"33"15,0 0-34-15,0 0-58 0,0 44-55 16,-7-3-52-16,7-41-56 0,-6 48-23 16,6-48 2-16,-20 44-19 15,20-44 6-15,0 0-3 0,0 0-3 16,-40 37-10-16,40-37 17 15,-46 8-9-15,46-8-9 16,-39-11 13-16,39 11 5 0,-46-30-18 16,46 30 9-16,-53-26 4 0,7 11 0 15,0 12-11-15,0 10 7 16,-13 15 5-16,0 15-5 0,-13 15-13 16,0 3 13-16,-7 8 0 15,6 4-170-15,14-1-202 0,7 1-270 16,6-12-108-16</inkml:trace>
  <inkml:trace contextRef="#ctx0" brushRef="#br0" timeOffset="6099">302 2954 1094 0,'59'-51'45'16,"7"-5"-1"-16,13-10-28 0,0-5-22 16,6 0 6-16,7-10-66 0,0-8-90 15,13-10-22-15,0-16-15 16,0-11-1-16,1-14 78 16,-1-15 54-16,0-15 39 0,0-15 56 15,-6-14 23-15,-1-5 41 16,-6 0 52-16,-6 16-21 0,-21 18 15 15,-19 18 47-15,-6 19 43 0,-14 30 56 16,-6 29-10-16,-20 22-135 16,0 52 2-16,0 0 32 0,-66 26-1 15,0 33-34-15,-13 26 10 0,-6 15-35 16,-14 11-51-16,7 3-24 16,-6-6-17-16,6-12-26 0,-7-8 3 15,14-14 9-15,-1-14-17 16,21-12-1-16,-1-18 14 0,13-19-50 15,7-11-1-15,46 0 11 16,-39-41 16-16,19-10-1 0,14-17 17 16,12-9 6-16,14-1-12 15,0 8-6-15,-1 7 19 0,1 15-7 16,-20 48-12-16,0 0 18 16,0 0 1-16,40-8-13 0,-40 8-210 15,19 49-232-15,1 10-230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33:08.358"/>
    </inkml:context>
    <inkml:brush xml:id="br0">
      <inkml:brushProperty name="width" value="0.1" units="cm"/>
      <inkml:brushProperty name="height" value="0.1" units="cm"/>
      <inkml:brushProperty name="color" value="#774931"/>
      <inkml:brushProperty name="fitToCurve" value="1"/>
    </inkml:brush>
  </inkml:definitions>
  <inkml:trace contextRef="#ctx0" brushRef="#br0">5790 966 708 0,'0'0'131'0,"0"0"35"16,0 0-11-16,0 0-11 0,0 0-22 15,0 0-22-15,0 0-40 16,0 0 40-16,0 0 44 0,0 0-38 16,0 0-32-16,6 48-8 0,-12-11 5 15,-7 3-30-15,0-10-21 16,-1-4-9-16,14-26 9 0,-26 29-3 16,26-29-21-16,-33 22 8 0,33-22 0 15,0 0 6 1,0 0-7-16,-33 12-3 0,33-12-3 15,0 0-4-15,0 0-6 0,-32-37 13 16,12 7 0-16,13-3 18 16,1 3-11-16,6 1-1 0,0 29-14 15,0-37 1-15,0 37 22 0,0-33-6 16,0 33-4-16,0 0 8 16,0 0-5-16,0 0 2 0,0 0-1 15,0 0-9-15,0 0 0 16,0 0 5-16,0 0-5 0,0 0 12 15,0 0 20-15,0 0 9 16,-7 33 15-16,-6-4 4 0,-7-3 18 16,1 4 9-16,-8 3-12 0,-6 0-29 15,-6-3-14-15,-7-4 22 16,-7-4 11-16,-6 0-2 0,-7-4-11 16,-7-3-3-16,1 0 17 15,6-8-18-15,7-7 2 0,0 0-16 16,6-3-6-16,7-5-10 15,14-3-2-15,-8-4-4 0,14-7-8 16,6-4-4-16,7-3 8 0,0-4-1 16,-7-1-7-16,7-6-3 15,6-5-3-15,1-3 0 0,-1 0-9 16,7 0-36-16,0 4-53 0,0 7-60 16,7 7-67-1,-7 30-100-15,0 0-82 0,20-29-45 16,-20 29-7-16,26 15 11 0</inkml:trace>
  <inkml:trace contextRef="#ctx0" brushRef="#br0" timeOffset="156">4836 1535 966 0,'39'22'214'0,"14"-11"16"0,6 0-38 16,0-4-102-16,7-7-45 15,0 0-24-15,-1-7-25 0,2-4-247 16,-1-8-146-16,0-3-128 16</inkml:trace>
  <inkml:trace contextRef="#ctx0" brushRef="#br0" timeOffset="365">6474 260 1410 0,'-65'30'317'0,"-8"3"-105"16,-6 0-69-16,-6 4-81 0,-7-4-29 16,-1 1-25-16,-12-1-29 15,0-4-266-15,-7 1-201 0,7 3-89 16</inkml:trace>
  <inkml:trace contextRef="#ctx0" brushRef="#br0" timeOffset="761">3744 537 778 0,'0'0'113'15,"0"0"163"-15,0 0 84 16,0 0-35-16,20 45-80 0,-14 6-80 16,1 12 55-16,-7 15 16 0,-7 7-69 15,1 7-23-15,-1 0-60 16,1 1-41-16,-7-8-7 0,-1-4-13 16,-5-11-23-16,-1-11 13 0,-6 0-2 15,-8-11-9-15,-6-11-9 16,-6-11 13-16,-6-11 0 15,-7-8-10-15,-7-14 1 0,0 0 3 16,1-16 5-16,-8-10-9 16,8-11-4-16,-1-12 8 0,-6-6 2 15,6-16-10-15,12-7 1 0,8-4 11 16,13-7-4-16,7 11-8 16,6 4 8-16,14 11 0 0,19 3 3 15,7 5-16-15,13 14-37 0,13 3-130 16,7 1-206-16,0 11-267 15,6 7-63-15</inkml:trace>
  <inkml:trace contextRef="#ctx0" brushRef="#br0" timeOffset="929">3093 929 1357 0,'0'0'159'0,"26"33"93"15,-26-33 6-15,0 0-64 0,0 0-74 16,33 30-64-16,-33-30-46 16,0 0-166-16,0 0-298 0,26 3-274 15</inkml:trace>
  <inkml:trace contextRef="#ctx0" brushRef="#br0" timeOffset="1412">2329 500 1597 0,'0'0'266'16,"-19"45"-3"-16,5-5-14 15,14-7-74-15,0-3-80 16,0-30-43-16,0 41-17 0,0-41-24 15,0 29-14-15,0-29 13 0,0 0-1 16,0 0-6-16,0 0-9 16,-26 26 0-16,26-26 9 0,-33 7-8 15,7-10-22-15,26 3-19 0,-46-19 31 16,7 1 9-16,-1 3 2 16,7 4-4-16,-14 7 8 0,1 12 15 15,-6 3 24-15,-14 4 52 0,-6 7 33 16,-14 7 6-16,1 4-20 15,-1-3-27-15,-5 0-31 0,5-1-18 16,1-7-4-16,-2-3-6 0,-11-4-5 16,-1-4 38-16,1-8-16 15,-8-3-16-15,-5-11-17 16,12-4 1-16,1 1 1 0,5-5 22 16,14 4-13-16,13-3-9 0,7 3 1 15,6 4-2-15,14 0-7 16,6 0-2-16,33 11-29 0,0 0-106 15,-26-30-112-15,26 30-155 16,0-44-190-16,19 3-82 0,14-3-3 16</inkml:trace>
  <inkml:trace contextRef="#ctx0" brushRef="#br0" timeOffset="1580">1092 35 1507 0,'53'-15'47'16,"-7"8"62"-16,-6 3 56 0,-40 4-53 16,46-8-51-16,-46 8-32 15,39-3-8-15,-39 3-24 0,40 7-158 16,-1 1-275-16,-39-8-107 0</inkml:trace>
  <inkml:trace contextRef="#ctx0" brushRef="#br0" timeOffset="1762">809 1398 1449 0,'0'0'55'0,"0"0"-6"16,53 26 30-16,6-19-26 0,0-7-14 15,7-7-30-15,0-4-4 0,6-4-72 16,-5-11-184-16,-2 0-115 15,-12-14-123-15</inkml:trace>
  <inkml:trace contextRef="#ctx0" brushRef="#br0" timeOffset="1917">901 463 757 0,'0'0'20'0,"0"0"45"15,53-7-28-15,-7 7-4 16,20 7-19-16,-1-3-20 0,14 3-25 16,-5 4-233-16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0:31.09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1111 82 600 0,'0'0'152'0,"0"0"15"16,46 29 23-16,-46-29 29 15,0 0 18-15,0 0 5 16,46 35-39-16,-46-35-61 0,0 0-55 16,38 47-28-16,-38-47-26 15,15 47-17-15,-15-47 4 16,23 47-27-16,-23-47 7 0,23 47 0 16,-23-47 6-16,0 0-6 15,46 34 4-15,-46-34-4 16,53 13-4-16,-53-13 27 0,61-9-10 15,-15-8-2-15,-46 17-18 16,0 0 1-16,45-42 0 0,-45 42-2 16,31-56-2-16,-31 56 7 15,15-51-4-15,-15 51 4 16,0 0 16-16,0 0-25 16,0 0 9-16,-46-30 7 0,46 30-1 15,-61 8-12-15,16 9 18 16,45-17-16-16,-46 35 7 15,46-35-6-15,0 0 23 0,0 0 2 16,-38 42-11-16,38-42-1 16,0 0-4-16,0 0 17 15,0 0-17-15,0 0-3 0,0 0 9 16,0 0-20-16,0 0 11 16,0 0 0-16,0 0-9 0,0 0 9 15,0 0-13-15,0-42 25 16,0 42-17-16,0 0 1 15,0 0-9-15,0 0-42 16,-61-26-77-16,61 26-78 0,-61 0-121 16,7 13-22-16,54-13-33 15,-38 17-51-15</inkml:trace>
  <inkml:trace contextRef="#ctx0" brushRef="#br0" timeOffset="563">487 261 779 0,'0'0'49'0,"0"0"86"0,0 0-22 16,0 0-19-16,0 0-10 15,0 0-1-15,46 56-10 0,-1-22-1 16,1-4-41-16,-8-13 2 16,-38-17 61-16,53 9-17 15,-7-14-28-15,-46 5-14 0,0 0-28 16,0 0-21-16,46-55 14 16,-24 8 22-16,-22 47-4 15,-7-73 57-15,-8 13 32 16,15 60-23-16,-31-60 1 0,31 60-22 15,0 0-27-15,-61-25 1 16,61 25 11-16,-68 8-23 16,15 13-21-16,53-21 0 0,-46 43-4 15,46-43 4-15,-31 47-18 16,31-47 25-16,-7 43-5 0,7-43 3 16,0 0-14-16,0 0 10 15,0 0-2-15,45 21 2 16,-45-21-5-16,54-4 7 15,-54 4 7-15,45-13-14 0,-45 13 10 16,0 0-1-16,0 0 20 16,0 0-7-16,0 0-11 15,0 0-4-15,0 0-7 0,0 0-9 16,-53 22 9-16,7-1-10 16,46-21 3-16,-45 39-106 15,45-39-198-15,0 0-154 0,0 0-46 16,-46 38 17-16</inkml:trace>
  <inkml:trace contextRef="#ctx0" brushRef="#br0" timeOffset="976">37 22 894 0,'0'0'86'16,"0"0"102"-16,0 0-38 0,0 0 0 15,0 0-90 1,-8 55 42-16,8-55 1 0,23 52-26 16,-23-52-29-16,0 0 29 15,0 0 14-15,54 42-28 0,-54-42-56 16,0 0 4-16,53 0 0 15,-53 0 6-15,0 0-14 16,0 0 7-16,38-55 5 0,-38 55 22 16,7-64 28-16,-7 64 10 15,-22-52-7-15,22 52-33 0,0 0-1 16,0 0-6-16,-61-4 33 16,61 4-20-16,-53 38-22 15,53-38-3-15,-46 65-10 16,31-10-6-16,7-8-5 15,8-47-27-15,15 56-123 0,-15-56-194 16,46 43-212-16,-46-43-22 16</inkml:trace>
  <inkml:trace contextRef="#ctx0" brushRef="#br0" timeOffset="1380">334 810 1078 0,'-31'51'83'16,"31"-51"-41"-16,-15 47 44 0,15-47-20 16,0 0-9-16,15 51 5 15,-15-51-6-15,0 0-33 0,54 22 8 16,-16-18-2-16,1-12 20 15,-1-10 2-15,-8-7-7 16,-30 25-13-16,46-52-23 0,-16 5 21 16,-7 0-22-16,-23 47 68 15,15-47 48-15,-15 47-36 16,0 0-25-16,0 0-8 16,0 0 20-16,0 0 7 0,0 0-60 15,0 0 7-15,-38 30-7 16,38-30-8-16,-23 34-8 15,23-34-8-15,-15 35 26 0,15-35-55 16,0 0-49-16,0 0-127 16,54 30-123-16,-1-13-80 0,-8-17 18 15,16-5-3-15</inkml:trace>
  <inkml:trace contextRef="#ctx0" brushRef="#br0" timeOffset="1684">1027 827 1058 0,'0'0'171'16,"0"0"66"-16,0 0-18 15,0 0-45-15,0 0-38 0,31 13-7 16,-31-13-25-16,38 13-15 16,0-1 14-16,-38-12 0 15,45 5 17-15,2-14-27 0,-9-4-27 16,0 0-6-16,-38 13 12 15,38-25-1-15,-38 25 11 0,31-26 7 16,-31 26-29-16,0 0-23 16,0 0-10-16,0 0-10 15,0 0-7-15,0 0-3 16,0 0-7-16,-46-4-11 0,8 8-93 16,0-4-125-16,38 0-145 15,0 0-136-15,-54 9-128 16,54-9-11-16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33:23.594"/>
    </inkml:context>
    <inkml:brush xml:id="br0">
      <inkml:brushProperty name="width" value="0.25" units="cm"/>
      <inkml:brushProperty name="height" value="0.5" units="cm"/>
      <inkml:brushProperty name="color" value="#FF7321"/>
      <inkml:brushProperty name="tip" value="rectangle"/>
      <inkml:brushProperty name="rasterOp" value="maskPen"/>
      <inkml:brushProperty name="fitToCurve" value="1"/>
    </inkml:brush>
  </inkml:definitions>
  <inkml:trace contextRef="#ctx0" brushRef="#br0">473 247 620 0,'7'-41'290'0,"-7"5"104"16,0 36-39-16,-13-37-65 0,13 37-9 15,-59-15-36-15,-1 15-19 16,-5 18-22-16,-8 12-71 0,14 10-41 16,0 1-10-1,13 3-24-15,20 1-11 0,6-1 2 16,27-7-25-16,-7-37-8 15,52 44-3-15,21-14-8 0,-1-15-5 16,13-8 5-16,1-11-9 16,-14-7 4-16,7-7 9 0,-13-8-14 15,-14-11 5-15,-6-4 0 16,-6-14-10-16,-8 0 19 16,-12-1 2-16,-7 1 36 0,-13 10 11 15,-6 12-3-15,6 33-12 16,-53-11-9-16,-13 22 12 15,-19 15 20-15,-7 11-28 16,13 7-14-16,13-3 12 0,7 0-11 16,20 3-9-16,13-7 6 15,26-37-10-15,6 52-12 0,-6-52 8 16,66 40-2-16,0-14-17 16,6-19 11-16,0-7 0 0,0-3 0 15,-6-12-12-15,0-11 18 16,-14-7-1-16,-6-11-5 15,-6-12-9-15,-14-7 9 0,-6-3 0 16,-14 7 5-16,-19 7 4 16,-6 15-1-16,-21 15 17 15,-12 22 28-15,-21 15 34 0,-6 18 58 16,-6 11-47-16,13 8-37 16,6 0-30-16,27-1 18 15,19 5-38-15,20-8 3 0,20 0 4 16,19-4-35-16,20-7 25 15,0-7 3-15,14-8-15 0,-1-7-10 16,0-4 14-16,-6-11-11 16,-14-11 6-16,1-8 1 0,-7-14 23 15,-46 33-25-15,46-63-4 16,-26 4 5-16,-7 11 20 16,-20 7-28-16,-12 4 13 15,19 37 13-15,-60-25-19 0,-12 21 9 16,0 8 16-16,-7 14-19 15,7 8-11-15,6 3 19 16,13 8-3-16,53-37-13 0,-39 52 4 16,26-8 4-16,13-44-5 15,39 52 10-15,14-19-5 0,6-7-9 16,0-15 9-16,7-7 14 16,0-8-23-16,-1-3 4 0,1-15 5 15,-7-8 5 1,-6-7 0-16,-7-11-15 0,0-7 5 15,-7-4-4-15,-13 3 18 16,-12 1 5-16,-8 14-12 0,-6 41 23 16,0 0-15-16,-46-22-5 15,-6 22-2-15,6 19 4 0,-7 10-7 16,53-29-19-16,-46 56-29 16,13-5-186-16,20 1-188 15,20 3-228-15,12-3-461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33:24.530"/>
    </inkml:context>
    <inkml:brush xml:id="br0">
      <inkml:brushProperty name="width" value="0.25" units="cm"/>
      <inkml:brushProperty name="height" value="0.5" units="cm"/>
      <inkml:brushProperty name="color" value="#FF7321"/>
      <inkml:brushProperty name="tip" value="rectangle"/>
      <inkml:brushProperty name="rasterOp" value="maskPen"/>
      <inkml:brushProperty name="fitToCurve" value="1"/>
    </inkml:brush>
  </inkml:definitions>
  <inkml:trace contextRef="#ctx0" brushRef="#br0">862 12 2005 0,'-46'-15'307'0,"-19"15"-14"16,-8 11-45-16,0 11-48 16,-6 15-50-16,0 7-35 0,7 7-20 15,13 8-28-15,6 4-36 16,14-1-8-16,12 4-2 0,14-3 4 16,6-5-20-16,20-2 8 15,7-8-19-15,20-5 16 0,13-10-22 16,6-3 6-16,7-12 9 15,-1-14-12-15,-5-8 9 16,-1-18-5-16,1-15-2 0,-8-13 7 16,-12-17-7-16,-1-14 3 15,-12-3 6-15,-8-9 9 16,-25 2 9-16,-7 6 31 16,-20 16 11-16,-20 21 0 0,-19 22 58 15,-21 22 51-15,-6 15 19 16,-6 19-6-16,7 11-38 0,11 6-45 15,15 4-37-15,19 9-14 16,14-2-13-16,19 1-17 0,14 0 6 16,19-4-26-16,13-8-16 15,-26-47 16-15,79 56-12 0,-13-23 31 16,7-15-36-16,-7-10 10 16,6-12 2-16,7-14-9 15,-7-16 11-15,-6-10 9 16,-6-18-6-16,-14-4 9 0,-13 3-7 15,-14 4 2-15,-5 12 12 16,-14 47 30-16,0 0 84 16,-86-37 78-16,-7 22 38 0,-5 22-34 15,-8 8-48-15,8 7-27 16,5 4-79-16,21 0-37 0,19-1 11 16,53-25-13-16,-46 41-24 15,46-41 1-15,-7 44-9 0,7-44 13 16,0 0-35-16,73 37-208 15,-8-19-181-15,2-14-123 16,-8-15-28-16,-6-15-22 16,-7-8-226-16,-7-13-334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33:27.854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874 198 959 0,'0'0'323'16,"0"0"86"-16,0 0-39 0,0 0-73 15,-72 41-80-15,6-12-21 16,-6-3-57-16,0 0-32 0,-1 4-17 16,8-1-30-16,5 1-30 15,60-30-12-15,-46 44-2 0,46-44 15 16,-6 44-11-16,6-44-18 15,52 41-2-15,21-15 3 0,6-15 2 16,6-4-9-16,7-10-5 16,0-5 17-16,-7-7-4 15,-12-7-4-15,-8-11-7 16,-12-8 14-16,-20-14 3 0,-7-8-7 16,-19 0 49-16,-20-7 37 15,-27 7 9-15,-19 4 32 0,-26 11-1 16,-21 19 50-16,-18 18 8 15,-14 18 3-15,6 8 23 0,1 11-15 16,12 3-81-16,21 1-50 16,32 3-36-16,20 4-7 15,46-37-10-15,0 52-5 0,0-52-16 16,72 55 2-16,14-22 5 16,6-7-8-16,6-7-28 15,8-8-6-15,-1-8 11 0,-7-6-18 16,-6-12 3-16,0-7-8 15,-13-12 5-15,-20-6 39 0,-13-1 3 16,-46 41-5-16,7-55-6 16,-7 55 27-16,-72-30 14 0,-20 27 42 15,-20 21 53-15,-13 19 48 16,0 11-17-16,7 4-60 16,19-1-32-16,27 5-17 0,13-1 8 15,33-3-30-15,26-52-27 16,26 70 9-16,-26-70 40 15,98 59-48-15,8-25-23 0,-1-12-14 16,0-11 23-16,0-15-1 16,-6-7-10-16,-1-15-2 0,-6-7 35 15,-13-15 7-15,-7-15-22 16,-13 0-25-16,-13 0 46 0,-19 4 9 16,-21 8-11-16,-6 51 3 15,0 0 40-15,-105-41 38 16,-13 26 31-16,-7 26 34 0,0 15 0 15,0 7-52-15,27 4-38 16,12 8-19-16,27-1-26 16,59-44-31-16,-33 67 16 0,33-67-5 15,33 62 27-15,20-17-32 16,26-8-6-16,6-15-66 0,14-7-58 16,6-8 4-16,-7-7 45 15,1-15-33-15,-14-11 59 0,-6-11 17 16,-20-11-16-16,-6-11 17 15,-20-4 16-15,-20 1 31 16,-20 2 11-16,-26 9-32 0,-13 14 36 16,-39 18 6-16,-14 8-32 15,-19 19 26-15,13 6-11 0,6 5-4 16,14 3-17-16,13 4-35 16,26 0-281-16,46-26-122 15,-46 37-45-15,46-37-101 0,0 0-275 16,-13 44-155-16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33:29.725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1013 467 1150 0,'-53'-30'218'16,"7"5"94"-16,-13 7 32 15,0 0-41-15,-13 10-72 16,-7 5-68-16,-7 10-44 0,-6 8 6 16,0 7-9-16,-1 10-28 15,14 1-40-15,7 12-13 0,20-8-15 16,52-37-5-16,-40 63-4 15,27-19-2-15,13-44 0 16,72 44-12-16,14-18 3 16,19-15-8-16,14-11-2 15,13-7 7-15,-1-8 3 0,-6-11 4 16,6-3 5-16,-12-12-4 16,-13-7-5-16,-14-8-4 0,-20-14 4 15,-26-3 0-15,-7-8 6 16,-25 3 62-16,-21 5 18 15,-26 10-2-15,-19 15-14 0,-21 18 28 16,-32 19 22-16,-8 19 10 16,-5 17 16-16,-7 20-7 0,7 14-45 15,13 7-23 1,13 12-42-16,20-1-9 0,25 0-18 16,20 1-8-16,34-8-7 0,19-7 4 15,28-8-8 1,18-14-27-16,27-8-8 0,6-11-1 15,0-11 9-15,13-11-1 16,-6-7 15-16,-6-12 7 0,-7-14 9 16,-14-15-3-16,-6-18 5 15,-27-12 8-15,-19-11 4 16,-26-2 15-16,-27 6 14 0,-19 11 34 16,-40 15 28-16,-33 22 16 15,-27 22 68-15,-12 23 93 0,-13 25-15 16,-1 19-27-16,14 14-63 15,12 12-92-15,21 2-16 16,26-2-55-16,20-8 13 16,39-4-44-16,20-7 27 15,13-59-27-15,59 60-31 0,7-20-55 16,19-18-23-16,14-11 3 16,7-11 24-16,5-11 36 0,8-11 31 15,-8-15 10-15,-12-15 30 16,-14-10 2-16,-19-5 7 15,-13 4 3-15,-27 4 6 0,-26 12 29 16,0 47 6-16,-59-40-19 16,-27 25 13-16,1 18-1 0,-14 20 14 15,14 13-40 1,0 8-14-16,19 8-7 0,7-1-52 16,26 1-261-16,7-8-134 15,12 1-73-15,14-45-206 16,14 59-314-16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33:34.546"/>
    </inkml:context>
    <inkml:brush xml:id="br0">
      <inkml:brushProperty name="width" value="0.25" units="cm"/>
      <inkml:brushProperty name="height" value="0.5" units="cm"/>
      <inkml:brushProperty name="color" value="#FF7321"/>
      <inkml:brushProperty name="tip" value="rectangle"/>
      <inkml:brushProperty name="rasterOp" value="maskPen"/>
      <inkml:brushProperty name="fitToCurve" value="1"/>
    </inkml:brush>
  </inkml:definitions>
  <inkml:trace contextRef="#ctx0" brushRef="#br0">1060 205 687 0,'0'0'141'0,"0"0"43"15,0 0 43-15,0 0-59 16,-53-19 2-16,53 19-69 0,0 0-25 16,-53-4-6-16,53 4-50 15,-46 11-7-15,46-11 4 16,-46 19 1-16,46-19 32 0,0 0 8 16,0 0 2-16,0 0-3 15,0 0-17-15,0 0-17 16,0 0-8-16,0 0-7 15,0 0-8-15,46-4 19 0,-46 4 30 16,0 0 14-16,46-55-19 16,-27 10 8-16,-19 45 11 0,-13-55 3 15,13 55-12-15,-59-37-10 16,-14 22 40-16,-13 23-9 16,-13 14 16-16,7 11-9 0,-1-3-19 15,14 3-17-15,19 0-12 16,14-7-7-16,20-4-7 0,26-22-10 15,0 0 9 1,19 33-11-16,14-10-8 0,13-16 5 16,14-3 1-16,-7-12-6 15,-1-10-8-15,9-4 8 0,-9-8 0 16,-12 1 4-16,0 6-4 16,-40 23 7-16,0 0-3 15,0 0 7-15,33-29-1 0,-33 29 1 16,0 0-6-16,0 0-5 15,-60 29 3-15,-26 16 7 0,-7 6 69 16,-18 12 0-16,4 0-5 16,8 4-34-16,20-5-11 15,19 5-16-15,27-1-9 16,26 5 3-16,27-5-3 0,33-11-4 16,27-6-5-16,13-13-5 15,5-13-7-15,2-12-4 0,-1-15-6 16,-7-14 5-16,-5-16 2 15,-2-10 15-15,-12-15 5 0,-13-8 0 16,-7-7 3-16,-20-3 3 16,-13 3 3-16,-7 7-3 15,-20 16 0-15,-12 10 2 0,-21 19-5 16,-20 11 7-16,-19 18 12 16,-14 8 5-16,-13 11 5 15,-12 0-2-15,-8 3-10 0,13 1-6 16,20-1-6-16,21-6-4 15,19-5-10-15,19 1 6 16,34-19-8-16,0 0 8 0,47 22 0 16,19-19 0-16,21-6 0 15,5-16 7-15,1-7-12 0,-1-14-2 16,-19-8 4-16,-7 3-5 16,-13 1 12-16,-20 3 0 0,-33 41-4 15,0-37 11-15,0 37 1 16,-53-14 3-16,-7 10-3 15,1 15-12-15,-1 4-4 16,14 3 0-16,7 1-7 0,39-19-44 16,0 0-188-16,0 0-248 15,-33 44-353-15,26-7-89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35:08.65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4790 1259 1211 0,'0'0'278'0,"-7"-41"-10"16,-6 8-14-16,-7 4-64 16,20 29-15-16,-39-41-15 0,13 8-55 15,-14 3-6-15,7 1-35 16,-13-5-22-16,0-3-11 15,-13-3 2-15,-7-8-29 0,-12-4 1 16,5-3-5-16,-12-1-4 16,-7-7 15-16,0 1-16 15,0-5 12-15,0 4-14 0,-13 0 7 16,0 8 5-16,-1 3 12 16,1 4 46-16,0 4-24 0,7 7-20 15,-14 0 8-15,7 7-23 16,-7 1 56-16,0 7 9 0,1 3-11 15,-8 8-34-15,-5 4 7 16,-1 7-1-16,6 3 16 16,-5 5 15-16,-1 10-29 0,6 1 0 15,1 7-15-15,6 3 19 16,1 1-7-16,-1 3-1 0,13 4 3 16,1 0-17-16,12 7-14 15,8 4 13-15,5 0 2 0,1 4-20 16,6-4 5-16,7 4 12 15,0-4-15-15,0 4 8 0,6 3 6 16,1 0-7-16,-1-3 12 16,1 4 5-16,12-5-7 0,-6 1 20 15,13 0-4 1,0-1-14-16,1 1 4 0,5 4 8 16,8-1-3-16,-1 4 12 15,7 0-22-15,0 8 6 0,6-1-5 16,0 4-13-16,1-3 14 15,-1 3-17-15,1 0 17 0,-7-3-21 16,6 3 4-16,0 4 12 16,1-4-16-16,-1 4 16 0,7-4 1 15,0 4-6-15,0 4 16 16,0-1 5-16,13-3-19 0,-6 4 7 16,13-4 1-16,-1 0-17 15,1-4 5-15,-7-4-1 0,7 1 0 16,6-1 6-16,1 1-6 15,-8-8 3-15,8 0 1 16,-1-4-6-16,7 1 19 0,0-4-26 16,-1-4 14-16,8 3 10 15,-1-3-17-15,7 0 3 16,-6 0-5-16,6 0 0 0,0-3 14 16,6-5-9-16,1-3-11 15,6 0 13-15,0-7-15 0,7-1 15 16,-7 1 4-16,7-8-16 15,-1 4-2-15,-5-8 20 16,-1 5-13-16,6-5-4 0,-5 1 4 16,-1-5 0-16,-7 1-7 15,7 0 16-15,-6 0 0 0,6-4-16 16,0 0 7-16,0 0 0 16,1-7 5-16,-1 3-14 0,6 4 9 15,8-7-3-15,-1-1 3 16,0 5 10-16,7-4-1 0,0-1-14 15,0 1 18-15,-7-4-22 16,7 0 9-16,0 0 4 0,0-4-4 16,6-3-4-16,-6 3 15 15,0-7-11-15,6 0 0 0,-6-4 5 16,7 0-15-16,-1 1 7 16,0-5 6-16,7-7-3 15,0 0-8-15,-6 1 13 16,6-5-8-16,-7-3 3 0,1 3-6 15,6-3 19-15,-7 3-18 16,-13 1 1-16,1-1 4 0,-1 1 0 16,-6 3 0-16,-7-4 3 15,0 4 6-15,-7 1-13 0,1-5 4 16,-7-3 8-16,0 0-8 16,0-1-3-16,7-3 9 0,-1-3-12 15,7-1 6-15,7 4 3 16,6-7-6-16,1 3 3 15,-1-3 7-15,0-1-13 0,0 1 1 16,1-4 15-16,-8 0-23 16,1 0 9-16,-7 0 9 0,-6-7-2 15,-7-5-6-15,-13-6 9 16,0-8-6-16,-7-3-14 0,-13-1 20 16,-6-3-6-16,-1-1-9 15,-12 5 20-15,-1-1-15 0,-6 4-11 16,0 4 24-16,-7 7-22 15,-6 0 7-15,-1 8 6 0,-5 3-10 16,-8 1 13 0,-6-5 0-16,-6 8-13 0,6 0 6 15,-7 8 20-15,0 3-29 16,7 3 5-16,-6 5 5 0,12 3-2 16,40 26-2-16,-59-26 7 15,59 26-12-15,-52-26-14 0,52 26-16 16,-46-15-76-16,46 15-25 15,-46-18-39-15,46 18-56 0,0 0-58 16,-46-7-122-16,46 7-207 16,-53-4-86-16,53 4-4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35:14.39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3840 1888 680 0,'0'0'122'16,"-13"-41"27"-16,13 41-13 15,0-48-25-15,-7 11 16 0,7 37-12 16,-13-44-7-16,0 11-25 16,13 33 17-16,-33-41-2 15,0 12 19-15,-6-1-1 0,-14 8-23 16,-6 0-36-16,-13 0-7 16,-20-4-12-16,0 0 22 15,-13 0-5-15,6 4 17 0,-6 0-15 16,7 0-10-16,-1 3-12 15,7-7-21-15,0 4 27 0,0 4 25 16,7-1-15-16,-1 1-24 16,1 3-21-16,6 7 20 0,0 5-14 15,7-1-2 1,0 8-19-16,6-1 17 0,-6 5 6 16,6 3-18-16,0 0-5 15,0 4 20-15,-6 0 2 0,13-1-13 16,-7 1 0-16,1 0 15 15,-1 0 2-15,0-1-5 0,0 1 12 16,-6-4 6-16,6 8-17 16,7-1 1-16,-6 4 3 0,-1 1 1 15,7 2-7-15,0 5-8 16,6 3 3-16,0 1 6 16,7 2 4-16,7 1-6 0,0 8 0 15,-1-1 19-15,7-3 4 16,0 3-7-16,7 0-21 15,6 1 5-15,1 3 2 0,-1-4 1 16,0 0-4-16,1 4 0 16,5 0-4-16,1 4-10 15,0 0 5-15,-7 3 5 0,1 4 1 16,-1 4-1-16,7 7-17 16,-7 1 6-16,0-1 14 0,7 4-3 15,-6 0 1-15,-1 0-16 16,7-1 13-16,0 5-1 0,-1 0 8 15,1-1-10-15,7 1 0 16,-1 3-8-16,1 0-2 0,12-3 14 16,-6-1 4-1,0-6-2-15,0-5-6 0,0 4-11 16,7-3 11-16,-7-4 4 16,6-4-4-16,1 0-3 0,-1 0 3 15,8-4-4-15,-8-3 7 16,7-4-1-16,-6 0-2 0,13 0-15 15,-7 4 15-15,6-4 5 16,1-4-5-16,6 4 3 16,-26-48-9-16,40 74 3 0,-1-15 11 15,-12-3-8-15,5-4-4 16,1-8 0-16,-33-44 4 16,40 59 6-16,-7-15-6 0,-33-44-11 15,52 48 5-15,1-14 15 16,-7-5-12-16,13-3-4 0,13-4 7 15,0-3 9-15,14 3-12 16,6 0-1-16,0-4 4 16,6 1 0-16,1 3-12 0,-7-3 12 15,7 3 7-15,-14 4-4 16,7-4-8-16,0 0 8 0,-7-4 0 16,1 1-3-16,-1-1 4 15,-6-3-8-15,-7-4-1 0,7-3 7 16,0-8 9-16,0 0-11 15,0-8-13-15,6-3 6 16,1 0 18-16,-1-7-8 16,7-1-9-16,7-7 6 0,-1-3 2 15,-6-1-9-15,13-7 7 16,-6-3 8-16,-7-8-8 0,0-8 0 16,-13-7-8-16,0-3 19 15,-7-4-11-15,0-1-5 0,-13 5 9 16,-6-4 2-16,-7 3-15 15,-7 4 5-15,7-3 9 16,-6 3-1-16,-1 4-4 0,1 0-9 16,-1 0 1-16,0 0 14 15,1 0 1-15,-1-8-3 16,1 1-9-16,6-8-5 0,-7-8 13 16,-6 5 0-16,0-1-1 15,0 4-11-15,-7 4 6 0,0 7 7 16,1 8 4-16,-8 3-13 15,1 4 5-15,0 4 0 16,-1 3 0-16,1 4 0 0,0-3-4 16,-7-1 4-16,-6 4 0 15,-1-4 8-15,-12-7-8 0,6 4-4 16,-7-8-12-16,-6 0 12 16,6-3 8-16,-12 7 2 15,5 0-6-15,1 7-11 16,13 41 11-16,-13-59 5 0,-7 11-2 15,7 4-7-15,0 3 4 16,0 1 0-16,6-1 2 0,-12-3 0 16,6-1-7-16,-7-3-9 15,0 4 14-15,0-4 4 0,-6 4-8 16,-7-4 0-16,7 3-12 16,0 5 5-16,-7-1 14 0,0 8 1 15,0-1-4-15,33 34-9 16,-39-40-21-16,39 40-35 15,-33-37-72-15,33 37-85 16,0 0-139-16,0 0-224 0,0 0-131 16</inkml:trace>
  <inkml:trace contextRef="#ctx0" brushRef="#br0" timeOffset="1509">8158 806 264 0,'0'0'30'0,"0"0"-6"16,0 0-17-16,0 0 1 0,0 0-8 15,0 0-3-15,-7-26 11 16,7 26-48-16,0 0 55 15,0 0-4-15,0 0-4 16,0 0-14-16,0 0 16 0,0 0-51 16,0 0-70-16</inkml:trace>
  <inkml:trace contextRef="#ctx0" brushRef="#br0" timeOffset="2558">8131 1267 229 0,'0'0'27'0,"0"0"-17"0,0 0 9 15,0 0-19-15,0 0-9 16,0 0 16-16,0 0-21 0,0 0-24 16,0 0-25-16</inkml:trace>
  <inkml:trace contextRef="#ctx0" brushRef="#br0" timeOffset="5324">4806 868 640 0,'0'0'19'0,"0"0"75"16,0 0 22-16,0 0-34 15,0 0 44-15,0 0 96 16,0 0-86-16,0 0-36 0,-33 37-36 16,20 4 17-16,7 0 10 15,12-1 3-15,7 1 15 16,0-4-18-16,7-4-13 0,13-3-38 16,0-4-9-16,6-4 13 15,7-8-18-15,-6-6 6 0,-1-8-2 16,1-8-3-16,-1-3-13 15,-6-11-8-15,0-4 7 0,0-7-24 16,-14-4 21-16,1-3-6 16,0-5 1-16,-7 5 34 15,-7 3 3-15,1 0 7 16,-7 37 2-16,7-37-9 0,-7 37-17 16,0 0-2-16,0 0-16 15,0 0-5-15,0 0-2 0,0 0-4 16,0 0 7-16,0 0-10 15,0 0 15-15,0 0-15 0,32 18 9 16,-5 12 96-16,6 7-27 16,-1 3-21-16,8 8-17 15,6 4-19-15,0 0 1 0,6-4-7 16,1-4-11-16,13 0-19 16,-1-7-109-16,1-3-211 15,13-8-254-15,6-4-175 0</inkml:trace>
  <inkml:trace contextRef="#ctx0" brushRef="#br0" timeOffset="6573">7914 1290 576 0,'0'0'105'15,"0"0"-15"-15,0 0-2 16,0 0-6-16,0 0-11 0,0 0-28 16,0 0-17-16,0 0 11 15,0 0 27-15,7-37-50 16,-7 37 19-16,-26-37 2 16,26 37 5-16,-40-30 29 0,1 12 6 15,39 18-24-15,-53-4-16 16,14 11-19-16,39-7 10 0,-46 30-1 15,46-30 87-15,-40 52-64 16,14-8-14-16,13-3-16 0,13-4 34 16,7-1-29-16,-7-36 23 15,26 49-8-15,-26-49-4 0,39 44-14 16,1-15-14-16,-40-29 9 16,52 23 12-16,-12-16-12 15,-1-11-23-15,-39 4 5 16,53-26 3-16,-14-3 10 0,-6-12-10 15,0 1 4-15,0-8-16 16,-7-8 21-16,7-3-33 0,0-7 21 16,0-5-5-16,-1-3 1 15,-5 4 26-15,-8 7-10 0,1 12-2 16,-13 10 0-16,-7 41-3 16,0 0-7-16,0 0-2 0,0 0 20 15,0 0-1-15,0 0-14 16,-27 52 14-16,1 0 12 15,6-1 22-15,1 5 0 16,-1 3-21-16,7-4 24 0,0 4 11 16,6 4-15-16,7-4-25 15,13 4-7-15,0-4 2 0,14-3-12 16,6-1 2-16,6-7-11 16,0-4-47-16,1-7-219 0,-1-7-279 15,1-8-143-15</inkml:trace>
  <inkml:trace contextRef="#ctx0" brushRef="#br0" timeOffset="8304">9091 2136 588 0,'-20'-37'96'16,"20"37"31"-16,-33-41 4 0,33 41-38 15,-52-44-19-15,6 14 1 16,0 4 1-16,0 0-5 0,0 4-38 16,0 0 1-16,-7 4 38 15,-6-5 53-15,0 1-68 16,0 0-3-16,-7 4-7 0,7-5-38 15,-7 1 13-15,0 0 3 16,1 4 54-16,-8-1-24 16,8-3-21-16,-1 0-1 0,-6 0-4 15,6 0 1-15,-13 3 40 16,7 1-7-16,6 3-30 16,0 4-4-16,1 3-13 0,5 1-2 15,1 3 29-15,7 1-6 16,-1 3-15-16,7 0 1 0,0 3-14 15,0 1 0-15,7-4 6 16,-1 4-6-16,1-4-3 0,39 0-2 16,-53 3-4-16,7 1 0 15,7 0 5-15,-1-1 9 16,-6 5-4-16,7-1-10 0,0 1 17 16,-1-5 23-16,-6 5-7 0,7 3-31 15,-7-4 7 1,13 8-6-16,33-15-3 0,-59 18 10 15,13 1 5-15,6 3 6 16,1 0 28-16,-1 0 1 0,40-22-15 16,-52 37-4-16,12-3 7 15,40-34-2-15,-52 48-9 0,6-8-9 16,13 1-8-16,-6-8-3 16,39-33 5-16,-53 56-12 0,7-12 8 15,7-3 5-15,-7-5-1 16,0 5-7-16,6-4-5 15,-6 4 0-15,7-1 5 16,-7 1-5-16,46-41 0 0,-53 63 3 16,7-8-3-16,7-7 0 15,12 8-3-15,-5-5-3 0,12-3 6 16,0 0 18-16,-6 4-4 16,6 0-7-16,0 3 2 0,1 4-7 15,6 1-2-15,-1-1 0 16,1 0-4-16,7 7 4 0,-1-3 0 15,1 4 8-15,-1-1-4 16,0 8-4-16,1 7 4 0,-7 0-4 16,6 4 8-1,-6 0-2-15,13-3-3 0,-7-1-3 16,7 0 0-16,14 1 0 16,-8-9 0-16,14 1 11 0,-7 0-5 15,7-7 2-15,6-4 0 16,0-1-8-16,1-10 4 0,-1 3-4 15,13 1 0-15,-6 3-6 16,0-4 9-16,6-3-3 0,1 0 0 16,6-4-7-16,0-7 7 15,0-1 0-15,6-3-4 0,8 0 4 16,-1-4 8-16,0-3-2 16,7-4-10-16,-1 0 12 15,1-4-6-15,0-4-2 16,-1-3 4-16,1-4-20 0,0 4 21 15,0-4 0-15,-7 0-5 16,6 4 0-16,1-8 0 0,6 1-3 16,-6-5-5-16,6-3 4 15,1 0 0-15,-1-3 4 0,0-1-3 16,1-3-3-16,-8-1 6 16,1 4 8-16,-7-3-11 0,0 0 3 15,0-4 2-15,1 0 7 16,-1-4-3-16,0 0-6 15,0-4 3-15,7-3-3 16,-1-7 3-16,1-8-3 0,13 0-4 16,0-11 4-16,0-8 0 15,0-6-6-15,6-9 6 0,-6 1 2 16,0-4-5-16,-7-3 3 16,0-1 8-16,-6-3-2 0,-7 0-2 15,-6 3 1-15,-7 0-5 16,0-7 0-16,-7 4 0 0,1 0 0 15,-8 3 0-15,1 1 0 16,0 3 0-16,-7 4 4 0,1 3-8 16,-1 1 4-1,-6-1-10-15,6 4 5 0,-13-3 14 16,0-1-3-16,-6 1-1 16,-7-1-2-16,0 5-3 0,0-1-8 15,0 4 11-15,-7-1 0 16,-6 1-3-16,7 8 5 0,-1 6-1 15,-6 5-4-15,13-5 0 16,0 1-9-16,13 7 9 0,-6-4-5 16,6 8-12-16,-13 33-31 15,26-48-29-15,-6 7-54 0,-20 41-73 16,19-40-124-16,-19 40-198 16,27-41-128-16</inkml:trace>
  <inkml:trace contextRef="#ctx0" brushRef="#br0" timeOffset="10192">12955 2127 646 0,'0'0'111'0,"0"0"-15"0,0 0 20 16,0 0 9-16,0 0-16 15,0 0 25-15,0 0-44 16,32-33-22-16,-32 33-21 0,14-37 4 15,-14 37-20-15,0-33-1 16,0 33-5-16,-20-48-1 16,-6 11-46-16,-1 0 43 0,-6-4-14 15,-13-3-11-15,0-4-10 16,-6-4 24-16,-1 4 65 16,7 4-14-16,-13 7-30 0,7 0-13 15,-1 4-22-15,0 7 10 16,1 0 25-16,-7 0-48 0,6 4 25 15,-13 3-6-15,7 1 4 16,-6 3 26-16,-1 4-6 16,0 0 20-16,-6 4-13 15,0-1 12-15,-7 1 40 0,0 3-23 16,0 0-30-16,0 1 15 16,0 3-20-16,7 3 1 0,-7-3 25 15,-6 8-24-15,6 3 18 16,7 4-13-16,-7 3 35 15,0 1-23-15,7 3 8 0,-1 0-10 16,1 4-35-16,0 0 10 16,6-1 12-16,-6 1 4 0,6 0-18 15,0 0-1-15,7-4-4 16,-7 4 0-16,1 0 3 0,-1 0-5 16,0 3 7-16,1 1 14 15,5 3 5-15,1 0-11 16,7 4-11-16,6 0-14 0,0 4 0 15,6 3 13-15,1 8-5 16,0 0 8-16,6 7-5 16,-7 0-4-16,7 0 10 0,7 4-7 15,0-4-1-15,6 4-3 16,7 3-3-16,0 1-7 0,0 3 14 16,6-4-1-16,1 5 1 15,6-1-1-15,0 4-9 0,0-4-4 16,6 0 4-16,7 4 0 15,0-4 7-15,1 0-1 16,-1 4-3-16,6 4 1 0,8 0-4 16,-1-1 0-16,0 1-3 15,7-4-1-15,7 3 4 16,-8-7-6-16,8 1 1 0,6-5 7 16,-7-7 3-16,7 0-1 15,0 0 0-15,-6-11-1 0,6-3 0 16,0-8-3-16,0 3 0 15,6-6 0-15,-6-1-8 0,7 0 8 16,-7-3-11-16,6-1 11 16,1 1 2-16,6-4 3 15,0-1-2-15,-6 1-3 0,-1 0 3 16,1-4 1-16,-7-3-1 16,0-4 0-16,6-4-3 15,1-4 0-15,-7 0 0 0,13-7 0 16,-6 0-4-16,6-3 4 15,0-5 0-15,7 5 0 0,-7-5 0 16,0 1 0-16,0 0 0 16,-6-1 0-16,6 4 0 0,-7-3 0 15,1 0 0-15,0-1 2 16,-1-3-2-16,7 0 0 16,0 0-4-16,1 0 1 0,-1 0-8 15,0 0 15-15,7 3-7 16,-7-3 3-16,0 0 11 15,0-4-6-15,0 4 1 0,-6-3-1 16,-1-1 2-16,1 0-5 16,-1 0 2-16,8-3-1 0,-8-1 3 15,7-3-4-15,-6 4-2 16,6-4 5-16,-6 3-1 0,6-3-4 16,-13 0 5-16,13 3 1 15,-13-3-6-15,0 4 4 16,6-5-1-16,-6 1 6 0,0-4 9 15,7 1-9-15,-7-5-1 16,0-3-5-16,7-4-3 0,-7-8 0 16,-7-10 0-16,7-8 10 15,-7-7-10-15,-12-4 9 16,6-3-6-16,-14-1 3 0,-6 4-1 16,-6-4-5-16,0 5-6 15,-14-1 2-15,0 0 1 0,1-4 0 16,-14 1 3-16,0 3 7 15,1 4-4-15,-1 3 2 16,-6 4-5-16,6 4 3 0,-6-4-3 16,-1 4 2-16,1 4-15 15,6-4-17-15,-6 3-39 0,6-3-44 16,-6 4-54-16,6-1-88 16,7 5-144-16,7 3-165 15,6-4-91-15</inkml:trace>
  <inkml:trace contextRef="#ctx0" brushRef="#br0" timeOffset="11904">18369 1888 139 0,'40'-29'38'0,"-40"29"44"0,0 0 28 15,39-26 24-15,-39 26 0 16,0 0 11-16,0 0-27 15,0 0-12-15,0 0-37 0,33-41 13 16,-33 41-40-16,0-52 29 16,-13 12-4-16,-13-1-23 0,-7-3-44 15,-7-4 66-15,-6-4-23 16,-13-3-19-16,0-1-5 16,-13-3 38-16,-1 0 11 15,-5 3-23-15,-1 5 15 0,-7 3-1 16,14 3 0-16,0 8 0 15,-1 4 2-15,1 7 20 16,0 8-18-16,-7 3 1 0,0 8 8 16,-6 3-9-16,6 4 16 15,-7 4-11-15,1 3-17 0,0 4 4 16,-7 4-3-16,6 3-5 16,1-3 2-16,6 7 0 0,-6 1 2 15,6 2-5-15,6-2-12 16,1-1-26-16,6-4 10 15,1 1-10-15,6 3 9 16,-7-4-9-16,13 1-4 0,-12 3 7 16,5 7 17-16,1 1 27 15,-13 7-28-15,6 4 2 16,1 3-21-16,5 8 24 0,-5-4-19 16,6 3 15-16,-1 1-14 15,8-4-14-15,-7 4 9 0,13-8 2 16,0 4 26-16,-7 0 2 15,7 4-1-15,0 0-16 0,7 3-6 16,-7 1-1 0,6 6 4-16,7 1 9 0,1 0 4 15,-8 4-5-15,14 6-3 16,0-2 0-16,-1 6-9 0,8 1 0 16,-1-1 8-16,0-3-2 15,14 4-3-15,-8-4-13 0,8 0-5 16,-1 0-3-16,1-1 3 15,6 1 2-15,6-7 8 16,1 3-4-16,-1 0-3 0,8 0-6 16,-1 1 3-16,13-1 0 15,-6 0-8-15,13-4 8 0,6-3-3 16,0 4 3-16,7-4-3 16,14-4 7-16,-1 0-4 15,0-4 2-15,0 1 6 16,13-8-8-16,1 0 5 0,-1 0 1 15,0-4-6-15,7 0-12 16,6-7 12-16,-6 4 2 0,13-4 1 16,-6-4-3-16,-1 4 0 15,7-4-4-15,-6 4 0 0,6 0 4 16,-7-3 0-16,0-5 3 16,7 1-1-16,-6-5 3 0,6-2 2 15,0-1-3 1,0-4-4-16,6-3-7 0,-6-4 7 15,0-3 0-15,0-8 0 16,-13-12 2-16,7-2 5 0,-1-5 1 16,0-7-5-16,7-7-3 15,0-8-7-15,0 5-2 0,7-5 15 16,-7-3-10-16,0-1-1 16,7-3 0-16,-7 4 5 15,-7-4-5-15,-6 3 9 0,6-6-4 16,-12 3-8-16,-1-8 3 15,-13-3 5-15,7-4 0 0,-7-7 0 16,0-11 5-16,0-4-2 16,0-7 1-16,0-12-11 0,7-7-2 15,0-3 1 1,0-1-6-16,-1 1-3 0,1 3 5 16,-7 11 5-16,0 11 2 15,-13 12 8-15,0 7-3 0,-13 7-3 16,0 0 10-16,-13 8-2 15,-1 3-5-15,-5-4 0 0,-8 5-7 16,1-5 7-16,-14-3 3 16,-13-4-14-16,1-3 11 0,-14 3 0 15,-7-7-8-15,1 0 5 16,-7-4-4-16,0 4 7 16,0-1 0-16,0 1 5 15,7 4-2-15,6 10-3 0,6 8 6 16,1 4-6-16,26 44-9 15,-39-41-3-15,39 41 1 0,-46-29 8 16,0 14-16-16,0 8-94 16,-7 3-103-16,-6 0-131 15,-13 1-200-15,-7-1-268 0</inkml:trace>
  <inkml:trace contextRef="#ctx0" brushRef="#br0" timeOffset="12896">13618 0 872 0,'0'0'153'0,"0"0"89"0,-13 45 39 16,13-45-16-16,-6 48 0 15,-8 0-54-15,8 7-54 0,-7 8-4 16,6 11-38-16,1 3-18 16,-8 8-18-16,8-3-24 15,-7 2 3-15,6-10-17 0,1-3-11 16,-1-12-7-1,0-8-23-15,1-10 9 0,6-41 23 16,-13 37-26-16,13-37 18 16,0 0-27-16,0 0 11 0,-46 0-17 15,46 0 16-15,-40-30-2 16,21-6-11-16,12-9-4 16,7-7 25-16,13-7-29 0,7-15 14 15,13-7-10-15,13-15-9 16,13 4 5-16,-7 7 6 0,8 11 10 15,-14 18-8-15,0 16 6 16,-7 14 3-16,0 11-6 16,-39 15 3-16,46 22 0 15,-6 8 7-15,-40-30-7 0,33 55 6 16,-7-3-3-16,-13-4-3 16,-6-4 0-16,-7-3 3 15,0-41 1-15,-27 44 1 0,27-44-5 16,-52 34 3-16,-1-16-3 15,7-14 0-15,46-4 0 0,-52-4 0 16,52 4 5-16,-46-7-5 16,46 7 0-16,0 0 0 15,0 0-9-15,0 0 11 0,0 0 13 16,0 0 61-16,6 40-17 16,7 8-16-16,14 8-9 0,6 7-4 15,-1-1-4-15,14 5-12 16,0 3-3-16,14-3-5 15,5-5-6-15,8 1-11 16,-1-4 11-16,0-7-123 0,-6-8-120 16,0-7-197-16,-1-7-273 15,-12-8-185-15</inkml:trace>
  <inkml:trace contextRef="#ctx0" brushRef="#br0" timeOffset="14853">19158 1593 386 0,'0'0'84'0,"0"0"-10"15,-46-37 9-15,46 37-10 0,0 0 15 16,-46-41 7-16,46 41 16 16,-40-44 2-16,40 44-31 15,-39-45-1-15,6 8 37 0,33 37 14 16,-39-40-25-16,39 40-16 16,-46-45 9-16,6 12-36 15,40 33 12-15,-52-41-44 0,6 8 35 16,0 4-52-16,0 3 15 15,0 4-24-15,0-4 35 16,-7 4-17-16,7-4 2 0,0 0-17 16,7 4 2-16,39 22 0 15,-53-34-1-15,53 34-6 0,-52-36-19 16,52 36 37-16,-46-37-39 16,46 37 33-16,-46-30-32 15,46 30 19-15,-46-30 12 0,46 30-33 16,-53-22 34-16,53 22-39 15,-59-18 36-15,59 18-24 16,-53-19 39-16,53 19-32 0,-52-14 14 16,52 14-21-16,-46-12 11 15,46 12 3-15,0 0 1 16,-53-22-21-16,53 22 17 0,-46-14 2 16,46 14-2-16,0 0-7 15,-59-23 15-15,59 23-20 0,-53-14 30 16,53 14-18-16,-52-8 11 15,52 8-18-15,-53-7 19 0,7 3-33 16,46 4 36 0,-65 0-25-16,5 4 18 0,8 3-16 15,-1-3-14-15,-6 0 43 16,13 3-38-16,-6 0 29 0,6 1-16 16,6-5 8-16,40-3 8 15,-46 12-22-15,46-12 20 16,-46 11-16-16,46-11 19 0,-46 7-37 15,46-7 41-15,-46 11-38 16,7-7 31-16,39-4-3 0,-46 7 4 16,6-3-31-16,40-4 24 15,-59 7 0-15,20-7-4 0,39 0-15 16,-53 4 36-16,14 3-30 16,39-7 24-16,-53 8-20 15,14-5-6-15,39-3 5 16,-46 11-93-16,46-11-260 0,-59 19-159 15,0 3-49-15</inkml:trace>
  <inkml:trace contextRef="#ctx0" brushRef="#br0" timeOffset="18085">13520 4471 406 0,'0'0'131'0,"0"0"20"16,0 0 34-16,0 0-27 16,0 0-19-16,0 0-28 15,0 0-54-15,0 0-26 0,0 0 23 16,0 0 142-16,0 0-21 15,-33 48-55-15,7 3-64 16,6 8-17-16,0 4-10 0,7 7-24 16,6-7 13-16,7 0 45 15,7-4-58-15,0-11 16 0,6-7-8 16,-13-41-10-16,19 40 11 16,-19-40 24-16,40 19-3 15,-40-19 13-15,52-7-24 16,-6-12 2-16,-6-3-26 15,-1-11-4-15,-6-8-2 0,7-7 15 16,-1-7 2-16,0-8-6 16,1-7 7-16,-7-1-4 0,6 9-12 15,-13 10-12-15,-6 8 11 16,0 7 5-16,-20 37 60 16,0 0-13-16,13-30-23 0,-13 30-21 15,0 0-14-15,0 0 40 16,0 0 11-16,-20 48 32 15,1 0-1-15,5 4-3 16,8-4-14-16,-1 4-30 0,14-1 11 16,-1-3-13-16,14 4-12 15,0-4-14-15,6-11 9 16,0 0 2-16,7-7-1 0,0-5-18 16,0-6 2-16,-7-4-166 15,-26-15-180-15,53 11-240 0,-20-4-121 16</inkml:trace>
  <inkml:trace contextRef="#ctx0" brushRef="#br0" timeOffset="19801">9873 6728 540 0,'0'0'110'0,"0"0"24"0,-7-30-8 16,7 30-9-16,0-37-24 15,0 12 37-15,0 25-59 0,-7-34 11 16,7 34-51-16,0-40 88 15,-13 10 9-15,7 4-34 16,-14-3-35-16,-6 3-34 0,-7 0-12 16,-6 0 40-16,-14 0 18 15,0 0-37-15,-6 1 11 0,-6 2-4 16,-1 1-32-16,0 4 21 16,0-1-3-16,1 4-6 15,-1 4 4-15,0 0-10 0,1 0 51 16,5 0-18-16,-5 4-30 15,-1 3 4-15,0-3-9 0,-6-1-3 16,6 5 2-16,1-5-5 16,-1 1-7-16,-6 3 12 15,6 0 3-15,0 1 2 0,7 3 2 16,-7 0-11-16,14 0-8 16,-7 0 20-16,6 3-3 0,-6 5 55 15,0-1-22-15,6 1 7 16,-6-1-14-16,6 4-4 0,-6-4-9 15,0 1-6-15,0-1 6 16,0 1 22-16,6 3 2 16,1 0-18-16,-1 4-15 0,1-1-11 15,6-3-7-15,0 8 3 16,6-4-6-16,-6-1-4 16,7 1 4-16,-1 0 5 0,1-4 4 15,-1 0-4-15,1 4 3 16,0 0-8-16,-1 3 6 0,40-18 55 15,-46 37-21-15,7 0-20 16,6 7-2-16,7 4-8 0,-1 4-4 16,8 4 8-16,-8 3-5 15,14 4 0-15,0 3 58 16,-7 4-23-16,14 8-19 0,-1-1 18 16,1 8 34-16,-8 0-36 15,1 8-9-15,0-1-8 0,0 4-10 16,0 0-2-16,0 4-15 15,13-4 7-15,0 0 7 16,0-4-11-16,6 4 4 0,14-3-4 16,0-4 9-16,6-1-9 15,0-7-7-15,1-3 7 0,-1-4 10 16,7-11-15-16,0-4 2 16,-1-4 3-16,8-3 0 15,6-4 0-15,0-4 3 0,0-3-12 16,0 0 9-16,0-8 11 15,13 0-11-15,0-3 0 0,7-4-9 16,-7-8 3-16,13-3 6 16,1 3-4-16,-1-7 4 0,7 8 7 15,0-12-7-15,6 1 0 16,-13-1-6-16,1-3 3 0,-1-1 3 16,0-3 10-16,0-3 15 15,1 3-45-15,-8-4 17 0,1-7 6 16,0 0-15-16,0-4 12 15,6-7 4-15,-6-8-9 16,6-7 8-16,0-3-3 0,0-5-7 16,7-10 7-16,0 0 3 15,0-5-9-15,-7-2 15 0,1-1-9 16,-1 0-6-16,-6-3-2 16,-7 3 8-16,-13 4 4 0,0 0-9 15,-7-1 10-15,1 5-2 0,-14 0-10 16,7-5 10-16,0-2 6 15,-7 6-16-15,0-3 11 0,7 0 3 16,-7 0-14-16,1-8 9 16,5 1 1-16,1-4-8 15,0-4 5-15,-7-4 0 0,1 4-6 16,-1 0 3-16,-13 1 9 16,-6 6-11-16,-7 1 5 0,0 3 0 15,-14 7-8-15,-5 5 10 0,-1-1-2 16,-6 8-11-16,-7 7-1 15,33 37-27-15,-39-41-1 0,39 41 6 16,-40-41-35-16,40 41-31 16,0 0-2-16,-39-37-22 0,39 37-60 15,0 0-42-15,-20-48-69 16,20 48-104-16,7-62-95 16,12 13-28-16</inkml:trace>
  <inkml:trace contextRef="#ctx0" brushRef="#br0" timeOffset="22732">13139 5730 366 0,'-33'-7'85'16,"33"7"-4"-16,0 0-5 0,-27-37 11 15,27 37 6-15,-26-41 13 16,26 41-37-16,-26-44 9 15,26 44-33-15,-33-37-9 0,33 37-29 16,-39-29-1-16,39 29 40 16,-46-11-28-16,6 11-7 0,1 7 10 15,-1 8 57-15,40-15-35 16,-46 48-9-16,7 0 72 0,13 0-58 16,12-4-18-16,8 4-36 15,6-4 18-15,6 1 13 16,8-8-36-16,-1-4 11 15,-13-33 14-15,33 30-1 0,-33-30 5 16,39 14-18-16,-39-14-3 16,33-7-8-16,-33 7 33 0,33-37-41 15,-7-4 28-15,-6-7 7 16,-1-7-27-16,1-8 14 0,0-11-7 16,0-7 16-16,-1-8 6 15,1 1-32-15,-7 6 14 16,7 16 7-16,-7 10-7 0,-13 56 16 15,13-48-29-15,-13 48 3 16,0 0 77-16,0 0 19 16,0 0-1-16,-20 41-54 0,1 7 40 15,-1 0 24-15,7 7-37 16,6 5-8-16,7 2-31 0,7 9 18 16,-1 2 3-16,14 1-29 15,0-7 3-15,13 3-19 16,0-7 0-16,6-8-73 0,-6-10-272 15,-7-8-163-15,7-8-89 16</inkml:trace>
  <inkml:trace contextRef="#ctx0" brushRef="#br0" timeOffset="24332">13355 6765 311 0,'7'-33'98'0,"-7"33"43"15,-7-41-6-15,7 41 15 0,-6-41-23 16,6 41 3-16,-20-44-51 16,0 7-35-16,20 37 2 15,-39-44-34-15,0-1 8 0,-7 8-20 16,0-3 0-16,-14-5-20 15,1 5 53-15,0-1-10 0,0 4 0 16,0 4 57-16,6 7 28 16,1 0-49-16,-1 8 2 15,1 3 4-15,6 0-29 16,0 8 16-16,-7-1-55 0,0 1 21 16,1 3-11-16,-7 4-5 15,0 0 10-15,-1 4-9 0,1 3 85 16,-6 5-19-16,5-5-28 15,8 8-19-15,-7-4 18 0,6 0 20 16,7 0-17-16,0 4-14 16,7-4 3-16,-7 0 7 0,6-4-20 15,1-3-14-15,6 3-11 16,-6-3 11-16,-1 3 12 0,-6-3-17 16,7-4-3-1,-7 8-5-15,0-5 8 0,0 1 0 16,0 3-4-16,0 1-3 15,-7 7 9-15,1-8 21 0,6 4-37 16,0 0 14-16,0 4 0 16,6-4 0-16,1 4 12 0,-1-4-17 15,1 0-13-15,6 0 29 16,0 0-5-16,0 0-2 0,33-11-19 16,-46 30 12-16,7-4 20 15,-1-1-12-15,1 1-9 0,6 0 4 16,-6 4 91-1,6 3-32-15,-7-4-36 0,8 1-21 16,-8 3 6-16,7 1 14 16,-6-1-6-16,6 4-2 0,7 3 15 15,-7 5-7-15,7-1 7 16,-1 11-21-16,8 1-15 0,-1 7 11 16,0 3 6-16,0 1-4 15,7-1-3-15,0 4-12 0,7-3 12 16,-1 3-6-16,-6-3-1 15,-7-1-2-15,14-3 6 0,-14 7 3 16,13-3-8-16,-6-1 16 16,7 8-17-16,-1 0 11 15,0 0-5-15,1 0 0 0,6 3 0 16,0 1-4-16,0-1 4 16,6-3 0-16,1-3 0 0,6-5 0 15,13-3-9-15,-6-4-1 16,6 0 4-16,1 0 0 0,-1 0 3 15,0 0 6-15,-6 1 10 16,0-9-11-16,-1 1-12 0,-5-11 10 16,5-4-11-16,8-1 22 0,-1-6-21 15,0 0 12-15,7-1 6 16,13-3 1-16,-7-4-9 16,7-7-14-16,0 3 18 0,0 1 5 15,0-1-9-15,-6-3-10 16,6 4 23-16,-7-5-9 0,7-3-11 15,-6 1-2-15,6-1 19 16,-7-8-10-16,7 8 4 0,7-7-7 16,-1-4 3-16,-6 4 4 0,7-4-13 15,6 0 9-15,-6 0 12 16,-1-4-24-16,1-7 2 0,-7 4 13 16,0-1 8-16,6-3 3 15,1 0-29-15,-7-4 20 16,13-3-5-16,-6-4 0 0,6 3 0 15,-7-3 4-15,7-8-11 16,1 1 14-16,-8-4-7 0,7-1 0 16,-6 1-6-16,6 4 18 15,-13-5 23-15,0 5 5 0,0-8-1 16,0 4-27-16,0-1-12 0,0 1 16 16,0-8-16-16,-7 8 0 15,7-7 8-15,0-8-3 0,0 0-9 16,0-12 10-16,-6-2-3 15,6-5-11-15,-7-7 5 0,1-7 9 16,-1 0-6-16,-6 3 0 16,-7 4 11-16,-6 0-9 0,0 11-12 15,-1 8 10-15,-12 0 9 16,6 3-3-16,-6 0-18 16,-1 8 16-16,-6-4 3 0,0-4-7 15,-6 0-8-15,-7 1 19 0,6-5-25 16,-6-3 19-16,-7 4 1 15,7-4 2-15,0-4-3 0,0 7-18 16,-7 1 16-16,13 7-3 16,-6 0-7-16,0 4 1 0,7 10 12 15,-1-3-57-15,7 37-17 16,7-48-15-16,-7 48-38 16,6-40-66-16,-6 40-55 0,20-56-73 0,0 12-71 15,-20 44-39-15,32-55-24 16</inkml:trace>
  <inkml:trace contextRef="#ctx0" brushRef="#br0" timeOffset="26572">16720 6532 512 0,'0'0'88'15,"0"0"22"-15,0 0-13 16,0 0-15-16,26-33 16 0,-26 33-16 16,7-41-35-16,-7 41 30 15,-33-51-16-15,7 10-14 16,-14 4-24-16,-6-4 53 15,-6 4-8-15,-1-3-6 0,-13-1 11 16,-6-3-28-16,0-1-1 16,0 5 6-16,-7-1-29 0,6 8 9 15,-5 3 38-15,12 1-40 16,0 10-28-16,0 4 21 16,7 4-5-16,7 4-23 0,-7 7 44 15,6 4 17-15,7 3-17 16,-7 0 3-16,1 8-16 0,-1-4-32 15,1 12 17-15,-7-1 21 16,-1 4 66-16,1-1-34 16,-6 5-16-16,-1 0-12 15,-6-1 11-15,-1 1-27 0,1-1-6 16,0-7 4-16,-1 1 10 16,1-5-22-16,0 0 10 15,13 1-6-15,0 3-8 0,6 0 10 16,0 12-5-16,14 2 59 15,-7 9-17-15,7 3-31 0,6 4 2 16,6 3-16-16,1 8 11 16,0-4-10-16,0 4-8 0,6 3 9 15,-6 1-4-15,6-8-7 16,-6 0 16-16,-1 0-7 0,1-4 65 16,-7-3 3-16,0 0-39 15,-6 0-9-15,6-1-10 16,-6-3-19-16,-1 0 20 15,1 0-13-15,-1 0 5 0,1 4-5 16,6 0 3-16,-6 3-3 16,6 1 2-16,6 7-13 0,1-1 11 15,-7 5 8-15,14 3-2 16,-8-3-6-16,8 3 13 0,-1-4-18 16,0 1 13-16,7-4-8 15,0-4 0-15,0 0-3 0,0-4 5 16,6 4 1-16,7-7-10 15,-7 3 16-15,7 8-9 16,7-4 0-16,-7-3 4 16,13-4-8-16,-6 7 14 0,6 0-13 15,0 4 9-15,7-1-9 16,6 1 3-16,0 0 6 0,14-4-18 16,-1 0 20-16,14-3-13 15,6-1 5-15,7 0 6 0,-7 1-18 16,13-4 22-16,0-4-10 15,7 0-5-15,0-4 5 0,6 0 0 16,7-10 5-16,7-5-5 0,0-7 3 16,-1 0-3-1,1-7 0-15,6-4-7 0,-7 0 7 16,8 4 11-16,-8-4-7 0,1 0-12 16,-1-3 4-16,-6-5 4 15,7 5 10-15,-14-4 2 0,1-1-12 16,-1-6 0-16,-6-9-7 15,0-10 3-15,-7-7 4 0,7-5 7 16,-7-10 2-16,14 0-9 0,-7-8-9 16,-1 0 9-16,-5-3 0 15,-8 3 9-15,1 1-1 0,-7-1-8 16,0-4-8-16,-6-3 5 16,-7-4 6-16,0 1 4 15,-7-9-4-15,-6-6-15 0,-7-8 12 16,-6 4 2-16,-13-12 3 0,-7-10-49 15,-13-4 14-15,-1-15-3 16,-5 0 11-16,-1-4 12 0,-6 4 10 16,-1 4-3-16,1 11-4 15,6 7 2-15,-6 8 5 0,6 11 0 16,1 10 9-16,6 9-3 0,-1 6-6 16,1 1-3-16,0 7-8 15,0 0 15-15,0 3 5 0,13 45-6 16,-20-55 4-16,1 7-2 15,5 7-15-15,1 1 5 16,0-5 7-16,13 45-5 0,-20-59 10 16,7 18-4-16,13 41-28 0,-13-55-26 15,13 55 15-15,-6-52 10 16,6 52-23-16,0 0-15 0,-14-48-47 16,14 48-89-16,0 0-84 15,-13-55-158-15,13 55-70 0</inkml:trace>
  <inkml:trace contextRef="#ctx0" brushRef="#br0" timeOffset="27376">17653 5649 469 0,'13'-44'80'0,"-13"44"35"16,0 0 7 0,0 0 40-16,0 0 34 0,0 0-62 15,0 0-31-15,0 0-60 16,0 0 179-16,0 0 37 0,0 0-55 16,-26 70-70-16,0 15-19 15,-14 4-39-15,1 7 18 0,-1 0-9 16,7-4-38-16,1 0-14 15,5-10-19-15,1-5-5 0,6-10-2 16,7-4 0-16,7-12-4 16,6-3 15-16,6-11-4 0,-6-37 2 15,26 41-3-15,-26-41-8 16,53 30 4-16,6-16 4 0,0-6-13 16,0-12 7-16,14-3 12 15,-1-12-19-15,0 4 0 16,7 1-9-16,-13 3-9 15,-7-1-129-15,0 9-179 0,-13-5-183 16,-46 8-92-16,46-7 1 16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35:46.11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10260 477 731 0,'13'-51'117'15,"-7"-5"-4"-15,-12 1 36 16,-7-4 24-16,-27-4-77 0,-19 7 3 16,-20 5 6-16,-33 10 57 15,-12 12-9-15,-14 17-15 0,-13 16-34 16,-7 22-1-16,-13 22 68 16,0 19-12-16,7 14-22 15,13 19-8-15,18 18-43 0,22 18-34 16,19 16 0-16,26 7 18 15,33 3-24-15,26 1-20 16,27 0 1-16,33-1-8 0,12-10-12 16,27-12 8-16,20-18-15 15,7-15 19-15,6-11-12 0,7-22-7 16,-1-15 16-16,7-18 0 16,0-23-16-16,0-18 15 0,0-26-4 15,-7-22-11-15,-6-22-3 16,-13-30 12-16,-7-29-9 0,-13-30-8 15,-20-18 11-15,-19-26-9 16,-7-15-6-16,-26 7 12 0,-20 12-12 16,-20 14 4-16,-19 22 8 15,-14 27-5-15,-6 25 5 16,-20 22-15-16,0 30 15 0,-13 22-4 16,7 26 4-16,-7 15-8 15,6 10 0-15,7 16-37 0,14-1-144 16,12 8-136-16,7 4-211 15,13 3-130-15</inkml:trace>
  <inkml:trace contextRef="#ctx0" brushRef="#br0" timeOffset="1188">9011 928 1302 0,'0'0'41'0,"0"0"-28"16,46-22-13-16,-46 22 41 15,53-26-49-15,-53 26 41 0,46-33-29 16,-46 33 11-16,59-33 8 15,-20 7-39-15,-39 26 30 16,53-45-14-16,-53 45 101 16,46-44-9-16,-46 44-12 0,33-41-44 15,-33 41-11-15,0 0-8 16,0 0 13-16,0 0-30 0,0 0 0 16,26-37-5-16,-26 37 17 15,0 0 0-15,0 0 0 0,0 0-20 16,0 0-5-16,0 0 4 15,0 0 19-15,0 0 9 0,0 0-15 16,0 0-4-16,0 0-18 16,0 0 18-16,0 0 13 15,0 0-3-15,0 0 0 16,0 0 0-16,0 0-28 0,0 0 9 16,0 0 27-16,13-37-15 15,-13 37 10-15,0 0-25 0,7-36-6 16,-7 36 7-16,0 0 13 15,-7-41 9-15,7 41 5 0,0 0-14 16,-26-37-21-16,26 37 19 16,-46-26-11-16,46 26 7 0,-46-15 8 15,6 4 4-15,40 11-11 16,-39 8-1-16,39-8 4 16,0 0-8-16,-39 22 15 15,39-22 6-15,-33 37-2 0,33-37-18 16,-27 44-12-16,27-44 25 15,-13 44-6-15,13-44 16 0,0 48 13 16,0-48-14-16,7 45-6 16,-7-45 8-16,0 0-17 0,39 51 0 15,-39-51 8-15,46 41-3 16,-46-41 14-16,0 0-9 0,0 0-10 16,40 22-5-16,-40-22-15 15,0 0 16-15,0 0 17 0,0 0-9 16,26 37-4-16,-26-37 3 15,0 0-6-15,13 37-5 16,-13-37-4-16,0 0 12 0,0 37 19 16,0-37-15-16,0 0 13 15,0 48-17-15,0-48 5 16,0 48-12-16,0-11 7 0,0-37-4 16,7 48 4-16,-7-48 8 15,0 37 6-15,0-37-14 0,0 0-3 16,0 0 3-16,0 0-10 15,6 37 24-15,-6-37 2 0,0 0-11 16,0 0 4-16,0 0 37 16,0 0-6-16,0 0 6 15,0 0-26-15,0 0-15 0,0 0-1 16,0 0-4-16,-46 15 0 16,46-15-3-16,-39-4 9 0,39 4 3 15,-40-18-9-15,40 18 0 16,0 0-19-16,-39-30 9 15,39 30 18-15,0 0 4 0,-26-41-4 16,26 41-8-16,0 0 3 16,-20-36-22-16,20 36 19 0,0 0 7 15,0 0-18-15,0 0 25 16,0 0-5-16,0 0-13 16,0 0 0-16,0 0-1 0,0 0 8 15,0 0 8-15,0 0 32 16,0 0-18-16,-46 11-2 0,46-11-2 15,0 0-6-15,0 0-24 16,-39 40 13-16,39-40 6 0,0 0 17 16,-33 33-21-16,33-33-27 15,0 0-275-15,0 0-292 16,-33 41-123-16</inkml:trace>
  <inkml:trace contextRef="#ctx0" brushRef="#br0" timeOffset="1856">9596 791 367 0,'0'0'128'0,"0"0"30"16,0 0-1-16,0 0 18 15,0 0 4-15,0 0-67 0,0 0-59 16,0 0-23-16,0 0-9 16,46-48-10-16,-7 19-36 15,1 3 20-15,-1 4 12 0,1 0-2 16,-1-1-15-16,0 1 28 16,-39 22-2-16,53-29-16 0,-53 29 6 15,33-30 115-15,-33 30-70 16,0 0 13-16,0 0-55 0,0 0 8 15,0 0-2 1,0 0-11-16,0 0 4 0,-20 59 17 16,-6 8 146-16,13 3-29 15,0 0-63-15,13-3-9 0,0 3-18 16,13 4-29-16,0-8-7 16,7-3-16-16,-7-4 16 0,6-7-202 15,-5-15-302-15,-1 0-218 16</inkml:trace>
  <inkml:trace contextRef="#ctx0" brushRef="#br0" timeOffset="2652">8465 1637 359 0,'0'0'96'15,"0"0"33"-15,33-33 25 16,-33 33-4-16,0 0-48 16,0 0-20-16,0 0-41 0,0 0 53 15,0 0 70-15,0 0-24 16,-66 41 10-16,0 7 5 0,-13 7 37 15,-13 12-3-15,-19 7-13 16,-21 7-22-16,-19 0 1 16,-26 8-57-16,-21-4-30 0,-18 0-1 15,-14 4 21-15,0-8-28 0,-7 7-19 16,0 1-35-16,-12 3 13 16,6 5-23-16,6-5 15 15,20 0-11-15,19-10 6 0,21-9-6 16,19-6 0-16,20-8 2 15,26-15-2-15,20-7 7 0,13-7-7 16,20-12 7-16,13 1-10 16,46-19 7-16,-39 11-4 15,39-11 3-15,0 0-12 0,0 0 13 16,0 0-9-16,0 0 5 16,0 0 4-16,0 0-4 0,0 0-6 15,0 0-6-15,0 0-33 16,0 0-104-16,0 0-83 15,0 0-139-15,0 0-82 0,0 0-23 16,0 0 23-16,0 0 73 16</inkml:trace>
  <inkml:trace contextRef="#ctx0" brushRef="#br0" timeOffset="3224">4133 3651 663 0,'0'0'164'0,"0"0"37"0,0 0 44 15,-26-44-16-15,26 44-18 16,-33-56-58-16,7 16-20 0,26 40-38 16,-53-56-20-16,7 12-46 15,-6 3 5-15,-8 1-9 0,-5 3 34 16,-14 3 14-16,-13 5-6 15,-20 7-3-15,-6 3-8 0,-20 12 3 16,-7 7 20-16,7 7-13 16,-6 15-13-16,12 8-11 0,8 18 15 15,5 15-20-15,8 14 21 16,-1 19-36-16,13 19 10 16,7 18-25-16,7 11 11 15,13 11-15-15,6 8 8 0,12 3-11 16,15 8 10-16,19 3 0 15,14 0-6-15,25-10 2 0,21-9-12 16,33-21 26-16,26-15-15 16,32-22-5-16,27-15 0 0,26-22-10 15,13-27 13-15,20-17-9 16,0-23 6-16,-7-25-8 0,-13-30 8 16,-13-23-7-16,-13-25-76 15,-14-22 25-15,-25-19 13 16,-14-18 33-16,-26-8-3 0,-26-11 15 15,-27 4-5-15,-26 4 0 16,-19 15 11-16,-27 17-6 0,-20 20 9 16,-12 25-20-16,-27 22 22 15,-7 30-17-15,-6 15 10 0,0 22-10 16,0 15 9-16,13 18-10 16,6 11-182-16,7 4-167 0,27 11-182 15,12 11-75-15</inkml:trace>
  <inkml:trace contextRef="#ctx0" brushRef="#br0" timeOffset="4349">2458 4501 518 0,'0'0'60'16,"0"0"52"-16,0 0 36 16,0 0-46-16,0 0-66 0,0 0 12 15,0 0-45-15,52-34-9 16,1 1 24-16,-1-7-27 0,-6-5 9 16,0-3 10-1,-13-7-24-15,-7 3 67 0,1-11-17 16,-21 4 42-16,1 4 13 15,-14 7-42-15,-6 7 16 0,13 41-57 16,-46-26-3-16,-6 19 0 16,-1 18 10-16,0 15 36 0,7 11-64 15,7 11 33-15,6 3 2 16,13 5 38-16,14 3-9 0,12 0-13 16,8-4 7-16,18 1-11 15,1-1-25-15,13-7 11 16,0 0 5-16,0-7-2 15,-6-4 25-15,-40-37 82 0,46 55-5 16,-46-55-11-16,13 63-27 16,-20-15-50-16,7-48-1 0,-46 56-15 15,-6-12-12-15,6-7-6 16,-7-8-3-16,53-29-42 0,-66 26-169 16,14-7-217-16,52-19-62 15,0 0-62-15</inkml:trace>
  <inkml:trace contextRef="#ctx0" brushRef="#br0" timeOffset="4716">3285 4530 761 0,'33'-37'77'16,"-6"0"105"-16,-8 0 50 0,-19 37-10 15,27-44-49-15,-27 44-71 16,26-41-63-16,-26 41-31 0,0 0 21 16,46-18-17-16,-13 22 5 15,-33-4 55-15,0 0 53 0,26 51-18 16,-26 5-41-16,-13-4-3 16,-13-1-21-16,-20 5-31 15,-7-5 2-15,-6 1-11 0,-7-4 15 16,-6-7-9-16,6-1-16 15,7-3 19-15,7-3-8 16,52-34 7-16,-53 33-21 0,53-33 37 16,0 0 14-16,0 0-13 15,7 48-32-15,-7-48 36 0,85 29-38 16,0-14 7-16,14-7-52 16,-1-5-179-16,1-3-219 0,-7-3-210 15</inkml:trace>
  <inkml:trace contextRef="#ctx0" brushRef="#br0" timeOffset="5264">4054 5362 648 0,'0'0'176'16,"0"0"-9"-16,0 0-46 16,0 0 53-16,0 0 16 15,0 0-8-15,0 0-57 0,0 0-25 16,46 44-17-16,20 8 62 16,13 10-17-16,13 16-16 15,13 11-47-15,20 25 25 0,19 15 69 16,21 12-60-16,6 7-55 15,6-4-24-15,-12-8 2 16,-7-10-27-16,-20-4 13 0,-13-22-8 16,-20-7 5-16,-13-15-5 15,-20-16 0-15,-19-10 3 0,-53-52-14 16,52 45 21-16,-52-45-10 16,0 0-10-16,0 0-74 0,0 0-67 15,0 0-38 1,0 0-103-16,0 0-52 0,0 0-49 15,0 0 66-15,46-26 29 16,-46 26 35-16</inkml:trace>
  <inkml:trace contextRef="#ctx0" brushRef="#br0" timeOffset="5932">6960 7177 970 0,'-26'-48'266'16,"26"48"21"-16,-40-49-47 0,1 20-67 16,-14 3-67-16,-6 15 15 15,-20 7 22-15,-6 15 5 16,-20 15 18-16,-14 7 6 0,-12 27-16 15,-1 17-25-15,-12 23-29 16,6 26-22-16,-7 21-27 16,7 27-16-16,13 14-23 0,20 5 0 15,32-1-20-15,34-15 23 16,39-11-6-16,32-14 8 0,35-12-13 16,32-11-2-16,26-14 0 15,26-19-4-15,20-18 4 0,19-19-4 16,7-11-7-1,7-22 10-15,-7-23-15 0,7-17 12 16,-14-27-15-16,-6-22 5 16,-13-22 4-16,-13-33-7 0,-27-34 13 15,-19-32 4-15,-20-31-1 16,-26-21-6-16,-14-8 11 16,-32 4 4-16,-13 22-3 0,-27 22 1 15,-33 30-10-15,-25 25 9 16,-34 31-9-16,-20 25-4 0,-19 29 11 15,0 34-7-15,7 26 6 16,6 25-18-16,13 19-31 16,13 11-107-16,13 19-147 0,14 7-174 15,19 7-244-15,20 1-40 16</inkml:trace>
  <inkml:trace contextRef="#ctx0" brushRef="#br0" timeOffset="7804">6132 8133 982 0,'0'0'160'16,"0"0"-40"-16,0 0-5 15,0 0 35-15,0 0-47 0,52-40-61 16,-6 10-35-16,0 1 18 15,7 7-36-15,-14-8 43 0,1-3-42 16,-1-4 16-16,1-4 6 16,-21 4 79-16,-19 37-17 0,14-66-19 15,-14 10-34-15,-14 12-3 16,14 44-3-16,-46-52-18 16,46 52 3-16,-65-33-9 0,12 26 25 15,7 14-22-15,7 15 3 16,39-22-5-16,-40 59 14 15,14-3 11-15,19 3-20 16,14-8 3-16,6 1 8 0,13 7-4 16,1-3 20-16,12 3-8 15,-6 0 14-15,13 4 65 0,-7-4-34 16,1 4 40-16,-7-1-25 16,0-6-38-16,-14-8-7 15,1-11 23-15,-13-4-5 0,-7-3-1 16,0-30-25-16,-33 37-17 15,-7-4 2-15,7-7-3 16,-13-8-5-16,14-7-7 0,-1 0-61 16,33-11-146-16,0 0-167 15,-40 8-182-15,40-8-82 16</inkml:trace>
  <inkml:trace contextRef="#ctx0" brushRef="#br0" timeOffset="8317">7078 8089 786 0,'0'0'113'0,"7"-48"68"15,-7 7 78-15,0 41-63 16,6-40-109-16,-6 40-25 0,27-37-48 15,5 15-17-15,8 14 21 16,-1 8-21-16,1 11 18 16,6 12 30-16,-13 6-11 0,-1 4 30 15,-5 8-14-15,-14 3-22 16,-13 4 2-16,-7-3 4 16,-12-1-53-16,-14-3 23 0,-13-4 25 15,-7-8-34-15,-13-7 5 16,7 0 0-16,-6-10-34 15,12-5-42-15,7-7 0 0,46 0-31 16,-39-19-21-16,39 19 16 16,0 0 48-16,13-33 26 0,-13 33 15 15,52-15 11-15,7 19 1 16,1 15 3-16,-8 3 66 0,7 7 3 16,-6 8 37-16,-14 4 1 15,1-4 63-15,-14 0 0 16,-13 0-8-16,-6 0-18 15,-20-8-51-15,13-29-46 0,-53 37-8 16,-6-15-14-16,-13-7-5 16,-1-7-17-16,1-5 9 0,-7 1-155 15,13-8-173-15,7 1-212 16,7-1-96-16</inkml:trace>
  <inkml:trace contextRef="#ctx0" brushRef="#br0" timeOffset="9239">5573 9312 695 0,'0'0'143'0,"0"0"44"15,0 0 30-15,0 0 28 16,0 0 38-16,-46 15 2 0,-26 29-49 15,-20 23-42-15,-20 21-15 16,-20 16-8-16,-19 18-8 16,-7 7-13-16,-13 19-11 0,-6 3-11 15,-14 8-42-15,-6 0-41 16,-7-8-13-16,7-10-21 0,13-19-9 16,13-8 1-16,14-14-48 15,32-15-154-15,13-15-233 0,20-14-300 16,26-8-91-16</inkml:trace>
  <inkml:trace contextRef="#ctx0" brushRef="#br0" timeOffset="9900">2707 11241 560 0,'-13'-34'114'0,"-13"5"49"15,-14 3 30-15,-6-4 27 16,-19 8 48-16,-8 0-38 0,-5 4 11 16,-21 3-64-16,0 4-81 15,1 7-1-15,-14 8-57 0,0 7-7 16,-7 15 24-16,-6 14 63 16,-6 16-9-16,-14 10-12 15,1 19-49-15,-14 15 29 16,-6 11 13-16,6 18-10 0,0 4-2 15,14 11 10-15,19 15-17 16,13 0-20-16,33-4-23 0,20 0-6 16,33-7-1-16,32-4 35 15,27-11-6-15,20-4-7 0,39-7-24 16,26-7 0-16,33-12-16 0,33-10-3 16,20-12 0-16,13-18 12 15,13-8-16-15,13-14 10 0,1-15 1 16,-1-26-4-16,-6-15-16 15,-14-22-64-15,-12-22-30 16,-21-26 1-16,-26-22-9 0,-19-26 24 16,-33-22 20-16,-27-15 21 0,-26-19-15 15,-26 1 18-15,-20-8 26 16,-26 15-1-16,-20 15 30 0,-26 18-20 16,-26 19 21-16,-27 21-12 15,-26 23 5-15,-13 19 3 0,-7 22-13 16,-6 18 13-16,13 11-2 0,6 11-51 15,33 12-254-15,20 10-138 16,20 1-165-16,26 6-26 16</inkml:trace>
  <inkml:trace contextRef="#ctx0" brushRef="#br0" timeOffset="11420">1221 12445 682 0,'0'0'54'0,"0"0"33"0,0 0 0 16,0 0-21-16,0 0 23 16,0 0-18-16,0 0-39 15,0 0-9-15,0 0-28 0,53-30 12 16,-1-3-12-16,7 4 13 15,-6-5-13-15,6-3 17 0,-6 4-12 16,-14-4-9-16,-39 37 5 0,46-63 15 16,-20 12-7-16,-19 3 15 15,-14 0-26-15,-6 3 34 0,-13 1 1 16,26 44-18-16,-59-44 37 16,0 14 5-16,0 15-1 0,-1 15 34 15,-5 8-30-15,12 6 6 0,1 12 2 16,6 4-46-16,6 7 16 15,14 7 16-15,19 4-1 16,20 0-19-16,14 8 20 0,12-5-33 16,14 5 6-16,6-1-4 15,0-3-21-15,7 0 144 0,-1-1-38 16,-5-3-54-16,-8 4 3 0,-12-4-17 16,-14 0 7-16,-6-3-1 15,-20-1-29-15,-14 0 10 0,-18 1-4 16,-8-5-32-16,-6-3 14 15,-6-4 6-15,-1-7-19 0,0-7 13 16,1-8-124-16,6-8-105 16,6-3-146-16,14-7-102 0,26 7-7 15</inkml:trace>
  <inkml:trace contextRef="#ctx0" brushRef="#br0" timeOffset="12416">2746 12445 371 0,'0'0'111'0,"0"0"29"16,0 0 14-16,0 0 8 15,0 0-25-15,0 0-16 0,0 0-67 16,0 0-8-16,0 0 49 0,-66 18-6 16,7-6-23-16,0-5-33 15,-14 0 7-15,1 1-10 16,-7-5-7-16,-6-3 17 0,-1-3-48 15,8 3 22-15,5-4-6 16,8-3-3-16,5 3 4 0,14-3-9 16,7-1 34-16,39 8 33 0,0 0-43 15,0 0 1-15,0 0-33 16,-20-44 20-16,20 44 0 0,13-48-22 16,14 7 4-16,6 0 24 15,6 1-18-15,7-8-21 0,-7 0 31 16,1 0-10-16,-7-8 5 0,0 5-5 15,-1 6 15-15,-32 45-24 16,27-51 28-16,-27 51-16 16,26-45-12-16,-26 45 38 0,0 0 14 15,0 0-24-15,0 0 43 16,0 0 73-16,0 0-26 0,7 52-11 16,-1 3-35-16,1 8 10 0,-1 7 4 15,7-3-34-15,1 3 6 16,5 4 4-16,1-4-24 0,6-3-19 15,1-5 2-15,5-6-12 16,1-4-7-16,-6-15-35 0,-27-37-264 16,32 33-272-16,-32-33-141 15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36:00.78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16034 1437 820 0,'0'0'-6'0,"33"-8"180"16,-33 8 50-16,26 37-17 0,0 4 20 16,-6 11-27-16,6 3-49 15,-13 0-40-15,20 5 26 16,-13-9-55-16,0 1 39 16,-7-8 29-16,0-7-4 0,-13-3-10 15,-13-1-37-15,13 0-11 16,-20-3-23-16,20-30-10 0,-53 40-26 15,-6-6-17-15,0-9-2 16,-7-2-15-16,-6-12-83 0,-13-4-162 16,-7-11-219-16,-7 1-192 15,-6-5-26-15</inkml:trace>
  <inkml:trace contextRef="#ctx0" brushRef="#br0" timeOffset="221">15633 1924 1795 0,'33'-11'301'15,"-33"11"36"-15,0 0-53 16,0 0-13-16,0 0-21 0,-59 34-44 16,-7 6-60-16,-26 1-60 15,-7 7-34-15,-6 4-31 0,-13 3-7 16,0 0-52-16,6-3-132 15,0-4-155-15,14-3-242 0,19-9-339 16</inkml:trace>
  <inkml:trace contextRef="#ctx0" brushRef="#br0" timeOffset="1220">14838 1651 1865 0,'0'0'180'15,"0"0"74"-15,0 0 17 16,-53-4-30-16,1 19-49 0,6 4-57 16,-7 10-47-16,0 4-22 15,1 1-31-15,-1-5-17 16,7-3-10-16,7-4 8 0,39-22 10 15,-46 22 40-15,46-22 12 16,0 0-5-16,-40 0-32 0,40 0-11 16,0 0 10-16,-26-48-17 15,6 0-2-15,7-7-15 0,0-8-3 16,7-15-3-16,-1 5 7 16,-6-1-4-16,13 11-3 0,0 11 0 15,-7 8 0-15,7 44-9 16,0-41-23-16,0 41-102 0,0 0-92 15,0 0-100-15,0 0-135 16,0 0-80-16,0 0 26 16,0 0 84-16,0 0 76 0,0 0 92 15,0 0 82-15,0 0 80 16,0 0 56-16,0 0 18 0,0 0 31 16,0 0 42-16,0 0 13 15,0 0 55-15,0 0-4 0,0 0-31 16,0 0 6-16,0 0-6 15,0 0-6-15,0 0-4 0,0 0 55 16,0 0-22-16,0 0-33 16,0 0 0-16,0 0 1 15,0 0-68-15,0 0 34 16,0 0-36-16,0 0-12 0,0 0 15 16,0 0 16-16,0 0 24 15,0 0 0-15,0 0-2 0,0 0-9 16,46 52-32-16,-46-52 45 15,33 59 46-15,-7-11 22 0,-19-4 8 16,6 4-19-16,-13-48-24 16,0 60-2-16,0-16-24 0,0-44-13 15,-33 52-2-15,33-52-15 16,-46 44-11-16,46-44-9 0,-52 29 4 16,52-29-14-16,0 0 8 15,-46 4-15-15,46-4 19 16,0 0-16-16,-13-48-3 0,19-4 6 15,14-3 2-15,13-11-3 16,6-5-16-16,1 9 17 0,-1 6 9 16,0 12-3-16,-39 44 7 15,27-41-8-15,-27 41-3 0,0 0 17 16,0 0 61-16,0 0 5 16,0 0 12-16,0 0 20 0,-27 59 12 15,-5-7-19-15,-8-4 1 16,-6-4-32-16,0-3-4 15,0-4-9-15,-6-8-8 0,6-10-31 16,-7-8 4-16,0-4 1 16,14-10 23-16,0-5 10 0,39 8-4 15,-40-29-19-15,14-16-8 16,6-3-1-16,14-3-16 0,12-20-8 16,1-6-3-16,12-15 3 15,8-5 0-15,-1-6-11 0,7 0 5 16,-7 3-39-16,0 7-127 15,1 1-177-15,-8 11-231 0,1 3-187 16</inkml:trace>
  <inkml:trace contextRef="#ctx0" brushRef="#br0" timeOffset="1425">15363 354 1889 0,'99'-22'298'15,"6"0"-80"-15,-6 7-119 0,-7 0-25 16,-7 8-57 0,-13 0-2-16,-19 7-237 0,-14 0-439 15,-39 0-100-15</inkml:trace>
  <inkml:trace contextRef="#ctx0" brushRef="#br0" timeOffset="1824">12945 1149 1596 0,'0'0'121'16,"0"0"20"0,13 48-36-16,-13-48-9 0,46 40-61 15,-46-40-6-15,53 41-23 16,-53-41 10-16,52 37-24 0,-52-37 35 16,0 0 114-16,0 0 70 15,0 0-32-15,0 0-84 0,0 0-26 16,0 0-39-16,0 0 23 15,0 0 0-15,-59-19-21 0,13 12 4 16,-6 18 17-16,-1 19 30 16,7 18-2-16,0 14 6 0,0 20-25 15,13 17-17-15,20 20-14 16,0 6-4-16,13 16-16 16,0-1 4-16,13 0-12 0,0-10 2 15,7-8-25-15,-7-23-101 16,-6-14-230-16,-1-25-254 0,-6-60-279 15</inkml:trace>
  <inkml:trace contextRef="#ctx0" brushRef="#br0" timeOffset="2203">12308 1256 1730 0,'0'0'328'0,"0"0"23"15,-33 51-36-15,33-51-63 16,-13 56-71-16,13-56-49 0,-20 52-28 16,20-52-39-16,-39 44-15 15,39-44-15-15,-60 33-11 0,1-18 20 16,13-11 24-16,46-4 2 15,-52-11-6-15,52 11-25 16,-59-37-4-16,19-8-16 0,14-10 0 16,13-4-6-16,0-11-17 15,6-15 4-15,14-4-14 0,-1-11 4 16,7 0 2-16,0 4-5 16,1 4-30-16,5 14-51 0,-6 16-43 15,-6 14-82-15,-7 48-161 16,0 0-123-16,0 0-174 0,-13 59-47 15</inkml:trace>
  <inkml:trace contextRef="#ctx0" brushRef="#br0" timeOffset="2369">11624 2272 2581 0,'0'0'351'0,"0"0"18"0,0 0-41 15,0 0-102-15,0 0-118 16,0 0-63-16,0 0-169 0,0 0-193 16,0 0-271-16,0 0-474 15</inkml:trace>
  <inkml:trace contextRef="#ctx0" brushRef="#br0" timeOffset="2581">11184 1666 2215 0,'0'0'363'15,"0"0"42"-15,-39 18-40 16,39-18-80-16,-46 59-86 0,0 0-88 16,0 8-54-16,-7-1-21 15,-6 5-24-15,-7-1-45 0,-6 0-184 16,0-7-157-16,-7-4-215 15,13-11-312-15</inkml:trace>
  <inkml:trace contextRef="#ctx0" brushRef="#br0" timeOffset="2769">11217 1071 2360 0,'0'0'261'0,"0"0"-21"0,39-30-100 16,-39 30-74-16,0 0-35 15,0 0-23-15,0 0-189 0,0 0-303 16,0 0-303-16</inkml:trace>
  <inkml:trace contextRef="#ctx0" brushRef="#br0" timeOffset="3208">10488 1448 1972 0,'-53'70'388'16,"-6"8"-34"-16,0 3-78 15,0 4-84-15,-1 0-70 0,1 3-55 16,0-3-24-16,0-3-24 15,6-8-13-15,1-12 7 0,12-17-10 16,40-45-3-16,0 0 0 16,-46 33 2-16,46-33-15 0,0 0-10 15,-19-59-16-15,25-15-8 16,7-18 18-16,7-15 13 0,0-8 3 16,0 0 7-16,-14 8 0 15,-6 8 19-15,-6 14 48 0,-8 11 0 16,1 11 11-16,0 15-7 15,13 48-39-15,-20-52-3 0,20 52 3 16,0 0 19 0,-26-41-4-16,26 41-11 0,-6-44-13 15,6 44-8-15,32-63-9 16,1 8 0-16,7 3-4 0,-1-3-5 16,1-4-3-16,-1-12-52 15,-6 5-26-15,-7-1-49 0,0 5-34 16,-6 14-105-16,-7 11-245 15,-13 37-232-15,0 0 6 16</inkml:trace>
  <inkml:trace contextRef="#ctx0" brushRef="#br0" timeOffset="3397">9712 3133 2344 0,'53'29'268'0,"12"-10"-67"16,8-12-107-16,-1-11-41 15,0-11-40-15,1-7-209 0,-8-11-425 16,-6-11-336-16</inkml:trace>
  <inkml:trace contextRef="#ctx0" brushRef="#br0" timeOffset="3760">8799 1669 2646 0,'0'0'228'0,"0"0"31"15,0 0-57-15,0 0-86 16,0 0-67-16,0 0-26 0,0 0-11 16,0 0-6-16,-33-36-10 15,33 36-30-15,6-45-9 0,21 5 6 16,12-1 10-16,20 0 15 16,-6 4 15-16,6 8-3 0,-6 14-4 15,-14 11 6-15,-39 4-2 16,46 34 10-16,-20 6 8 0,-19 12 15 15,-27 14-6-15,-26 12-10 16,-20 3-20-16,-19 1 11 0,-20-1-4 16,-7-4-160-1,-13 1-198-15,7-8-355 0,-7-11-238 16</inkml:trace>
  <inkml:trace contextRef="#ctx0" brushRef="#br0" timeOffset="4272">7616 1422 2420 0,'0'0'135'15,"0"0"40"-15,0 0-29 16,0 0-47-16,13 48-43 0,-13-48-25 15,59 37-22-15,0-22-9 16,0-8-7-16,1-14 14 0,-1-12-4 16,-7-10-3-16,-6-8 0 15,0-15-7-15,-6-11-7 16,-7-3 14-16,-7 3 0 0,-13 11 0 16,-6 8 3-16,-7 44 13 15,0 0 14-15,-73-11 32 0,-19 26 22 16,-13 21 12-16,-26 20 15 15,-7 14-10-15,-20 8 15 0,-6 3-37 16,-14-3-23 0,-6-8-19-16,7-7 2 0,13-15 24 15,12-15-16-15,28-11-13 16,25-15 11-16,14-7-8 0,25-18-7 16,60 18-12-16,-46-70-13 15,20-12 2-15,20-14-7 0,12-14-5 16,14-16 2-16,0-3 3 15,6-12 0-15,7 8-12 0,6 11-4 16,-13 15-35-16,1 18-126 16,-8 16-114-16,-12 17-56 15,0 19-99-15,-7 37-108 16,0 0-55-16,-53 48 25 0</inkml:trace>
  <inkml:trace contextRef="#ctx0" brushRef="#br0" timeOffset="4888">5658 1137 1268 0,'0'0'377'15,"0"0"-34"-15,0 0-79 16,0 0-48-16,0 0 2 16,-20 41-35-16,20-41-67 0,-7 59-43 15,-6-7-20-15,-7 0-25 16,-6-4-14-16,-13 3-14 15,-14-3 0-15,-6 0 0 0,0-7 7 16,-7-11-4-16,0-12 4 16,7-14-4-16,13-12-3 0,0-6-3 15,46 14 3-15,-46-52 0 16,13-7 0-16,20-11 3 0,7-15-7 16,6-8 4-16,13-3-5 15,-7 4-1-15,8 11-1 0,-8 10-5 16,1 20 12-16,6 10 3 15,-13 41 3-15,0 0-6 16,0-33-8-16,0 33 2 16,0 0-3-16,0 0 18 0,0 0 1 15,0 0-10-15,6 48-5 16,-6 0-4-16,0 0 9 0,-6 4 8 16,6 10 5-16,-7 9 3 15,7 10-1-15,-6 11-1 0,6 12 1 16,0 7-6-16,0 7-5 15,-7 4 3-15,1-4 8 0,-8-4-4 16,1-10-1-16,-6-8 6 16,-8-11-7-16,-6-11 0 0,-6-11-1 15,-20-19-6 1,0-11 4-16,-14-14 6 0,1-16-5 16,-7-6-7-16,0-16-10 15,1-14 13-15,-1-15 2 0,6-11 5 16,1-19-6-16,13-10-9 15,13-16-4-15,13-7 0 0,20 4 6 16,20 0 5-16,25 4-2 16,28 10 0-16,12 4-67 0,7 16-217 15,6 6-289-15,1 4-228 16</inkml:trace>
  <inkml:trace contextRef="#ctx0" brushRef="#br0" timeOffset="5197">5401 0 1846 0,'0'0'123'0,"0"0"28"16,0 0-12-16,0 0-23 15,0 0-27-15,13 33-22 16,-13-33-27-16,46 26-26 0,-13-12-8 16,0-10 0-16,-33-4-2 15,40 0 13-15,-40 0 23 16,0 0 2-16,0 0-24 0,0 0-10 16,13 33 7-16,-26 12 7 15,-20 6-12-15,-20 12-89 0,-13 4-233 16,1 3-345-16,-8 4-144 15</inkml:trace>
  <inkml:trace contextRef="#ctx0" brushRef="#br0" timeOffset="6067">3706 1385 1312 0,'0'0'135'0,"0"0"167"16,0 0-13-16,0 0-50 15,0 0-62-15,39 33-47 0,-12 4-55 16,-27-37-40-16,26 48-17 16,-26-48-18-16,20 41 8 0,-20-41-8 15,0 0 12 1,0 0 3-16,0 0-7 0,-53 29-20 16,7-21 2-16,7-12 0 15,39 4 10-15,-46-33-7 16,13-11-39-16,20-5 1 0,13-6 12 15,13 7 17-15,13 4-3 16,-6 7 13-16,-20 37 6 0,0 0 12 16,0 0 40-16,0 0 29 15,0 0 15-15,0 0 12 16,6 51 5-16,-25 1 3 0,-21 0-33 16,-12 0-40-16,-21-4-26 15,-5-4-2-15,-1-11 13 16,0-7 47-16,7-11 13 15,12-11-1-15,8-8-22 0,12-11-23 16,40 15-22-16,-26-59-9 16,13-4-6-16,20-11-5 15,12-14 9-15,1-5-18 0,13-14 5 16,0-4-8-16,6-3-29 16,-6-1-51-16,0 8-66 0,-7 11-86 15,0 22-141-15,-6 19-253 16,-13 18-159-16</inkml:trace>
  <inkml:trace contextRef="#ctx0" brushRef="#br0" timeOffset="6499">2530 1163 1389 0,'0'0'106'16,"0"0"55"-16,0 0-30 0,0 0-26 16,0 0 107-16,0 0-19 15,0 0-55-15,-40 52-54 0,14 0-38 16,6-1-25-16,1 1-16 15,-1-7 5-15,-6-1 1 0,26-44-8 16,-40 44 3-16,1-14 0 16,-1-12-1-16,40-18-5 15,-52 8 0-15,-1-12-9 0,14-7 9 16,-7-4 68-16,6-3 9 16,-6-5 23-16,0 5-16 15,7 3-16-15,-7 15 9 0,-7 11 38 16,1 23 3-16,-7 6-40 15,6 16-35-15,0 3-15 16,14 3-6-16,6 9-13 0,13-5-52 16,14-7-211-16,19-3-383 15,20-5-380-15</inkml:trace>
  <inkml:trace contextRef="#ctx0" brushRef="#br0" timeOffset="6661">2063 2131 2502 0,'0'0'161'15,"0"0"-50"-15,0 0-59 0,0 0-39 16,0 0-256-16,0 0-409 16,0 0-233-16</inkml:trace>
  <inkml:trace contextRef="#ctx0" brushRef="#br0" timeOffset="7080">1288 1108 1952 0,'-40'44'310'0,"40"-44"-28"15,-19 59-85-15,12-11-87 16,0-7-59-16,7-41-22 0,7 44-12 16,-7-44 0-16,0 0-9 15,0 0-4-15,0 0-4 0,0 0 0 16,0 0-8-16,-53-3-5 16,53 3 1-16,-39-30 2 0,39 30 14 15,-39-37-4-15,39 37 4 16,0 0 10-16,-46-4 98 15,46 4 25-15,-60 45 4 16,1-1 13-16,-6 4 0 0,-8 0-41 16,1-7-33-16,-7-4-34 15,0-11-19-15,0-12-16 0,7-3-6 16,0-11-8-16,6 0 0 16,7-7-5-16,6-4-16 15,7-7-65-15,7-8-88 0,39 26-92 16,-46-52-144-16,20 11-219 15,26 41-177-15</inkml:trace>
  <inkml:trace contextRef="#ctx0" brushRef="#br0" timeOffset="7233">361 2316 1825 0,'26'37'287'16,"-26"-37"-25"-16,46 18-93 15,0-21-83-15,7-12-42 0,6-11-149 16,13-7-251-16,7-15-326 16</inkml:trace>
  <inkml:trace contextRef="#ctx0" brushRef="#br0" timeOffset="7436">2122 70 2188 0,'-111'85'384'0,"-14"7"-55"0,-7-3-108 16,1-4-104-16,-1 0-62 16,8-8-31-16,5-3-30 0,8-4-271 15,-1-7-367 1,13-4-330-16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36:11.69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0 174 3036 0,'79'14'54'0,"0"-14"45"16,19-14-21-16,1-5-27 15,19-7-35-15,13 0-23 0,1-3-118 16,-1-4-329-16,-6-8-579 16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0:34.64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53 581 701 0,'0'0'96'15,"-31"17"-2"-15,31-17 17 16,0 0-36-16,-22 34 69 15,22-34-14-15,0 0-8 0,0 0-42 16,0 0-10-16,0 30 22 16,0-30-29-16,30 4-11 0,8-4-34 15,0-13 2-15,0-4-20 16,0-4 7-16,8-5 9 0,-8-4-24 16,0-4 5-16,-8-4 33 15,-7 3 46-15,0 10 2 16,-23 25-11-16,15-30-2 0,-15 30 12 15,0 0-18-15,0 0-32 16,-45 4-1-16,-1 17-26 0,0 1 14 16,8-1-14-16,-7 5-5 15,14-9 12-15,31-17-7 16,-30 21-7-16,30-21-12 0,0 0-86 16,0 0-98-16,0 0-165 15,0 0-114-15,45 13-63 0</inkml:trace>
  <inkml:trace contextRef="#ctx0" brushRef="#br0" timeOffset="382">745 683 626 0,'38'26'75'15,"-38"-26"-16"-15,46 27 0 16,-8-6-1-16,0-4 19 0,-7-4 18 16,7 0-20-16,-38-13 4 15,45 8-65-15,-14-8 6 16,-31 0-12-16,45-4-1 0,-45 4 35 16,0 0-35-16,0 0-2 15,0 0 17-15,0 0 14 0,16-38 4 16,-16 38 57-16,0 0-4 15,0 0 6-15,0 0 4 0,0 0-16 16,0 0-18-16,-46-9 4 16,46 9-23-16,-31 13-19 0,31-13 2 15,0 0-12-15,0 0 20 16,-22 30-20-16,22-30-10 0,0 0-30 16,0 0-40-16,0 0-106 15,0 0-91-15,0 0-120 16,38 8-55-16</inkml:trace>
  <inkml:trace contextRef="#ctx0" brushRef="#br0" timeOffset="761">996 220 1097 0,'0'0'101'16,"8"61"-5"-16,0-14 4 0,-1-4 18 15,16-9 0-15,-23-34-16 16,23 39-47-16,-23-39 12 0,0 0-2 16,0 0-45-16,46 25 21 0,-46-25-13 15,38 0-31-15,-38 0 15 16,0 0-15-16,38-42-11 0,-16 3 14 15,-6-4 0-15,-9 5 13 16,-7 38-7-16,8-51 25 0,-8 51-2 16,0 0-13-16,-8-36 7 15,8 36-13-15,0 0-2 0,-38-4 3 16,0 8-11-16,0 5-15 16,38-9 25-16,-46 22-4 15,8-5-81-15,38-17-217 0,-38 17-141 16,38-17-66-16</inkml:trace>
  <inkml:trace contextRef="#ctx0" brushRef="#br0" timeOffset="1333">380 96 774 0,'0'0'61'0,"0"0"-1"15,0 0 4-15,0 0 5 0,0 0-18 16,0 0 22-16,0 0-20 0,8 43-26 16,-8-43-35-16,0 0 17 15,0 0 5-15,0 0 25 0,0 0 33 16,0 0-61-16,0 0-5 15,0 0 16-15,0 0 1 0,0 0-31 16,0 0 39-16,0 0-46 16,-38-47 64-16,38 47-25 15,-54-43 15-15,54 43 21 0,-45-34 20 16,45 34 4-16,-54-17 13 16,54 17-24-16,0 0-14 0,0 0 10 15,0 0 83-15,-45 8 1 16,45-8-33-16,0 0-37 0,0 0-29 15,-23 47-13-15,15-8-11 16,8-39-26-16,8 43-1 0,-8-43 7 16,0 30-10-16,0-30-21 15,0 0 15-15,0 0 1 0,15 38-40 16,-15-38-6-16,0 0 13 16,0 0-61-16,0 0-43 15,0 0-4-15,0 0 26 0,0 0 29 16,0 0 3-16,-23-47-2 0,23 47 21 15,-22-47 69-15,22 47 3 16,0 0-36-16,-38-43-1 0,38 43-14 16,0 0-93-16,0 0-8 15,0 0-84-15,0 0-71 0,-39 5-56 16</inkml:trace>
  <inkml:trace contextRef="#ctx0" brushRef="#br0" timeOffset="2153">2982 564 464 0,'0'0'183'16,"0"0"-18"-16,-15 38-1 15,15-38 8-15,0 47-1 0,0-8-23 16,0-39 4-16,8 48-18 16,-8-48-32-16,7 42-42 0,9-16-19 15,-16-26-8-15,0 0-5 0,0 0-28 16,0 0 8-16,22 17 2 16,-22-17-10-16,38-4 15 0,-15-9-8 15,-23 13-19-15,31-26 18 16,-31 26-6-16,22-38-13 0,-22 38 17 15,16-40 6-15,-16 40-10 16,0 0 18-16,0 0 4 16,0 0-20-16,-46 13 14 0,-7 14-16 15,7 7 4-15,0 0-18 16,1 5 25-16,14-1-8 0,1-8-19 16,15 0 12-16,15-30 4 15,-8 26-40-15,8-26-9 0,0 0-81 16,0 0-119-16,38 4-91 15,-7-8-45-15,7-9-43 0</inkml:trace>
  <inkml:trace contextRef="#ctx0" brushRef="#br0" timeOffset="2569">3568 602 708 0,'31'26'157'15,"-31"-26"-51"-15,0 0 12 16,30 34-21-16,-30-34-28 0,0 0 10 16,0 0-73-16,30 34 29 15,-30-34-7-15,0 0-28 0,0 0 11 16,39 17 16-16,-39-17-16 15,0 0-7-15,30-8-8 16,-30 8 0-16,0 0-9 0,0 0 20 16,30-43 23-16,-7 9 0 0,-23 34 62 15,0 0 23-15,0-35-1 16,0 35 4-16,0 0 16 0,-38 9-5 16,-7 17-45-16,-1-5-39 15,0 9-6-15,8-4 4 0,0 5-2 16,8-10-16-16,30-21-8 15,0 0-13-15,0 0-9 0,-23 26-57 16,23-26-100-16,0 0-135 16,0 0-132-16,0 0-52 15,30 4 14-15</inkml:trace>
  <inkml:trace contextRef="#ctx0" brushRef="#br0" timeOffset="2924">3766 371 1033 0,'0'0'172'16,"0"0"-56"-16,-38 21-11 16,38-21 22-16,0 0-11 0,-23 43 8 15,23-43-34-15,0 0-31 16,0 0-17-16,15 34-29 0,-15-34 6 15,0 0 4-15,0 0-7 16,0 0-13-16,0 0-3 0,0 0-22 16,0 0 13-16,0 0 4 0,31-34 25 15,-31 34-15-15,15-38-9 16,-15 38 4-16,8-39-11 0,-8 39 45 16,0 0 9-16,0 0-2 15,0 0-11-15,-38 0-8 16,-8 9-29-16,8-1-6 0,-8 9 8 15,16 1 5-15,30-18-107 16,-53 25-209-16,14-8-151 0,39-17-61 16</inkml:trace>
  <inkml:trace contextRef="#ctx0" brushRef="#br0" timeOffset="3309">2670 273 1147 0,'-15'51'187'16,"15"-51"-15"-16,23 51-47 16,7-8-19-16,1-13-16 0,-31-30 34 15,53 30 5-15,-15-13-33 16,0-8-42-16,-7-5-43 0,-31-4 0 15,38 0 1-15,-38 0 30 16,0 0-13-16,0 0-7 0,0 0-9 16,30-43-2-16,-30 9-9 0,0 34 28 15,-15-39 7 1,15 39 18-16,-31-38-3 0,31 38-1 16,-45-34-9-16,7 17-2 0,0 12-9 15,38 5-8-15,-46-4-15 16,46 4-8-16,-30 4-5 0,30-4-8 15,0 0 7-15,0 0-60 16,0 0-154-16,0 0-198 0,0 0-98 16,0 0-18-16</inkml:trace>
  <inkml:trace contextRef="#ctx0" brushRef="#br0" timeOffset="3698">2457 143 609 0,'-45'39'162'0,"45"-39"-24"0,-23 47 84 15,23-47 58-15,-15 61-34 16,15-18-27-16,0-43-28 0,0 47-32 15,7-9-45-15,-7-38-48 16,0 0-23-16,0 34-11 0,0-34-11 16,0 0-5-16,0 0-6 15,0 0 1-15,0 0-9 16,0 0-2-16,0 0 4 0,0 0-4 16,0 0 5-16,8-30-5 0,-8 30 17 15,7-38-5-15,-7 38 12 16,0 0-5-16,0 0-6 0,8-34-27 15,-8 34 4-15,0 0 10 16,0 0 0-16,0 0-5 0,0 0-106 16,0 0-241-16,0 0-187 15,0 42-92-15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36:08.95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10497 1064 771 0,'0'0'189'16,"-33"-37"27"-16,33 37-1 0,0 0-53 16,0 0-84-16,0 0 135 15,0 0 91-15,0 0-10 0,6 44-64 16,14 8-48-1,6 11-33-15,-6 7-12 0,6 0-21 16,-6-3-4-16,-7 3-28 16,-13-4-32-16,-13 1-6 0,-13-12-13 15,-27-3-28-15,-6-8-2 16,-26-11-68-16,-7-10-182 0,-7-5-224 16,1-11-321-16,-1-3-148 15</inkml:trace>
  <inkml:trace contextRef="#ctx0" brushRef="#br0" timeOffset="193">9932 1407 2154 0,'-60'37'320'15,"1"8"-6"-15,-13 6-66 16,-7 5-92-16,0-1-59 0,-6 8-58 15,-1 0-23-15,1 7-25 16,0-7-256-16,-7-4-333 0,6-7-317 16</inkml:trace>
  <inkml:trace contextRef="#ctx0" brushRef="#br0" timeOffset="672">8900 997 2046 0,'46'-55'286'0,"-7"22"-54"16,7 14-50-16,0 23-15 0,-6 14-25 16,-1 15-41-16,-6 16-44 15,-7-1-10-15,-13 7 8 16,-6 0-31-16,-27-3 1 0,-13-4 2 15,-19-4-24-15,-14-7 8 16,-19-7-2-16,-7-8-17 16,-7-14 0-16,1-5 8 0,-1-10-39 15,14-8-4-15,6-11 14 16,6-7-36-16,21-4-17 16,6-11 35-16,13 4 33 0,13 7 4 15,20 37 10-15,-19-41 8 16,19 41 16-16,0 0 18 0,0 0 99 15,-73 15 36-15,-6 14-5 16,-13 8 19-16,-19 8 38 0,-8-5-14 16,-12 1-24-16,-20-12 7 15,-13-3-35-15,-14-7-52 16,-19-12 6-16,-7-7-43 16,7-11-30-16,0-7-41 0,20-12 17 15,12-3-20-15,21 0-129 16,19-1-221-16,26 5-136 15,27-4-52-15,20-1-214 0,52 34-375 16</inkml:trace>
  <inkml:trace contextRef="#ctx0" brushRef="#br0" timeOffset="852">7467 225 2269 0,'59'7'88'16,"-13"5"133"-16,-46-12-7 16,60 3-78-16,-8-3-77 0,1 0-44 15,-14 0-86-15,7 4-411 16,-46-4-510-16</inkml:trace>
  <inkml:trace contextRef="#ctx0" brushRef="#br0" timeOffset="1036">5969 388 2518 0,'99'25'33'0,"19"-6"29"15,26-8-23-15,1 4-29 16,13 3-19-16,-20-3-239 0,-13-4-400 15</inkml:trace>
  <inkml:trace contextRef="#ctx0" brushRef="#br0" timeOffset="1524">4458 1042 2244 0,'-59'40'91'0,"59"-40"42"16,-40 56 13-16,27-5-32 0,33-6-50 15,-20-45-5-15,59 51-24 16,7-17-22-16,-14-16-10 16,7-14 8-16,-13-4-4 15,-46 0-7-15,53-33-3 0,-53 33 13 16,52-67-15-16,-19 4 1 15,-13-11 8-15,-13-7-2 0,-1-4-5 16,-19 7 74-16,0 16-5 16,-7 14-22-16,-19 22 3 15,-20 29 63-15,-14 27 9 0,-19 18 23 16,-6 15 7-16,-7 11-3 16,-1 7-6-16,8 0-2 0,-1 4-40 15,1-7-1-15,6-4 15 16,0-15-21-16,13-7-42 15,0-19 7-15,13-7 39 16,66-26 4-16,-65 3 24 0,65-3-36 16,0 0-47-16,-46-59-31 15,32-7 10-15,34-15-31 0,20-12-31 16,12-3 5-16,14 0-135 16,-7 11-153-16,7 7-71 0,-7 8-41 15,0 15-129-15,-6 22-242 16,-7 7-55-16</inkml:trace>
  <inkml:trace contextRef="#ctx0" brushRef="#br0" timeOffset="1729">3025 1123 2437 0,'-72'37'294'0,"0"0"-4"15,6 7-32-15,-6 4-78 0,-1 4-80 16,1-4-38-16,0 0-35 16,-7-4-19-16,0-3-30 15,-6-1-175-15,6-10-165 0,0-4-278 16,0-11-209-16</inkml:trace>
  <inkml:trace contextRef="#ctx0" brushRef="#br0" timeOffset="2544">2559 0 1545 0,'52'7'-9'15,"-52"-7"167"-15,0 0 69 0,46 15 28 16,-46-15-14-16,0 0-38 15,0 0-56-15,0 0-53 0,0 0-26 16,0 0 19-16,0 0 13 16,0 0 4-16,-26 40 3 15,-14-3-27-15,-19-3-41 16,-13 6-16-16,-27 1-6 0,-12 3-9 16,-27 4-15-16,0-7 11 15,0-4 3-15,0 0-7 0,6-8-9 16,14-3 13-16,13-4-4 15,19 1-3-15,21-5 3 0,12 4 3 16,14 0-11-16,39-22 8 16,-33 45 9-16,13-8-16 15,20-37 3-15,-6 44 12 16,6-44-8-16,0 41 0 0,0-41 7 16,0 0-3-16,0 0-14 15,0 0 10-15,0 0 5 0,0 0-8 16,-53 14 3-16,7-14-4 15,0-3 4-15,0-12-4 16,0-4 15-16,0 1-9 0,0 0-10 16,7 3 11-16,-1 0-3 15,-12 8 0-15,6 7-8 0,0 7 14 16,0 8-1-16,0 11-13 16,0 7 8-16,0 15 5 0,0 4 2 15,6 7 2 1,14 7 46-16,0 12 11 0,12 7-30 15,8 0-4-15,26 7-5 16,6-3-23-16,13-1 7 0,14-10-4 16,6-11-11-16,0-16-13 15,0-10-20-15,-6-19-65 16,-53-22-51-16,66 7-4 0,-66-7 3 16,65-33-2-16,-65 33-8 15,53-63-6-15,-14 8 49 0,-19 0 15 16,-13 3 42-16,-7 52 42 15,-7-59 25-15,7 59-13 16,0 0 58-16,-59-26 64 16,-7 26 12-16,7 26-29 0,-7 11 15 15,1 14-2-15,-8 16-19 16,8 11-21-16,5 6-10 0,1 9-23 16,7 3-21-16,-1 4-6 15,14 3 3-15,12 4-11 0,8-7-14 16,19-4-4-16,13-7-181 15,0-8-302-15,13-14-340 16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36:17.336"/>
    </inkml:context>
    <inkml:brush xml:id="br0">
      <inkml:brushProperty name="width" value="0.25" units="cm"/>
      <inkml:brushProperty name="height" value="0.5" units="cm"/>
      <inkml:brushProperty name="color" value="#FF7321"/>
      <inkml:brushProperty name="tip" value="rectangle"/>
      <inkml:brushProperty name="rasterOp" value="maskPen"/>
      <inkml:brushProperty name="fitToCurve" value="1"/>
    </inkml:brush>
  </inkml:definitions>
  <inkml:trace contextRef="#ctx0" brushRef="#br0">1229 0 742 0,'0'0'236'16,"0"0"48"-16,0 0-54 0,0 0-27 15,0 0-38-15,0 0 12 16,0 0 20-16,-40 51-33 0,1 16 116 16,-14 7-126-16,-6 3-84 15,13 1-21-15,0-4-9 0,13-8-16 16,7-6-10-16,13-5-7 15,6-3 3-15,14-1-7 0,19-6 3 16,13-8-6-16,14 0-6 16,13-4 13-16,-7-15 7 15,13-7-24-15,-6-7 10 0,0-11-3 16,-7-19-1-16,0-7 15 16,0-15-23-16,-13-12 12 0,-13-13-3 15,-7-9 3-15,-13 1-3 16,-13 7-8-16,-26 11 11 0,-27 15 0 15,-32 19 28-15,-14 21 13 16,-25 23 52-16,-1 26 19 0,-13 14 9 16,6 15-38-16,21 12-33 15,5 6-13-15,21 1-8 0,19 3-17 16,20 1-4-16,27-1 6 0,19-7-7 16,26 0-2-16,20-7 1 15,13-12-10-15,20-14 0 0,0-8 13 16,6-18-13-16,-6-22-7 15,0-12 1-15,-7-18-18 16,0-22-8-16,1-25-1 0,-14-23 13 16,0-19 0-16,-6-14 2 15,-21-8 15-15,-12 8 15 0,-20 14-1 16,-13 19-5-16,-33 26 11 0,-26 18-1 16,-20 30 37-16,-27 26 28 15,-12 18 51-15,0 22-19 0,-1 15-24 16,7 15-30-16,20 7-34 15,20 4-8-15,26 4-2 0,32 0-11 16,27-1 2-16,33-3 4 16,33-11-24-16,26-3-29 0,20-12-24 15,12-15-26-15,14-11 22 16,0-14-15-16,0-16-2 0,0-21 3 16,-6-23-17-16,-7-18 12 15,-14-22 26-15,-12-23 20 0,-14-14 33 16,-25 0 10-16,-28 0-3 0,-25 11 8 15,-33 22 16-15,-33 18 4 16,-40 34 36-16,-39 29 46 0,-20 26 25 16,-32 23-19-16,-7 25-17 15,-14 11-23-15,1 12-37 16,26-1-6-16,26 0-8 0,40-10-15 16,39 6 19-16,40 5-21 0,45-5-4 15,47-3 4-15,26-15-13 16,19-10-7-16,27-12-13 0,7-15 1 15,12-11-6-15,1-15-7 0,6-14-8 16,0-23-4-16,-6-25-12 16,-7-23-6-16,0-21 7 0,-14-20 35 15,-12-21 23-15,-26-11 10 16,-34-1 11-16,-32 15 30 0,-33 19-3 16,-40 26-2-16,-39 33 15 0,-39 25 36 15,-34 23 30-15,-19 26 27 16,0 26 36-16,7 14-34 15,19 12-54-15,20 3-28 0,27 0-34 16,32 8 0-16,39-1-30 16,34-3 0-16,25-4-5 0,34-7-4 15,19-7-65-15,27-12-72 0,6-11-52 16,13-7-19-16,7-15-33 16,-7-15-65-16,1-18-149 0,-14-15-249 15,0-18-114-15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36:19.617"/>
    </inkml:context>
    <inkml:brush xml:id="br0">
      <inkml:brushProperty name="width" value="0.1" units="cm"/>
      <inkml:brushProperty name="height" value="0.1" units="cm"/>
      <inkml:brushProperty name="color" value="#FF8000"/>
      <inkml:brushProperty name="fitToCurve" value="1"/>
    </inkml:brush>
  </inkml:definitions>
  <inkml:trace contextRef="#ctx0" brushRef="#br0">3831 516 987 0,'-6'-11'220'16,"-1"3"47"-16,7 8-8 15,0 0-114-15,-6-7-62 0,6 7-13 16,0 0-56-16,0 0 8 16,13 11 19-16,7 8 135 0,6 21 10 15,0 5-71-15,7 7-56 16,0 4-15-16,0-1-3 0,0-7 11 15,-7 0-11-15,0-3-24 0,0-8-2 16,-26-37 9-16,14 33 10 16,-14-33-13-16,0 0 21 0,0 0-14 15,-7 34-7-15,-26-19-17 16,-13-8 5-16,-6-7-7 0,-1-4 3 16,0-3-5-16,14 0 0 0,0-4 0 15,6-4 0-15,33 15 0 16,-33-27 0-16,33 27 0 0,-20-44-12 15,14 3 17-15,6-3-11 0,6 3-2 16,7-7 15-16,-6 7-12 16,-1 4 14-16,8 8-18 0,-14 29 18 15,0 0-17-15,6-31 20 0,-6 31-24 16,0 0 18-16,0 0-15 0,0 0 1 16,-52 0 11-16,-1 11-3 15,-6 13-6-15,0 1 13 16,6 1-14-16,7 8 11 0,13-5-13 15,7 4 16-15,13-3-11 0,6 3 12 16,20-3-17-16,-13-30 20 16,46 40-17-16,0-10 19 0,7-4-6 15,0-7-18-15,-1-8 11 0,-6-3 13 16,0-1-18-16,-6-7 17 0,-40 0-18 16,32 0 18-16,-32 0-20 15,0 0 19-15,0 0-15 0,0 0 29 16,0 0 4-16,0 0-13 15,0 0-9-15,0 0-10 0,-59-33 7 16,-6 6-8-16,-14 5 6 0,-7-4-10 16,1 4 10-16,-1-4-20 15,-6 0 23-15,14-3-18 0,5-1 18 16,14 4-11-16,13-3 14 0,13-1-22 16,14-3 0-16,5-9 1 15,8-2 0-15,12-4 8 0,1 3 2 16,6 7 3-16,-6 9-7 0,-7 29-1 15,13-30 8-15,-13 30-7 0,0 0 1 16,0 0 22-16,-13 45-21 16,0 7 21-16,-14 4-6 15,1 3 38-15,0 5 23 0,-14-5 24 16,-6-4-28-16,-6 1-12 0,-7-8-32 16,-1-4-6-16,-5-3-10 15,-7-7 2-15,-1-8-40 0,-12 0-130 16,-1-8-170-16,1-7-177 0,13-11-158 15,-1 0-24-15</inkml:trace>
  <inkml:trace contextRef="#ctx0" brushRef="#br0" timeOffset="416">1992 790 1392 0,'0'-40'16'15,"0"40"124"-15,0 0 46 0,0 0-42 16,-40-34-24-16,1 12-4 16,-1 4-35-16,40 18-23 0,-46-15-42 15,46 15 1-15,-46-18-15 0,46 18 13 16,0 0-24-16,-46-24 12 16,46 24-17-16,0 0-59 0,-6-33 20 15,6 33-1-15,33-40 30 0,6 14-10 16,0 11 34-16,1 7-14 0,-40 8 14 15,46 4-17-15,-46-4 43 16,39 26-13-16,-39-26 21 16,7 41 46-16,-14 3 34 0,-12-6 61 15,-21-1 40-15,-12-4-10 0,-21 0 1 16,-6-10-36-16,-13-1-23 16,-13 0-17-16,-13-11-40 0,-13-4-12 15,-7-7-40-15,-14-3-4 0,8-8-29 16,-7-3 3-16,13-9-14 0,19 0 6 15,8-2-64-15,19-9-84 16,19 5-118-16,14-4-180 0,13-9-194 16,20 1-77-16,19-3 52 0</inkml:trace>
  <inkml:trace contextRef="#ctx0" brushRef="#br0" timeOffset="608">1183 0 1942 0,'0'0'54'0,"0"0"164"16,0 0 122-16,0 0-11 0,0 0-71 15,40 4-57-15,-40-4-87 16,0 0-37-16,0 0-44 0,0 0-12 16,0 0-14-16,0 0-17 0,0 0-86 15,0 0-214-15,0 0-358 16,0 0-270-16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37:10.22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12035 2112 766 0,'7'-44'37'16,"-14"7"-7"-16,-6 0 5 0,13 37 12 16,-39-48 28-16,-7 11-16 15,6 0 39-15,-6 0-34 0,-6 4-35 16,-1-12-18-16,-6 5-1 16,-13-8-5-16,-1-4 7 15,-19-11-12-15,-6-7-3 16,-21-11-12-16,-5-12 9 0,-14-6 1 15,-14-12-11-15,1-4 7 16,-13 4 9-16,-7 1-25 0,0 6 36 16,0 4-23-16,7 12 12 15,0 6-11-15,6 9 39 0,0 2 2 16,-6 16 31-16,6 0-41 16,-6 10 22-16,13 8-57 15,6 8 43-15,7 10-16 0,7 8-41 16,0 11 44-16,6 4-23 15,0 7 20-15,7 7-31 0,-1 5 33 16,8 2-25-16,-1 1 16 16,7 4 13-16,6-1-25 15,1 1 7-15,-1 0 15 0,1-1-4 16,6 4 73-16,-14 1 53 16,8 3-36-16,-1-1-48 15,7 5-29-15,0 3-5 0,0 8-9 16,0 4 11-16,7 6-26 15,-1 9 17-15,8 6 28 0,-1 4 19 16,0 4-21-16,7 4 12 16,-1 7-27-16,14-7-12 0,0 7 26 15,20 0 23-15,6-4 19 16,0 4-27-16,20 8-36 16,0 3 15-16,13 4-9 0,0-4-4 15,13 4 8-15,0 3-14 16,0 1 1-16,7-4 11 0,-1 3-7 15,8 1 20-15,-1-1-10 16,7-7-17-16,6-3 8 0,1-4 6 16,12-8-13-16,-6-7 17 15,0-7-13-15,7-8-12 0,-1-4 31 16,1-3-5-16,6-8-18 16,0 5 7-16,7-9-6 0,0 1-2 15,-1 0-4 1,1-8 0-16,6 0-6 0,1 1-5 15,-1-5 20-15,13-3-15 16,-6 0 4-16,13-3 3 0,0-5-14 16,0 1 11-16,7-5-10 15,6 1 1-15,7-3 20 0,-1-1-26 16,1 4 17-16,-7-12 2 16,0 1-8-16,0 4 7 0,-13-5-1 15,0-3-15-15,-6 4 13 16,6-7 5-16,0-5-22 0,6-3 25 15,1-7-4-15,13 0-8 16,-1-8 0-16,1 0 0 16,-7 4 4-16,0-8-4 0,-6 1-13 15,0 3 19-15,-7 0-2 16,-7 1-11-16,0-1 13 0,7-4-6 16,-6 8-3-16,-1-4 3 15,-6 1 0-15,7-5 0 0,6-3 6 16,-7-7 0-16,14-8-21 15,-7-4 25-15,6-3-13 0,14-4-1 16,-7 0-6-16,0-4 10 16,0 4-3-16,-6-4-2 0,-1 4 15 15,-6 0-5 1,0-7-5-16,-13-5 8 0,0-6 9 16,-13-15 1-16,-7-15 9 15,-13-15-17-15,-7-19-10 0,1-10-3 16,-7-8-3-16,0-3-13 15,-7-8 24-15,0 4-5 0,-13 11-8 16,-6 11 11-16,-7 14-17 16,-7 16 6-16,-6 18 15 0,0 7-12 15,-13 19 5-15,-1 11 3 16,1 11-18-16,-7 8 25 0,-6 7-10 16,-1 3-31-16,-6 15-128 15,-6 4-249-15,-1 12-263 16,-6 6-25-16</inkml:trace>
  <inkml:trace contextRef="#ctx0" brushRef="#br0" timeOffset="2168">8441 5748 370 0,'0'0'106'16,"52"-23"-34"-16,-52 23 101 15,0 0 29-15,46-44-41 0,-46 44 53 16,0 0-103-16,7-52 8 16,-7 52-20-16,-27-48 35 0,-5 11 1 15,-8 8 8-15,-12-1-35 16,-8 1-9-16,-18 3 21 0,-8-4-48 16,-19 1-25-16,-7-1 26 15,-13 4-16-15,-6-3-9 0,-13-1-13 16,6 1-25-1,0 3 26-15,6 0-19 0,1 4 0 16,-1 0-6-16,1-1-15 16,6 5 12-16,0-1-14 0,7 1 6 15,0 0 15-15,-7-5-12 16,6 5 6-16,-5-1 1 0,-8-3-10 16,7 0-14-16,0 0 22 15,7-4 4-15,13 0-16 0,0-3-1 16,13 3 9-1,6-4 3-15,1 4-19 0,13-3 12 0,6-1 6 16,0 4 2-16,1-3-11 16,-1-8-14-16,0 0 24 15,0-4-7-15,-6 4 6 16,6-3-19-16,-6 3 20 0,0-4 2 16,0 8-13-16,-1 0-13 15,1 3 10-15,-7 4 17 0,0 4-5 16,0 0-22-16,-6 7 13 15,6 0 13-15,-6-3-2 0,-1 3-7 16,7 11-12-16,1 4 15 16,-1 0 7-16,0 4-7 0,0 3-8 15,0 5 7-15,7 6 1 16,0 0-16-16,6 5 13 16,7 2 8-16,-7 5 4 15,0 0-7-15,7 3-9 0,7-4 22 16,-8 5 19-16,8-1-11 15,-1 4-18-15,7-4 8 0,7 4 3 16,-14-4-9-16,7 4-7 16,0-7-11-16,0-1 2 0,7-6 19 15,-7 2-6-15,0 1-4 16,6-7-8-16,-6 3 11 0,0-4 2 16,0 1-8-16,0-1-11 15,0-7 21-15,-6 4-5 16,-1-7-5-16,1 3-4 15,-7 0 12-15,-7-4-8 0,-6 4-12 16,-7 0 22-16,0 0-1 16,-7 0-9-16,1 4 42 0,0 4 37 15,-1-5-28-15,7 9-26 16,1-1-12-16,5 0-4 0,14 4 4 16,7 0-9-16,6 3-2 15,6 1-6-15,40-30 10 16,-46 44 10-16,13-3-9 0,14-4-15 15,19-37 16-15,-27 51 4 16,14-10-12-16,0-4-8 16,13-37 17-16,-20 52 0 0,1-12-9 15,19-40-8-15,-20 60 18 16,0-16-3-16,20-44-7 0,-26 52 4 16,26-52 16-16,-20 51-18 15,20-51 11-15,0 52 3 0,0-52-11 16,13 55-5-16,7-14 6 15,-20-41-2-15,53 56-1 16,-1-12-11-16,14 0 8 0,0-3 3 16,19 3 4-16,7 0-14 15,7 1-1-15,12-1 16 16,1 8-4-16,0-4-10 0,6 0 1 16,0 0 8-16,0 0 5 15,-6 7-8-15,0-3-6 0,0 0-3 16,-1 0 9-16,-6 3 0 15,-13-3 0-15,-6-4 6 0,-14 0-6 16,-13 0-9-16,-13-11 13 16,-46-37 0-16,53 59 0 15,-14-15-13-15,-39-44 9 0,33 59 6 16,-7-11 1-16,-6-11-16 16,-20-37 9-16,26 52 3 15,1-11 3-15,-8-8-11 0,8 8-2 16,-27-41 14-16,39 51-4 15,1-3-6-15,-8-7-4 0,8 3 13 16,-7 1-4-16,13-1-2 16,0 4-7-16,0-4 10 15,13 1 5-15,13-1-12 0,7 0-3 16,6 1 7-16,7-1 4 16,7-7 0-16,0 0-11 0,6 4 0 15,-7-5 0-15,-6 1 16 16,-6-3-9-16,-7-1-10 0,-7 4 10 15,-6-8 6-15,-7 1-3 16,-13 0-8-16,6 3-6 16,-52-33 14-16,66 48 4 0,-13-8-7 15,-1-6-9-15,-52-34 6 16,59 44 3-16,-13-3 7 16,-46-41-7-16,59 55-6 0,-13-7 2 15,-6-4 16-15,-1 4-12 16,7-3-6-16,7-1 3 0,13-3 7 15,12-4-1-15,14 0-6 16,20-8-2-16,20-7 5 0,6 1 3 16,6-5-3-16,14-7-7 15,0 0-2-15,-1-14 9 0,8-9 6 16,5-2-6 0,8-9 0-16,6-13-11 0,0-5 11 15,6-3 9-15,1-8-16 16,0-11-13-16,6-3 13 0,-20-5 7 15,-6 1 4-15,-27 4-11 16,-12 7 3-16,-27-1 7 0,-6 1 5 16,-21 4-1-16,-5-1-7 15,-14 5 4-15,-7 3 3 0,-6-4 5 16,0 4-5-16,-6 0 1 16,-1-4-8-16,1 0-8 0,-7-7 18 15,-14-15-3-15,8-3 0 16,-14-19-11-16,0-8 4 15,-7-3 10-15,-12-7-3 16,-1-5-14-16,-12-2 7 0,-1 2 13 16,-6 9-8-16,-7 2-5 15,0 9 8-15,0 6-8 0,-13 8 3 16,-7 4-7-16,-12 14 1 16,-8 12 3-16,-19 7 4 0,-6 4-4 15,-14 7-13-15,-6 7 13 16,-7 1 5-16,0 3-5 0,7 4-45 15,13 7-132-15,6 0-130 16,20 0-234-16,7 4-206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37:49.196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743 112 614 0,'-46'30'216'0,"46"-30"-14"16,-66 44-2-16,20-7 29 16,46-37-29-16,-52 48-22 15,19-11-59-15,33-37-50 0,-20 48 14 16,20-48 53-16,-7 48 2 0,7-48-40 15,27 41-20-15,-1-8-14 16,13-15-51-16,7-3-16 16,-6-11 13-16,-1-8 1 15,-6-7 1-15,0-4-18 0,-33 15 6 16,26-40 14-16,-6-1 4 16,-13 0-9-16,-14-7 13 0,0 0 28 15,-12 4 7-15,-8 7 7 16,-12 4 13-16,-14 18 6 0,-12 15-28 15,-14 18-21-15,-13 16-4 16,6 6 3-16,8 8-6 0,12 8-22 16,13-1-5-16,27 4 14 15,19 0-5-15,21-7 3 16,18-7-4-16,21-5-17 16,6-14 9-16,7-4 8 0,0-18 1 15,-1-11-5-15,-6-12 1 16,-6-7 4-16,-14-14 14 0,-6-12 7 15,-13-11-3-15,0-11-7 16,-7-11 0-16,-7-4 36 0,-6 12 44 16,-6 10-3-16,-14 16-21 15,-19 17-16-15,-20 27 23 0,-27 18-1 16,-12 15-5-16,-1 11-37 16,14 7-7-16,12-3-10 15,14 7-16-15,13-7-1 16,20-1-2-16,19-3 3 0,7-37 6 15,33 44-8-15,7-18 6 16,6-11-3-16,0-15-14 0,6-4 15 16,1-10-9-16,-7-5 0 15,0-3-37-15,-13-4-110 0,-33 26-112 16,46-22-126-16,-46 22-292 16,0 0-303-16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37:50.332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334 0 243 0,'-26'57'16'0,"-1"-2"5"0,14-6 27 16,-6 4 38-16,11-2 5 15,8-51 56-15,-7 61 27 0,7-61-17 16,7 63 68-16,-7-63 14 16,0 60 45-16,8-11 2 0,-8-49-37 15,0 52-18-15,0-52-48 16,0 52-26-16,0-52-19 16,0 0-29-16,-8 49-7 0,8-49-25 15,0 0-17-15,0 0-22 16,0 0 0-16,0 0-18 0,-33 49-1 15,33-49-13-15,0 0-6 16,0 0 3-16,0 0-3 16,0 0-9-16,-33 48 9 15,33-48 11-15,0 0 14 0,0 0-4 16,0 0-13-16,66 34-5 16,-6-23 5-16,0-11-3 0,-1-14 6 15,-5-13-7-15,-1-6 2 16,-6-9-4-16,-15-2 20 0,2-9 16 15,-14-7 6 1,-13 4 21-16,-7 0 8 0,-20 3-17 0,20 53-8 16,-60-44 2-16,-14 25 38 15,2 23 37-15,-8 18 10 16,0 15 21-16,7 12-17 16,6 8-19-16,15 2-36 0,5 4-23 15,21-2-32-15,19-5-18 16,7-56 18-16,20 68-29 0,-20-68 2 15,66 55-6-15,-5-24-3 16,-9-13 10-16,2-18-16 16,-8-11 33-16,-46 11-14 0,66-53 10 15,-20-3-16-15,-12-12 2 16,-7-14-2-16,-14-8 0 0,-7-3-14 16,-12 7 23-16,-14 11-2 15,-6 19-7-15,26 56 0 16,-74-30 30-16,1 41 155 15,0 27 53-15,1 25-77 0,11 8-42 16,14 11-49-16,21 1-46 16,6-5-20-16,20-3 4 0,20-11-18 15,14-8 1-15,-34-56 9 16,79 52 4-16,1-21 1 0,-7-20 13 16,7-15-40-16,-7-18 39 15,-7-12-58-15,-6-22 68 0,-7-11-60 16,-20-16 19-16,-13 5 45 15,-13 3-31-15,-14 7 54 16,-13 16-64-16,20 52 28 16,-53-34 12-16,-6 20-17 0,-1 21 14 15,60-7-45-15,-74 41-9 16,74-41-320-16,-52 75-290 0,31-8-89 16,14-3-147-16,28-8-409 15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37:51.268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126 120 1372 0,'-46'-29'350'0,"46"29"22"16,-40 0-35-16,40 0-75 0,0 0-76 15,-26 59-64-15,13-3-39 16,19-4-34-16,7 3-23 16,20-2-18-16,7-5-3 0,6-4-2 15,6-6 2-15,1-8 0 16,0-12-5-16,-7-14 11 0,0-11 1 15,-6-12-7-15,-1-14-9 16,-6-5 8-16,-7-10 25 16,-6-7 6-16,0-9-5 15,-14-3 10-15,1 0 42 16,-7 8 29-16,-13 6-3 0,-7 16-26 16,20 37-34-16,-52-7 33 15,-8 14 17-15,1 15 10 0,0 15-45 16,12 8-22-16,1 3-20 15,20 5-6-15,6-5-15 16,7 4 0-16,13-3 3 0,0-49-3 16,26 52-4-16,-26-52 4 15,0 0 10-15,59 40-10 0,-5-25 0 16,-8-15 13 0,0-18-3-16,0-16-15 0,-20-14 15 15,1-8 4-15,-21-3 7 16,-6-1 104-16,-13 12 25 15,13 48 0-15,-53-37 39 0,-6 22 58 16,-6 22-12-16,-2 12-11 16,8 10-64-16,13 8-62 0,46-37-36 15,-46 60-29-15,33-4-41 16,13-56 41-16,6 64-25 16,-6-64-28-16,46 59 32 0,-46-59-12 15,72 40-10-15,-12-13-18 16,-7-19-185-16,1-8-163 0,-9-8-85 15,-6-8-51 1,7 2-37-16,-6-5-119 0,6 1-350 16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37:52.284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230 137 789 0,'0'0'257'16,"0"0"96"-16,0 0 24 16,0 0-59-16,0 0-32 0,0 0-28 15,0 29-86-15,-13 12-44 16,-14 7-36-16,8 0-24 16,-1 4-15-16,13-1 9 0,14-3-11 15,6-3-20-15,7-5-28 16,6-3 6-16,7-11 1 0,0-11 4 15,-7-4-12-15,13-11-12 16,-6-7 14-16,7-12 2 16,-7-7-13-16,-1-11 16 15,-5-11-16-15,-8-3 15 0,1-12-1 16,-13-4-10-16,-7 4 39 16,0 4 39-16,-13 11 22 0,6 11-15 15,7 37-31-15,-46-25-7 16,0 25 8-16,-7 14 6 0,-6 16 25 15,0 7-13-15,7 7-4 16,6 8-30-16,13-4-20 16,13 4 5-16,7-4-30 0,13 0 22 15,20 0-5-15,6-11-17 16,7-8 13-16,13-7-9 16,0-7 16-16,6-11-11 0,1-12 4 15,-7-10 1-15,0-15-8 16,-7-12 15-16,-6-10-15 0,-13-15 17 15,-7-4-14-15,-6-7 0 16,-14 10 47-16,-13 9 78 16,-6 10 39-16,26 52 2 0,-72-30-19 15,-14 27 58-15,14 14-30 16,-7 15-49-16,20 7-35 0,0 7-70 16,19 1 12-16,8 0-43 15,12 3 39-15,7-7-33 0,26 4 4 16,-13-41 0-1,33 44-67-15,-33-44-107 0,52 37-111 16,-6-22-58-16,-6-12-89 16,-40-3-41-16,46-22-119 0,-7-7-357 15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37:59.448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313 122 421 0,'0'0'67'0,"0"0"23"0,0 0 12 15,0 0 6-15,0 0 1 16,0 0 56-16,0 0-29 16,0 0-43-16,0 0 12 0,-26 38-19 15,0 3 23-15,5-1-28 16,-5-6-9-16,6 3-35 15,7-8-4-15,13-29-17 16,-13 37-5-16,13-37-5 0,0 0-13 16,46 26 28-16,-7-15-38 15,8-11 34-15,-14-11-21 0,6-4 17 16,-6-7 6-16,-33 22-31 16,40-44 30-16,-21 3-22 15,-6 0 4-15,-13-3 11 0,0-1-14 16,-19 0 6-16,-1 5 74 15,0 3 20-15,20 37-44 0,-39-30 7 16,-1 23-35-16,1 25 30 16,-15 12 29-16,2 7-38 0,6 11 2 15,0 5-1 1,6 9-37-16,14-6 14 0,6 3-28 16,7-4 15-16,7-3-1 15,19-7-5-15,7-8-10 0,12-7 5 16,1-8 5-16,7-7 8 15,6-11-8-15,-7-8 0 0,2-11 2 16,-9-11-7-16,-5-11 10 16,-8-3-10-16,1-6-13 15,-13-13 7-15,-1-7 17 0,-12-4-2 16,-1 3 1-16,1 3 64 16,-8 13-6-16,-5 17-23 15,19 34-22-15,-40-7-3 0,-7 22-8 16,-5 14 3-16,6 12-3 15,6 8-5-15,7-1-1 0,14 0-15 16,6-4 4-16,6 1 15 16,7-5-10-16,13-3-6 0,-13-37 22 15,20 33-13-15,-20-33 1 16,46 24-4-16,-13-17-4 16,0-18 10-16,-33 11-1 0,32-42 1 15,-5-2-6-15,-8-8-7 16,2-11 7-16,-14 8 35 15,-7 0 45-15,6 9 3 0,-6 46-1 16,-13-37-28-16,13 37-24 16,-34 4 0-16,-5 22-5 0,-7 11-2 15,6 12-6-15,8 3-15 16,12-1-2-16,7 1 2 0,19-4 4 16,7-4-6-16,20-2-3 15,7-9-5-15,12-7 8 16,-6-11 3-16,8-4 3 0,-8-11-6 15,-7-7 0-15,-6-8 0 16,-7-7-4-16,1-12 4 0,-8-4-6 16,-5-2-9-16,-1-1-10 15,-7 4-48-15,1 8-52 16,-7 29-129-16,0 0-236 0,0 0-278 16,0 0-20-16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38:00.595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310 142 708 0,'0'0'123'15,"0"0"61"-15,0 0 44 16,0 0 11-16,0 0-46 0,0 0-74 16,0 0-28-16,-6 41-40 15,-1-8-1-15,14 1-4 16,6-9-26-16,7 1 18 0,6-7 4 16,7-5-29-16,6 0 13 0,1-6-4 15,-8-5-3-15,9-6-10 16,-8-5 2-16,0-9-14 15,-7-5-7-15,0-4 67 0,-13-4 26 16,-6-10-9-16,-7-1-44 16,-13-3 59-16,-7 4 16 0,-6 3-9 15,-14 7-30-15,-12 12-27 16,-15 14 6-16,-5 19 7 0,-1 11-10 16,1 7 8-16,0 4 10 15,12 6-23-15,14 2-23 0,6-5-9 16,14 1-5-16,19-8 0 15,14 3 0-15,13-6 9 16,6-1-1-16,20-6-5 0,7-16-1 16,0 0-12-16,6-10 7 15,0-5 8-15,-6-3 4 0,-7-11-9 16,0-11-4-16,-13-3 9 16,-6-9 3-16,-14 1-1 0,-6-8-7 15,-14 4 16-15,1 5 46 0,-22 6-8 16,2 8-23-16,-7 14-7 15,-13 15 2-15,0 11-11 0,7 11-11 16,-1 4 4-16,8 3 8 16,-1 4-16-16,13 4 4 0,13 0 3 15,7 3-4-15,7-7-6 16,6 1 3-16,13-9 5 16,1-7-5-16,12-3-3 0,1-4-3 15,-1-4 10-15,-6-7 1 16,6-7 2-16,1-8-3 0,-6-7 5 15,5-3 49-15,-6-4 2 16,-7-1 17-16,-6 0-15 0,-7 5 12 16,-13 25-6-16,13-23-26 0,-13 23-28 15,0 0-3-15,0 0-11 16,-39 12-13-16,-1 6-1 0,7 12-62 16,7-1-154-16,5 1-164 15,8 6-259-15,13 4-220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2:07:41.54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435-1 1354 0,'0'0'287'0,"-31"59"44"16,5-12-70-16,-6 4-108 0,6-4-81 0,-11 4-31 0,-5 0-21 31,-5-3-4-31,0 3-29 16,-5-4-135-16,4-8-235 0,1-11-230 16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0:53.17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99 460 323 0,'0'0'66'0,"0"0"32"16,0 0 21-16,0 0 6 0,-61-9 1 15,61 9 5-15,0 0 28 16,0 0-45-16,0 0-1 0,0 0-23 16,0 0-1-16,0 0 5 15,0 0 11-15,0 0-30 16,0 0-33-16,0 0 19 16,0 0-24-16,0 0-4 15,69 17-6-15,-8-8 3 0,8-5-18 16,-8-4 8-16,8 0-12 15,-8 4-8-15,0-4-3 0,-61 0 8 16,84 5 2-16,-22-5-7 16,-62 0-4-16,68 4-6 15,-68-4 19-15,0 0-12 0,61 4-12 16,-61-4 20-16,0 0-9 16,0 0 0-16,0 0-2 0,0 0 11 15,0 0 3 1,0 0-8-16,0 0 0 0,61 5-18 15,-61-5 18-15,0 0 13 16,0 0-28-16,0 0 25 16,0 0-10-16,0 0-6 0,0 0 2 15,0 0 16-15,0 0-27 16,0 0 36-16,0 0-7 0,0 0-19 16,0 0 20-16,0 0-15 15,0 0 0-15,0 0-91 16,0 0-128-16,0 0-164 0,0 0-78 15,54-18-4-15</inkml:trace>
  <inkml:trace contextRef="#ctx0" brushRef="#br0" timeOffset="1648">0 434 351 0,'0'0'74'0,"0"0"-4"0,0 0 9 16,0 0 12-16,0 0-2 15,0 0-17-15,0 0 33 16,0 0 8-16,0 0-25 0,0 0 15 16,0 0-26-16,0 0 20 15,0 0-10-15,0 0 2 0,0 0-69 16,0 0 16-16,38-60-24 15,-38 60-26-15,0 0 19 16,46-60-22-16,-46 60 5 0,46-60 17 16,-46 60 4-16,54-69 5 15,-54 69-33-15,53-64 19 16,-53 64 0-16,53-60 9 16,-53 60 3-16,0 0-5 0,0 0-4 15,46-56-3-15,-46 56-10 16,0 0 0-16,0 0 12 15,0 0 1-15,0 0-9 0,0 0 6 16,0 0-23-16,0 0 14 16,0 0 16-16,0 0-4 0,0 0 18 15,0 0-42-15,0 0 12 16,0 0 37-16,0 0-4 16,0 0-21-16,0 0 14 15,0 0-30-15,0 0 13 0,0 0-17 16,0 0 12-16,0 0-5 15,0 0 12-15,0 0-15 16,0 0-12-16,0 0 17 0,0 0 23 16,0 0-19-16,0 0 4 15,0 0 22-15,0 0-27 16,0 0-8-16,0 0 46 0,0 0-51 16,0 0-7-16,0 0 64 15,0 0-51-15,0 0 24 16,0 0-10-16,69-4 15 15,-69 4-12-15,69 4 0 0,-69-4 2 16,68 13 0-16,-68-13 12 16,85 9-19-16,-24-1 6 0,-61-8-17 15,76 5 14-15,-15-1-23 16,-61-4 35-16,54 4-27 16,-54-4 25-16,0 0-10 0,0 0 11 15,0 0-11-15,0 0-11 16,53 0 13-16,-53 0-25 15,0 0 40-15,0 0-27 0,0 0 25 16,0 0 1-16,0 0-33 16,0 0 19-16,0 0 14 15,0 0-14-15,0 0 1 16,0 0 18-16,0 0-7 0,0 0-17 16,0 0 18-16,0 0-8 15,0 0 17-15,0 0-30 0,0 0 0 16,0 0 3-16,0 0-22 15,0 0 15-15,0 0 7 16,0 0 0-16,0 0 24 0,0 0 11 16,0 0 7-16,0 0-9 15,0 0-6-15,-15 60-1 16,15-60-2-16,0 0-9 16,0 68-2-16,0-68 4 0,0 0 15 15,-8 69 6-15,8-69-35 16,0 0 27-16,0 61-13 15,0-61-9-15,0 0 11 0,0 0-3 16,0 0 1-16,0 0 8 16,23 60-17-16,-23-60 13 15,0 0-11-15,0 0-10 0,0 0-3 16,0 0 3-16,0 0 10 16,0 0 0-16,0 0-5 0,0 0-5 15,0 0-6 1,0 0 26-16,0 0-24 0,0 0 4 15,0 0 10-15,0 0-10 16,31 60-8-16,-31-60 19 0,0 0-19 16,0 0 11-16,0 0-3 15,0 0-10-15,0 0 13 16,0 0-13-16,0 0-3 0,0 0 13 16,0 0 0-16,0 0 8 15,0 0-8-15,0 0 4 16,0 0-4-16,0 0-5 0,0 0 8 15,0 0-3-15,0 0 5 16,0 0 0-16,0 0-17 0,0 0 31 16,0 0-13-1,0 0 3-15,0 0-16 0,0 0 13 16,0 0 20-16,0 0 2 16,0 0-13-16,0 0 11 0,0 0-19 15,0 0-4-15,0 0 2 16,0 0-11-16,0 0 6 15,0 0-9-15,0 0 0 0,0 0-134 16,0 0-208-16,-69 25-209 16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38:01.624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414 2 429 0,'0'0'106'15,"-39"0"50"-15,39 0 5 16,-53 0 32-16,14-4 0 0,39 4 29 16,-53 8-55-16,7 3-1 15,0 7 25-15,13 15-29 0,0 8-48 16,7 3-19-16,6 4 5 16,1 4-17-16,12 4-33 0,14-5-12 15,12 5-24-15,21-5 5 16,6-6-4-16,6-1-25 0,8-7 17 15,5-7 0-15,1-8-11 16,0-7-7-16,-7-8 11 0,-7-14 0 16,-6-12-4-16,-6-7 17 15,-7-11-13-15,-7-7 7 0,-13-8 0 16,0-3-10-16,-13-12-7 0,-6 1 20 16,-1 7 15-16,-13 0 54 15,-6 14 19-15,26 45-31 0,-59-40 14 16,-7 25-7-16,7 11-12 15,-13 12 10-15,6 6-23 0,14 8 0 16,-1 4-24-16,14 4-17 0,12 3 11 16,8-3-19-16,19 3 8 15,6 0-8-15,-6-33-3 16,40 41 15-16,6-15-15 0,6-8 3 16,-6-3 2-16,7-8-8 15,-7-10 14-15,0-5-8 0,6-10 0 16,-12-8 8-16,-1-7-8 0,1-12-5 15,-8-3 17-15,-5 0 3 16,-14 4 64-16,0 3 17 0,-13 41-6 16,-26-33 4-16,-14 15 21 15,-12 18 10-15,-7 11-16 0,-14 7-24 16,1 4-47-16,13 4-11 0,6 0-23 16,14 4 2-16,6-5 0 15,33-25-34-15,-26 37-207 16,26-37-121-16,-20 34-137 0,20-34-150 15,0 0-137-15,0 0 55 16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38:58.76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204 229 1980 0,'-86'-15'320'0,"14"4"-25"15,26-4-116-15,46 15-69 0,40-33-47 16,52 3-30-16,65 1-19 15,73-1-1-15,79 8-18 16,66 4 18-16,46 3 19 16,46 11 87-16,32 8-31 0,1 11-22 15,-1-1-25-15,-32 1-10 16,-46 4-28-16,-66-5 13 0,-66 1-19 16,-65-4-16-16,-73-7-34 15,-59-4-97-15,-53 0-36 0,-39 0-70 16,-46-4-45-16,-19 1-113 15,-14 6-85-15,-26 8-3 0,-20 4 56 16</inkml:trace>
  <inkml:trace contextRef="#ctx0" brushRef="#br0" timeOffset="240">1150 805 1823 0,'-177'22'302'0,"52"-3"-19"0,39-8-6 16,60-7-33-16,52-8-80 16,53-11-57-16,66-7-5 15,52-11 19-15,47-1-9 0,52-3-29 16,26 4-17-16,26 7-15 16,20 4-16-16,13 4-9 15,-13-4-8-15,-33 7-11 0,-32 4-73 16,-46 0-186-16,-53 3-205 15,-47 5-259-15,-45-1-141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38:57.07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7523 0 2284 0,'0'0'341'16,"33"30"-20"-16,-13 18-40 15,-7 22-40-15,0 11-37 16,-6 15-23-16,-1 4-9 0,8-4-39 15,-8-3-20-15,-6-1-26 16,-6-15-8-16,-14 1-40 0,-20-4-16 16,-32-8-23-16,-13-6-181 15,-35-9-183-15,-4-10-111 16,-14-12-182-16,19-14-195 16,14-11-52-16</inkml:trace>
  <inkml:trace contextRef="#ctx0" brushRef="#br0" timeOffset="172">6641 809 2748 0,'0'0'373'0,"13"48"-22"16,-39 8-18-16,-27 7-72 16,-6 3-103-16,-13 4-85 15,-7 0-44-15,0 1-66 0,-6-5-235 16,-7-3-158-16,-8-4-223 15,2-11-374-15</inkml:trace>
  <inkml:trace contextRef="#ctx0" brushRef="#br0" timeOffset="724">5305 880 2120 0,'39'-71'277'16,"14"-10"-39"-16,7-4-90 16,12-7-70-16,14-4-45 0,12 0-23 15,1 11 7-15,-7 14-17 16,0 23 7-16,-6 19-7 16,-13 29 23-16,-21 22 58 15,-25 22-3-15,-21 19 21 0,-32 11-24 16,-20 4-25-16,-26 7-19 15,-15-8-12-15,-25-3-10 0,-12-11-2 16,-14-4-4-16,0-15-3 16,-8-10-7-16,1-12 3 15,7-15-16-15,14-11-25 0,18-10-28 16,7-16-12-16,20-11-17 16,20-10 22-16,19-5 38 0,21-3 18 15,6 4 3 1,13 10 21-16,0 9 22 0,0 36 46 15,0 0 80-15,0 0 21 16,0 0 11-16,-46 36 16 0,-20 5 36 16,-20 7 47-16,-25 4 12 15,-28-4-1-15,-19-4-33 0,-33-11-18 16,-25-3-71-16,-48-15-68 16,-45-8-66-16,-21-18 92 0,-18-4-44 15,-1-11-39-15,13-10-17 16,33-9-22-16,27-10 22 15,39-1-40-15,33-6 28 16,27-1-187-16,38-4-215 0,27 4-141 16,33 4-62-16,26-7-31 15,34-4-319-15,38-8-246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38:56.55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2827 0 1876 0,'-27'-37'309'16,"27"37"-99"-16,0 0-44 0,0 0 31 16,0 0-12-16,27 55-46 15,19 8-40-15,6 5-39 0,20 2-6 16,7-3-2-16,7 0-18 15,-1-8-12-15,-6-6-12 16,0-9-2-16,-20-7-5 0,-6-11-9 16,-7-11 15-16,-46-15 42 15,0 0 11-15,0 0-11 16,0 0-4-16,0 0-5 16,0 0 6-16,0 0-9 0,0 0-17 15,-73-11-5-15,-19 25 29 16,-26 32 37-16,-13 20 25 15,-14 17-1-15,-6 9-32 0,0 5-39 16,-7 3-18-16,0-7 4 16,7-4-46-16,0-11-188 0,13-11-182 15,-6-19-240-15,11-18-449 16</inkml:trace>
  <inkml:trace contextRef="#ctx0" brushRef="#br0" timeOffset="195">1571 888 2593 0,'0'0'321'16,"0"0"0"-16,0 0-10 0,-99 71-48 16,-26-8-67-16,-33 4-89 15,-19 4-48-15,-7 3-64 16,-20 8-221-16,1 3-209 0,-8-3-365 15,1-8-401-15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38:51.16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20542 2704 1177 0,'0'0'295'0,"0"0"25"16,0 0-25-16,0 0-35 15,40 4-20-15,12 25-8 16,14 30-79-16,19 19-44 16,7 14-38-16,0 12-25 0,14 3-33 15,-14-4-3-15,-14-7 4 16,-5-11 0-16,-21-7-3 0,-12-15-2 15,-21-8 2-15,-25-14 1 16,-34-8-12-16,-32-11 13 16,-33-14-10-16,-20-12-35 0,-19-7-8 15,-1-11 0-15,0-12-6 16,7-10-13-16,20-4-3 0,13-11 25 16,13-11-6-16,20 0 6 15,19 3 14-15,14 1 8 16,6 10 21-16,7 12-6 0,26 44-7 15,-14-37-17-15,14 37 13 16,0 0 15-16,0 0 14 16,0 0-18-16,33 59 0 0,-6-4 2 15,-1-3 10-15,0-4-9 16,-6-7-11-16,-7-4 8 0,-13-37 25 16,7 37-1-16,-7-37-8 15,0 0-16-15,-73 22 13 0,1-22-5 16,-7-11-8-16,0-8-3 15,-6-10 3-15,-7-12 0 16,6-11 0-16,-6-10 0 16,14-12-7-16,-8-11-4 0,14-4 14 15,-7 4-3-15,13 4-19 16,14 3 8-16,6 15 22 0,6 12-15 16,21 10-10-16,19 41 7 15,0 0 7-15,0 0-10 0,0 0 10 16,0 0 13-16,46 55-5 15,0 12-11-15,13 7 22 16,6 11 67-16,1 0-21 0,13-4-32 16,0-3-3-16,0-8-22 15,0-11-3-15,-14-11 3 16,-12-15 3-16,-20-11-11 0,-33-22 0 16,0 0 13-16,0 0-6 15,0 0-12-15,0 0 2 0,0 0 8 16,-59-29-5-16,-7 25 6 15,-6 19-12-15,-1 14 28 16,-6 16 39-16,1 6-5 0,-1 12 10 16,0 4-9-16,7-4-10 15,6-1-18-15,0-6-10 0,20-8 12 16,-6-11 6-16,12-11-21 16,40-26-16-16,-72 14 0 15,13-17 12-15,0-12-15 16,6-7-6-16,0-15-1 0,1-7-27 15,6-16-80-15,6-6-64 16,8-4-44-16,18 7-104 0,21 4-163 16,32 11-217-16,21 18-52 15</inkml:trace>
  <inkml:trace contextRef="#ctx0" brushRef="#br0" timeOffset="197">20411 4795 2130 0,'46'7'269'15,"0"-10"48"-15,0-5-13 0,-7 1-69 16,-39 7-114-16,40-11-77 16,-40 11-14-16,46-4-23 15,-46 4-159-15,0 0-250 0,0 0-263 16,0 0-164-16</inkml:trace>
  <inkml:trace contextRef="#ctx0" brushRef="#br0" timeOffset="353">19484 5342 2497 0,'-19'48'276'0,"19"-48"-43"0,59 26-74 16,6-23-83-16,21-6-49 15,6-12-47-15,-7-11-218 0,-6-11-454 16,-13-18-376-16</inkml:trace>
  <inkml:trace contextRef="#ctx0" brushRef="#br0" timeOffset="595">17493 1766 2229 0,'0'0'173'16,"0"0"84"-16,0 0 13 16,-13 62-66-16,26 31-78 0,7 29-45 15,13 18-31-15,19 8-33 16,1 7-12-16,13-4-5 15,-1-6-192-15,-19-16-260 0,-13-18-447 16</inkml:trace>
  <inkml:trace contextRef="#ctx0" brushRef="#br0" timeOffset="1008">16626 2190 2412 0,'0'0'241'15,"-13"71"24"-15,13 10-51 16,13 8-42-16,13 3-74 0,7 4-41 16,6 0-38-16,-6-7-6 15,-6-12-10-15,-8-10 16 0,-6-8-19 16,-19-15-4-16,6-44-29 15,-46 37 6-15,-13-18-38 16,-7-23 20-16,0-7 1 0,1-15 14 16,-8 4 15-16,14-4 1 15,0 8 14-15,20 6-20 0,6 12 20 16,33 0-3-16,-40 45 12 16,7 14 13-16,7 15 80 15,-7 7-6-15,0 8 21 16,-13-1 2-16,-6 5-15 0,-14-8-44 15,-6 0-34-15,-20-8-9 16,0-10-23-16,-7-8-127 0,7-18-154 16,-6-12-176-16,19-22-361 15,7-18-215-15</inkml:trace>
  <inkml:trace contextRef="#ctx0" brushRef="#br0" timeOffset="1227">17934 0 1647 0,'46'18'332'0,"-20"34"30"16,-20 22-59-16,-32 25-92 15,-33 27-64-15,-20 11-65 0,-33 7-33 16,-19 4-20-16,-20-1-19 15,-20-6-131-15,-6-5-203 0,-21 1-240 16,-12-4-173-16</inkml:trace>
  <inkml:trace contextRef="#ctx0" brushRef="#br0" timeOffset="1448">15252 2124 2077 0,'0'0'327'0,"20"52"20"16,20 3-49-16,6 8-43 0,6 7-65 15,1 15-60-15,-14 11-29 16,-19 8-16-16,-20 10-22 0,-33 4-38 16,-26-3-17-1,-33-1-27-15,-26-7-137 0,-14-14-147 16,1-19-253-16,6-15-410 15</inkml:trace>
  <inkml:trace contextRef="#ctx0" brushRef="#br0" timeOffset="1800">15049 1629 1616 0,'0'0'238'0,"52"-19"28"16,-52 19-21-16,0 0-49 16,0 0-37-16,0 0-27 0,0 0-4 15,0 0 24-15,-85 78-19 16,-20 11-15-16,-40 14 21 0,-32 15 11 16,-27 12 10-16,-26 10-14 15,-13 26-13-15,-13 12-14 0,-14 17-24 16,14 9-56-16,0 6-11 15,26 12 5-15,39 0 6 0,46-1-2 16,47 1-16-16,52-4 9 16,66 0-26-16,45-8-10 0,54-10 6 15,51-15 14-15,41-23-31 16,45-21-137-16,20-19-144 16,0-34-86-16,-20-32-87 0,-19-31-362 15</inkml:trace>
  <inkml:trace contextRef="#ctx0" brushRef="#br0" timeOffset="1989">13373 1729 3054 0,'0'0'0'15,"-26"-41"5"-15,26 41-10 0,0 0 5 16,0 0-70-16,0 0-423 16,19 48-485-16</inkml:trace>
  <inkml:trace contextRef="#ctx0" brushRef="#br0" timeOffset="2460">10830 2922 2697 0,'0'0'262'16,"0"0"-24"-16,0 0-81 16,0 0-79-16,0 0-36 0,7-41-29 15,25-7-93-15,21-11-106 16,13-11-74-16,-1-4 15 15,8 0 75-15,-8 4 94 0,1 11 29 16,-7 15 15-16,-6 14 25 16,-14 19 20-16,1 22 45 0,-40-11 92 15,39 52-5 1,-26 3-39-16,-13 4 1 0,-6 0-3 16,-21 0-28-16,-5-3-24 15,-14-4-7-15,-7-4-7 0,-13-8-3 16,1-10 16-16,-14-8-15 15,6-15 16-15,1-10 4 0,0-12 5 16,0-18-10-16,12-23-16 16,1-21-11-16,7-23-14 15,6-22-8-15,13-11-2 0,7-7 3 16,12-8-6-16,21 4-9 16,6 7 5-16,7 11-2 15,0 19-2-15,-1 11-67 16,-6 26-171-16,-6 18-188 0,-7 52-269 15,0 0-91-15</inkml:trace>
  <inkml:trace contextRef="#ctx0" brushRef="#br0" timeOffset="2896">10140 1570 1790 0,'0'0'298'0,"-7"-37"-19"15,7 37-13-15,0 0-4 16,7 37-12-16,6 37-66 16,-6 33-67-16,-1 22-44 0,-12 11-31 15,-7 8-17-15,-20 0-16 16,-7-4-6-16,-6-3-3 0,-6-16 2 16,-14-18 11-16,-6-18-7 15,-7-19-12-15,-7-26-10 0,1-18-14 16,0-26-12-16,12-22-10 15,8-22 13-15,5-15 8 0,14-15 25 16,7 4 6-16,0 7 0 16,12 15-7-16,8 15-1 15,19 33 11-15,-40-4 19 16,1 26 74-16,-14 15 14 0,-6 11 38 16,-7 11 15-16,-13 0-28 15,-19 0-54-15,-27 0-45 16,-33-11-9-16,-19-7-9 0,-27-11-2 15,-26-12-16-15,-6-10-6 16,6-8-3-16,13-15-2 0,6-11-83 16,27-18-148-16,27-16-113 15,19-13-89-15,33-1-214 0,39-8-311 16</inkml:trace>
  <inkml:trace contextRef="#ctx0" brushRef="#br0" timeOffset="3045">6802 2109 2404 0,'92'-33'94'0,"26"-11"31"16,7-4-52-16,0-1-41 0,6 5-36 16,-13 4-245-16,-12 3-464 15</inkml:trace>
  <inkml:trace contextRef="#ctx0" brushRef="#br0" timeOffset="3759">5172 2298 1930 0,'0'0'107'0,"26"-37"41"16,-26 37 6-16,46-15 37 0,0 26 9 16,-13 18-41-16,7 27-44 15,-8 10-24-15,-5 8-25 16,-8 4-17-16,-12 7-22 0,0-4-7 16,-21-3-14-16,-12-4-6 15,-20-4 2-15,-13-7 13 16,-7-12-24-16,-13-10 11 0,14-19-7 15,-1-11-27-15,7-22-11 16,13-18-52-16,20-27-18 0,19-25-27 16,20-26-34-16,20-15 65 15,20-11 27-15,6 0 47 0,0 15 27 16,-7 10-13-16,-12 23 31 16,-7 19-15-16,-14 18 30 0,-19 48-14 15,0 0-11 1,-59 26 20-16,-13 18-11 0,-20 19 4 15,0 15 12-15,0 6-21 16,7 9 26-16,6-4-8 0,26-1-19 16,27-3 17-16,13-11-30 15,33-15 26-15,26-11-12 0,26-15-4 16,7-10 7-16,-7-9-13 16,0-6 17-16,-13-1-25 0,-19 1 33 15,-40-8 15-15,0 29-2 16,-46 8-12-16,-27 0-15 15,-25 4 11-15,-14-4-16 16,1-4 15-16,-1-11 10 0,13-7-16 16,7-19 15-16,20-11-28 15,13-22 9-15,19-22-5 0,14-26-9 16,13-7 9-16,13-12-14 16,0 5 14-16,0 6 4 0,0 12-7 15,0 22 40-15,0 11 6 16,0 48-11-16,0 0 0 15,-46 11 29-15,0 33-1 0,-7 23-32 16,-12 22-17-16,-1 18 1 16,0 7-18-16,-6 8-73 0,-7-4-294 15,0-7-386-15</inkml:trace>
  <inkml:trace contextRef="#ctx0" brushRef="#br0" timeOffset="4191">2839 2778 1995 0,'0'0'126'15,"-39"-22"6"-15,-20 11-59 0,-14 11-21 16,-12 7-6-16,0-3-21 15,12 3-11-15,14-7-14 0,7-11 4 16,19-11-16-16,26-19-37 16,20-7-30-16,27-4 12 0,19 1 31 15,13 6 4-15,14 12 11 16,-14 7 23-16,-6 19-11 0,-7 11 32 16,-20 18-2-16,-19 11 129 15,-27 19 57-15,-26 14-2 0,-26 8 3 16,-26 7-39-16,-27 1-13 15,-13-1-45-15,-13-3-18 16,-19-5-28-16,-8-6-17 16,-12-15-21-16,-1-12-9 0,1-10-7 15,0-15 0-15,-7-15-11 16,6-19 0-16,14-14-6 0,6-15-33 16,20-8-94-16,13-6-159 15,20-5-212-15,20-3-169 0,12-4-82 16</inkml:trace>
  <inkml:trace contextRef="#ctx0" brushRef="#br0" timeOffset="4488">1367 1426 2061 0,'33'0'229'0,"-33"0"60"15,0 0-17-15,46 14-72 0,-6-3-69 16,6-3-58-16,13-4-36 16,6-1-24-16,1-6-10 0,0-1 9 15,-14-7-12-15,-12-8 0 16,-14-10 7-16,-13-8-2 16,-13-8-5-16,-19-3 0 0,-8-3-3 15,-6 6-6-15,-13 12 15 16,-6 11 1-16,-1 11-7 15,7 18-3-15,7 12-9 0,39-19-110 16,-33 48-178-16,20 4-284 16,19 3-267-16</inkml:trace>
  <inkml:trace contextRef="#ctx0" brushRef="#br0" timeOffset="6832">8826 5770 3307 0,'39'4'205'16,"-39"-4"23"-16,40 0-79 15,-40 0-69-15,0 0-65 0,32 0-167 16,-32 0-234-16,0 0-399 15,0 0-447-15</inkml:trace>
  <inkml:trace contextRef="#ctx0" brushRef="#br0" timeOffset="7019">5862 6483 3372 0,'0'0'133'16,"46"-29"75"-16,53-8-35 0,45-7-77 16,47 3-50-16,45 4-35 15,21 11-255-15,-14 4-266 0,-20 11-530 16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39:03.99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7183 0 1546 0,'-112'40'318'0,"-6"16"12"16,-14 10-51-16,1 12-61 0,-1 3-52 15,21 0-50-15,19 4-6 16,19-3-19-16,34 3-42 0,39 3-24 16,33-3-4-16,52-7-18 15,27-12 4-15,33-14-7 0,-1-19 4 16,7-22-7-16,7-18 8 15,-13-19-5-15,-14-26 0 0,-19-18 9 16,-27-22-4-16,-19-23-5 16,-27-14 0-16,-19-4 8 15,-27 7 66-15,-19 19-25 16,-20 22-17-16,-33 22-11 0,-19 30-10 16,-27 22-11-16,-7 22 0 15,1 11-5-15,6 8-26 0,20 7-92 16,20 7-182-16,19 1-298 15,20 6-191-15,20-3 47 0</inkml:trace>
  <inkml:trace contextRef="#ctx0" brushRef="#br0" timeOffset="256">6447 897 1559 0,'0'0'389'0,"0"0"-48"16,-20 45-49-16,-6-8-17 0,-20 18-11 15,-27 19-46-15,-25 15-59 16,-20 18-42-16,-34 15-32 0,-12 11-42 16,-20 7-1-16,-13 1-13 15,-13-1-22-15,-7 0 6 0,-13 4-10 16,6-3-27-16,21-5-116 15,12-3-175-15,20-14-285 16,27-8-334-16</inkml:trace>
  <inkml:trace contextRef="#ctx0" brushRef="#br0" timeOffset="617">2990 3229 2182 0,'0'0'140'16,"-46"18"82"-16,46-18-3 16,-59 52-5-16,7 7-37 15,6 7-27-15,0 19-26 0,6 4-55 16,14 15-40-16,13 5-3 16,19-1-10-16,21-9-12 0,25-3 5 15,20-18-12-15,20-15 9 16,7-19 3-16,6-18-9 0,0-22-3 15,-6-12 22-15,-7-29-19 16,-7-22 0-16,-6-26 14 0,-13-26-14 16,-7-18 0-16,-20-26 4 15,-12-18-4-15,-14-8 0 0,-20 8 12 16,-12 21 100-16,-8 23-37 16,-6 29-25-16,-6 30-38 0,-7 26-28 15,0 25-43-15,-7 19-183 16,53 0-219-16,0 0-376 15,-32 59-132-15</inkml:trace>
  <inkml:trace contextRef="#ctx0" brushRef="#br0" timeOffset="953">6848 1064 2033 0,'0'0'154'15,"39"22"51"-15,-39-22 19 16,39 55-32-16,1 4-65 0,6 15-22 16,13 4-35-16,26 14-31 15,21 8-34-15,18 11 11 0,21 3-1 16,26-3-15-16,0 0 14 15,19-8-14-15,1-7-3 0,-1-3 8 16,-6-8-11-16,-6-11-11 16,-27-11-54-16,-33-15-14 0,-26-19 34 15,-19-18-59-15,-21-14-138 16,-52 3-226-16,53-45-110 16,-20-7 68-16,-20-3 102 15</inkml:trace>
  <inkml:trace contextRef="#ctx0" brushRef="#br0" timeOffset="1256">9233 2253 1252 0,'-66'30'379'16,"1"14"-7"-16,-8 12-42 0,1 14-67 15,6 7-85-15,14 8-45 16,19 11-19-16,13 8-16 0,27 3-19 16,26 0-30-16,26 0-27 15,20-3 7-15,13-8-29 16,6-11 0-16,1-11 18 0,-7-23-16 15,-13-10-2-15,-13-19 11 16,-7-18-14-16,-13-19-7 0,-46 15-8 16,46-77-12-16,-13-12 15 15,-6-11 6-15,-21-11 5 0,-19 0-5 16,-7 12 29-16,-19 6 5 16,-14 23-12-16,-19 15 1 0,-8 18-17 15,-12 18 3-15,-6 19 4 16,-1 11-18-16,14 12-60 0,6 17-224 15,13 5-445 1,13 6-322-16</inkml:trace>
  <inkml:trace contextRef="#ctx0" brushRef="#br0" timeOffset="1717">2070 4798 1899 0,'0'0'363'16,"0"0"-10"-16,13-30-59 15,-13 30-55-15,0 0-59 0,0 0-59 16,0 0-40-16,-59 37 5 16,-33 19-11-16,-6 14-37 0,-21 11-17 15,8 15 4-15,-1 4-21 16,0 3-2-16,14 5 2 16,-1 2-102-16,14 5-259 0,6-8-373 15,13-7-345-15</inkml:trace>
  <inkml:trace contextRef="#ctx0" brushRef="#br0" timeOffset="2125">703 6065 1906 0,'0'0'280'16,"-46"-15"-2"-16,7 15-42 0,0 11-35 15,-7 15-25-15,-7 11-40 16,-6 15-28-16,0 14-22 0,6 8-32 16,-6 11-25-16,0 15-13 15,0 3 4-15,13 1-9 16,0-1-4-16,13-7-5 0,26-3 1 16,14-12 10-16,19-14-4 15,20-16-14-15,20-17 2 0,13-12 6 16,6-19-3-16,1-25 5 15,-1-11-8-15,0-22-1 16,1-23 9-16,-14-18 3 0,-6-22-8 16,-14-26-6-16,-6-23 14 15,-26-6 2-15,-13 10 17 0,-14 15 82 16,-13 34-14-16,-19 25-55 16,-14 34-29-16,-19 25-2 0,-13 34-1 15,-7 22-6-15,0 22-64 16,13 15-136-16,13 7-126 15,14 11-198-15,25-3-315 16</inkml:trace>
  <inkml:trace contextRef="#ctx0" brushRef="#br0" timeOffset="2413">3319 4705 2363 0,'0'0'22'0,"39"-25"59"0,-39 25 166 16,27 40-49-16,-14 23-61 16,0 22-33-16,13 22-33 0,7 11-26 15,6 12-11-15,7 3-18 16,14-4-16-16,5 0 4 0,8-3 5 15,-8-8-7-15,1-14-2 16,-13-16-36-16,-7-18-173 0,-14-10-272 16,-12-16-286-16,-7-15-142 15</inkml:trace>
  <inkml:trace contextRef="#ctx0" brushRef="#br0" timeOffset="2780">3792 6398 1913 0,'-39'7'327'0,"-7"11"-27"0,-14 12-24 16,-12 14-67-16,-13 12-64 16,-1 14-42-16,1 8-57 0,6 10-7 15,26 5-31-15,14 6 12 16,32 1-16-16,27-8-1 15,33-3 3-15,26-8-13 0,19-14 7 16,27-12-54-16,13-14-1 16,7-15-30-16,-14-22 35 0,-13-27 11 15,-6-21 21-15,-20-26 6 16,-20-23 12-16,-13-25 0 16,-13-18 0-16,-19-20 11 0,-21-14 18 15,-19 8 80-15,-20 14-7 16,-26 22-28-16,-13 30-52 0,-27 26-1 15,-6 37-31-15,-7 22-7 16,14 22-147-16,12 18-250 16,34 12-396-16,19 7-115 0</inkml:trace>
  <inkml:trace contextRef="#ctx0" brushRef="#br0" timeOffset="3137">9312 4406 1176 0,'0'0'394'16,"0"0"-3"-16,0 0-61 16,0 0-108-16,0 0-4 0,0 0 79 15,-46 33-65-15,-33 34-93 16,-39 25-42-16,-20 15-32 16,0 15-35-16,0 11-17 15,6 11 1-15,14 8-11 0,13-1-20 16,13-3-25-16,6-4-116 15,8-3-136-15,-1-8-191 0,13-11-254 16,0-19-14-16</inkml:trace>
  <inkml:trace contextRef="#ctx0" brushRef="#br0" timeOffset="3489">7446 6490 2116 0,'-40'11'356'0,"-12"8"-49"15,-1 6-98-15,0 5-70 16,-6 18-21-16,7 4-24 0,-1 7-33 16,14 11-34-16,12 8-6 15,14-1 1-15,7 4-22 16,25 1 0-16,14-8 12 0,13-4-2 16,7-15-10-16,13-10-3 15,-7-16 11-15,6-10-3 16,1-16-5-16,0-18 0 0,0-18-4 15,-7-22 0-15,-7-23 13 16,-6-25-4-16,-6-19-5 0,-7-22 0 16,-20-19 0-16,-13-7 23 15,-13 8-1-15,-14 14-4 0,-25 22 3 16,-21 27-21-16,-12 28-5 16,-7 27-3-16,-7 22-9 15,7 22-63-15,20 15-155 16,13 11-211-16,20 10-200 0,39 9-121 15</inkml:trace>
  <inkml:trace contextRef="#ctx0" brushRef="#br0" timeOffset="3808">9589 4281 1575 0,'0'0'29'0,"0"0"6"15,20-45 63-15,-20 45 69 0,0 0 217 16,13 48-57-16,0 30-137 16,0 29-73-16,0 22-59 0,13 19-32 15,7 18-6-15,13 12-14 16,7 3 17-16,13 0-7 0,6 0-16 15,7-4 0-15,6-11-3 16,7-10 10-16,-6-20-28 16,-8-25-65-16,-5-22-80 15,-21-19-75-15,-6-22-126 0,-46-48-248 16,0 0-156-16</inkml:trace>
  <inkml:trace contextRef="#ctx0" brushRef="#br0" timeOffset="4164">10338 6723 1654 0,'-66'48'178'16,"20"-8"64"-16,46-40 11 16,-46 67-54-16,7-12-22 0,26-3-47 15,6 0-50-15,14 3-40 16,12 1 0-16,21 3-35 0,6-4-3 15,13 4 10-15,7-3-5 16,6-12-17-16,7-11 4 0,6-7 12 16,1-15-20-16,-8-11-25 15,14-26-30-15,-6-22-8 0,-1-22 26 16,1-19 20-16,-7-25 3 16,-14-19 28-16,-12-19 20 15,-20 1 98-15,-20 7-15 16,-33 11-32-16,-32 18-32 0,-34 23-22 15,-39 22-17-15,-19 22 6 16,-1 26-6-16,1 10 0 0,12 20-20 16,14 10-90-16,26 4-271 15,26 1-413-15</inkml:trace>
  <inkml:trace contextRef="#ctx0" brushRef="#br0" timeOffset="4549">10824 3800 1430 0,'0'0'2'16,"40"41"92"-16,-8 7 140 15,1 15 55-15,7 7 3 0,6 11-65 16,6 8-72-16,14 7-46 16,26 11-45-16,20 8-34 15,26 10-15-15,19 12-6 16,41 7 2-16,18 8-6 0,21 3-5 16,32 0 3-16,7 0-8 15,0 4 5-15,0-11-8 0,-6-12 1 16,-14-14-6-16,-19-18 0 15,-27-19 3-15,-26-22-18 0,-20-19-51 16,-32-18-23-16,-34-19-9 16,-19-11-89-16,-26 1-153 15,-14-12-221-15,-39 15-48 0</inkml:trace>
  <inkml:trace contextRef="#ctx0" brushRef="#br0" timeOffset="4909">14793 6265 1269 0,'-52'33'131'0,"-7"15"48"16,-7 15 29-16,-6 11-11 16,-7 11-41-16,6 14-8 0,1 8-40 15,26 4-42-15,13 11-27 16,20 4-9-16,26-4-24 15,27-8 9-15,6-10-5 0,19-16-5 16,1-14 4-16,0-18-9 16,0-16-4-16,-1-25 4 15,1-19-37-15,0-18-9 0,6-22 8 16,7-26 25-16,0-26 13 16,0-19-7-16,6-14 3 15,-13-8 18-15,1 0 66 0,-21 4 56 16,-26 15-9-16,-19 18-54 15,-27 19-51-15,-32 22-18 0,-34 29 3 16,-25 23-45-16,-21 22-213 16,-19 18-286-16,-7 15-263 0</inkml:trace>
  <inkml:trace contextRef="#ctx0" brushRef="#br0" timeOffset="5253">10463 8134 1971 0,'-46'-4'421'0,"0"26"-62"16,-13 23-84-16,-14 21-58 0,-5 16-55 15,-14 14-19-15,-7 11-9 16,-13 7-41-16,1 8-50 0,5 4-18 16,1 7-25-16,-1 0-8 15,8 0-7-15,-8-4-37 0,1-7-105 16,13-7-123-16,0-12-202 15,13-14-226-15,14-19-81 16</inkml:trace>
  <inkml:trace contextRef="#ctx0" brushRef="#br0" timeOffset="5620">8720 9834 1156 0,'-59'-12'334'0,"7"24"15"16,-21 13-62-16,1 20-44 16,-7 14-84-16,7 15-56 0,6 7-46 15,14 11-46-15,19 12 11 16,13 3-12-16,14-4-10 16,25-14 0-16,21-11-19 0,19-19-9 15,13-8-21-15,14-14-51 16,6-18-23-16,6-15 29 0,-6-19 36 15,0-18 41-15,-6-19 14 0,-14-22 6 16,-6-18 9-16,-14-19 1 16,-12-11 5-16,-14-11 67 0,-20 4 111 15,-19 7 46-15,-20 14-31 16,-26 20-74-16,-20 21-48 0,-19 23-48 16,-7 18-22-16,0 15-19 15,13 11-5-15,13 15-43 16,13 3-163-16,20 12-224 0,46-30-312 15,7 40-180-15</inkml:trace>
  <inkml:trace contextRef="#ctx0" brushRef="#br0" timeOffset="5902">11356 8116 1754 0,'0'0'44'16,"46"-63"141"-16,-13 22 71 15,-33 41-60-15,0 0-89 0,0 0-14 16,0 0 96-16,20 56-45 16,-13 36-43-16,-1 30-40 0,1 26-5 15,6 14-11-15,13 8-25 0,7-4-14 16,13 8 9-16,13-8-4 15,7-3-3-15,13-12-14 0,6-14-52 16,-6-15-141-16,-7-19-254 16,-13-18-336-16</inkml:trace>
  <inkml:trace contextRef="#ctx0" brushRef="#br0" timeOffset="6309">12237 9848 1458 0,'0'0'297'0,"-59"-14"40"0,0 32-43 16,-7 15-39-16,-13 15-68 0,7 26-77 16,0 11-47-16,-1 15-20 15,14 14-22-15,13 16-21 0,26-1-7 16,20 0 11-16,27-3-4 15,12-4-10-15,27-15-23 16,6-7-61-16,20-13-15 0,0-13-6 16,13-15 36-16,-6-22 32 15,-1-18 10-15,-12-23 14 0,-7-22 19 16,0-25 0-16,-7-27-9 16,0-24 9-16,-6-35 4 0,-7-26 11 15,-6-21 7-15,-21-1 10 16,-12 19 82-16,-26 25-8 0,-21 27-35 15,-19 25-35-15,-33 26-23 0,-19 30-17 16,-14 22 14 0,-13 18-6-16,-6 23 0 0,-1 14-9 15,21 19-42-15,12 7-218 0,20 4-295 16,33 4-169-16</inkml:trace>
  <inkml:trace contextRef="#ctx0" brushRef="#br0" timeOffset="6801">15575 8611 814 0,'0'0'18'0,"0"0"-8"0,0 0 284 16,0 0 113-16,-39 74-23 16,-20 29-49-16,-14 23-100 0,1 25-86 15,0 23-79-15,0 14-27 16,6 12-12-16,0 10 15 0,20 4-10 15,13 1-21-15,7-8 2 16,6-15-7-16,7-11-20 16,-7-11-35-16,1-26-106 15,-14-20-200-15,0-24-297 0,-6-30-146 16</inkml:trace>
  <inkml:trace contextRef="#ctx0" brushRef="#br0" timeOffset="7172">14294 11307 1221 0,'0'0'3'0,"-66"48"89"0,14 7 114 15,12 12 38-15,7 14-17 16,14 4-78-16,12 0-56 0,7 11 16 15,7 0-39-15,19-11-33 16,13 0-10-16,7-15-12 0,13-15 6 16,1-10-32-16,5-16 3 15,8-14 20-15,-8-19-2 0,8-14-10 16,-8-15-8-16,-6-23 15 16,1-14 0-16,-8-22 5 15,1-23-25-15,-14-14 27 16,-6-15-3-16,-13-4 1 0,-14 8 51 15,-19 10 18-15,-20 24-17 16,-26 14-40-16,-20 22-24 0,-6 18-5 16,-14 19-22-16,1 18-168 15,6 8-257-15,26 10-256 0</inkml:trace>
  <inkml:trace contextRef="#ctx0" brushRef="#br0" timeOffset="7473">15910 8662 711 0,'53'8'108'16,"-7"18"169"-16,7 22 136 15,-1 18 7-15,1 23-73 0,-1 25-117 16,7 19-74-16,20 15-78 16,7 11-45-16,12 0-20 15,14 3 10-15,6 1-20 0,20-4-18 16,13-4 10-16,14-11 19 16,5-11-27-16,-12-18-153 15,-7-23-207-15,-19-26-230 0,-21-29-51 16</inkml:trace>
  <inkml:trace contextRef="#ctx0" brushRef="#br0" timeOffset="7857">17770 11399 1681 0,'-53'52'331'0,"1"11"-15"16,-1 14-3-16,7 12-67 0,7 11-51 15,19 10-48-15,14 12-50 16,25 8-48-16,21 6-32 0,19-3 1 16,26 0-9-16,7-14-19 15,13-16 7-15,1-14-19 16,-8-30-25-16,7-15-3 0,-13-25-9 15,0-23 3-15,-6-26 17 16,-7-21-1-16,-7-27 3 16,7-22-34-16,-14-22 2 0,-12-11 38 15,-14-14 24-15,-25 14 39 16,-34 7 30-16,-39 19-32 0,-27 22-3 16,-32 26-23-16,-27 18-4 15,-12 23-50-15,-8 21-251 0,-12 16-317 16,0 14-158-16</inkml:trace>
  <inkml:trace contextRef="#ctx0" brushRef="#br0" timeOffset="8369">11705 12153 2069 0,'-33'59'345'0,"-7"15"42"16,-6 11-28-16,-19 11-61 0,-14 7-43 16,-13 8 6-16,-26 4-21 15,-14 3 15-15,-26 0-96 0,-6 4-81 16,-7 0-35-16,1-4-21 0,12-11-12 16,7-3-18-16,19-12-65 15,14-14-213-15,26-19-143 0,20-11-79 16,26-19-133-16,46-29-192 15,0 0-17-15</inkml:trace>
  <inkml:trace contextRef="#ctx0" brushRef="#br0" timeOffset="8713">10101 13527 1471 0,'-39'0'153'16,"0"7"65"-16,-7 16 45 0,0 10 0 15,-14 11-25-15,1 12-60 16,0 3-62-16,0 15-44 0,13 3-32 16,13 1-25-16,13 3-1 15,20-3-8-15,20-4 1 0,13-8 3 16,20-3-1-16,12-11-20 0,8-15-4 16,12-12-3-16,0-10-40 15,7-15 25-15,7-15 20 16,-14-10-4-16,7-24 7 0,-13-10 2 15,-6-18 16-15,-14-16-5 0,-13-17-12 16,-13-9 3-16,-27-3 14 16,-19 8-1-16,-26 14 1 0,-21 15-3 15,-18 19-5-15,-8 18-5 0,-6 14-1 16,0 23-5-16,7 11 6 16,12 4-179-16,14 7-214 0,20 0-192 15,39-11-32-15</inkml:trace>
  <inkml:trace contextRef="#ctx0" brushRef="#br0" timeOffset="9033">11882 12493 988 0,'59'-52'22'15,"-6"15"-19"-15,-1 15 44 0,-6 7 162 16,-46 15 23-16,53 7 97 16,-7 19 33-16,-7 15-38 0,1 18-47 15,-7 19-95-15,6 14-51 16,7 11-37-16,13 5-28 0,7 2-30 16,0-3-11-16,13-3-9 15,6-8-11-15,14-4 4 0,-7-10 0 16,6-5-4-16,-6-7-15 0,-6-10-25 15,-8-9-71-15,-5-6-44 16,-8-8-46-16,-5-8-83 0,-14-10-140 16,6-5-175-16,-52-14-67 0</inkml:trace>
  <inkml:trace contextRef="#ctx0" brushRef="#br0" timeOffset="9404">12835 14055 1089 0,'-20'52'328'16,"7"4"-13"-16,0-1-27 16,6 8-23-16,7 3-50 0,7 1-33 15,6 3-54-15,13 0-57 0,14-7-30 16,12 0-23-16,21-4 2 15,12-7-20-15,7-8 15 0,0-11-15 16,-6-11 8-16,-1-14-14 16,-6-16 13-16,0-10-14 0,-7-15 12 15,0-12-10-15,7-18 14 0,-7-10-19 16,-6-16 4-16,-7-11 6 16,-13-7 7-16,-6 4 107 0,-27 10 50 15,-13 12-48-15,-20 11-64 0,-32 18-19 16,-21 11-16-16,-25 16-8 15,-21 10-14-15,-5 11 7 0,-8 8-30 16,1 7-140-16,6 7-196 0,13 1-287 16,14 3-244-16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39:15.608"/>
    </inkml:context>
    <inkml:brush xml:id="br0">
      <inkml:brushProperty name="width" value="0.25" units="cm"/>
      <inkml:brushProperty name="height" value="0.5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632 821 824 0,'-27'-37'182'15,"1"4"15"-15,-13-4-7 0,-7 7-40 16,0 8-37-16,-7 7-50 0,0 11-12 15,1 4 4-15,6 8 0 16,0 10 33-16,6 8-28 0,21 4 8 16,6 3 11-16,13 8-2 0,13-4-28 15,13 0-18-15,7-4-31 16,13 0 0-16,6-7 13 0,1-8 0 16,-7-7-13-16,7-7 15 0,-1-11-21 15,-6-4 19-15,0-15-22 16,0-7 24-16,-6-8-15 15,-1-3-8-15,-6-8 11 0,-7-4-3 16,-6 1 54-16,-7 0 78 0,-6-1 23 16,-14 8-38-16,-6 8-19 15,-13 10-45-15,-20 11-37 0,-20 19 15 16,-6 4-7-16,-7 15 22 0,6 3-23 16,1 7 0-16,13 8-15 15,20 0 3-15,6-3 10 0,20 6-4 16,13 1 14-16,6-4-25 0,27 0 9 15,13-8-9-15,7 1-3 16,12-8-1-16,1-11 4 16,0-4 1-16,-7-10-15 0,0-8 8 15,0-15 13-15,0-11-18 0,0-15 8 16,-13-11-6-16,0-14 3 16,0-12 4-16,-13-7 4 0,-13 0-8 15,-14 7 19-15,-12 8 41 0,-20 18-15 16,-33 19-19-16,-14 18-19 0,-32 19 6 15,-13 18 30-15,-14 15 5 16,8 7-5-16,12 11-22 0,13 4 7 16,20 8 17-16,20 3-4 15,20 0-16-15,26 4-12 0,19-4 0 16,21 4 10-16,19-8-17 16,19-3-6-16,8-8 0 0,5-22 0 15,1-3 14-15,0-5-7 0,0-10-5 16,-7-11-6-16,-6-19 8 15,0-15-7-15,-7-18 3 0,-20-15 5 16,-12-11 4-16,-14 0-9 0,-26 4 12 16,-20 11 42-16,-20 14-11 15,-19 16-9-15,-20 10-1 0,-13 15 10 16,6 12-19-16,7 3-17 0,13 7-11 16,14 0-1-16,19 12 5 15,6-1-117-15,40-18-179 0,0 0-177 16,-13 48-328-16,13-48-256 15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39:16.896"/>
    </inkml:context>
    <inkml:brush xml:id="br0">
      <inkml:brushProperty name="width" value="0.25" units="cm"/>
      <inkml:brushProperty name="height" value="0.5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661 378 1212 0,'-53'48'313'0,"1"0"-46"16,6 4-9-16,6-4-41 16,7 5-24-16,20 6-48 15,20-8-44-15,13 1-48 0,19-4-17 16,14-7-16-16,12-12-14 16,7-6 0-16,1-9-6 0,-8-6 12 15,-5-8-12-15,-1-11 2 16,-13-4 3-16,-7-7 6 0,-13-8 5 15,1-7 67-15,-21-11 32 16,-12 0-33-16,-14 0-11 16,-19 0-28-16,-21 11 1 0,-25 10 3 15,-14 16-11-15,-6 19-3 16,7 15-2-16,6 10 1 0,13 8-2 16,20 7-3-16,13 3 8 15,26 5 3-15,20-1-9 0,20-3-19 16,19-4-3-16,20-3 1 15,27-11-8-15,-1-9 0 0,14 1 4 16,-1-15 2-16,-6-3-3 16,-13-16-3-16,-7-3 5 0,-6-18-2 15,-13-12 1 1,-7-12-4-16,-13-6 5 0,-14-15-2 16,-12 0-3-16,-14-7 0 15,-19 7 3-15,-13 7-6 0,-14 11-1 16,-19 16 0-16,-14 18 10 15,-6 18-12-15,-6 15 6 0,6 11-6 16,0 15 6-16,20 7 0 16,6 5 14-16,20 3-2 0,13 4 0 15,20 3 2-15,13 0-3 16,6-4-5-16,27-3-3 0,7-4 0 16,25-6-1-16,8-5-2 15,6-15 0-15,-1-4-5 16,-5-14 10-16,-1-15-5 0,-13-15 0 15,-6-15-8-15,-14-19-4 16,-13-10-2-16,-6-15 8 0,-13-15 9 16,-14-14-3-16,-13-17 3 15,-13 6-3-15,-6 7-4 0,-20 17 4 16,-13 27-3-16,-20 30 0 16,-13 36-3-16,-7 38 6 0,-6 29 4 15,6 22 2-15,13 13 0 16,20 9 1-16,14 8 1 0,32-4 1 15,13 1-6-15,27-8-1 16,19-4 3-16,13-7-3 16,21-15 4-16,5-14-4 0,8-20-11 15,-1-10 13-15,0-19 0 16,0-15 2-16,1-22 1 0,-14-18-2 16,6-11-2-16,-19-20 6 15,-6-3 1-15,-14-7-3 0,-13 4-7 16,-26 11-5-16,-7 11-2 15,-12 17-40-15,-21 16-188 0,-19 22-180 16,-14 19-381-16,1 18-203 16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39:22.595"/>
    </inkml:context>
    <inkml:brush xml:id="br0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 contextRef="#ctx0" brushRef="#br0">5176 566 873 0,'0'0'199'0,"0"0"98"15,33 29 26-15,-1 16-54 16,8 14-53-16,-1 11-44 0,7 11-37 16,-6-1-54-16,-1 5-41 15,1-3-2-15,-14-16 18 0,-6-10 19 16,-7-12-12-16,-20-7-23 16,7-37-29-16,-59 22-2 15,-7-18-15-15,-13-15 1 16,7-11 1-16,-7-8-1 0,7-11-54 15,19-7-91-15,7-7-2 16,20-4 40-16,26-11 21 0,13-3 41 16,14-5 24-16,-1 1 13 15,7 14 18-15,-7 11 2 0,-6 15-18 16,-7 11 23-16,-13 26 58 16,0 0 28-16,-53 37-7 0,-6 7-17 15,-7 12-18-15,-6 7-18 16,6 3-12-16,14 1-8 0,13 2-7 15,20 1-3-15,19-7-8 16,13-4 3-16,13-4-3 16,13-10-4-16,7-8 4 0,0-11 0 15,0-12 0-15,-7-6 3 16,0-16 2-16,-6-3-9 0,-33 11 8 16,33-22 16-16,-33 22 29 15,0 0-23-15,0 0-14 0,-46-26-4 16,-33 11-3-16,-26 8 12 15,-19-4-6-15,-20 4-6 0,-7-1 7 16,6 1-4-16,20-4-4 16,13 0-4-16,20-4 0 0,14 0-5 15,18-7-12 1,14 0-26-16,46 22 0 0,-32-41 11 16,12 0 17-16,20 8 9 15,6 4-4-15,-6 29 7 0,7-30-4 16,-7 30-1-16,0 0 3 15,0 0 126-15,0 0 40 0,0 0 6 16,-7 59 3-16,-12 11-2 16,-8 8 10-16,-12 7-15 0,-14 4-37 15,-6-1-39-15,-13-6-39 16,0-5-20-16,-7-7-16 0,-7-14-39 16,1-8-178-16,0-15-194 15,6-11-292-15,0-11-415 16</inkml:trace>
  <inkml:trace contextRef="#ctx0" brushRef="#br0" timeOffset="397">2568 1263 2116 0,'-40'11'437'0,"40"-11"-9"15,-52 11-117-15,-1-7-125 0,1-12-86 16,-7-3-46-16,-1-7-24 16,8-4-21-16,-1 0-1 0,7-4-23 15,46 26-47-15,-33-56-68 16,27 5 5-16,19-5 11 0,26 4 27 16,21 8 10-16,12 8 29 15,7 14 22-15,-7 11 13 0,0 15-2 16,-13 18 25-16,-19 18 83 15,-14 15 47-15,-19 15 30 16,-27 15 55-16,-26 4 61 0,-33 7 51 16,-19-11 13-16,-34-4 17 15,-12-7-3-15,-27-11-73 0,-20-8-58 16,-12-7-74-16,-13-11-96 16,-8-7 0-16,7-16-63 15,7-3 0-15,19-11-217 0,34-7-390 16,25-4-151-16,27-11-65 15,40-8-354-15</inkml:trace>
  <inkml:trace contextRef="#ctx0" brushRef="#br0" timeOffset="1244">6345 0 544 0,'0'0'112'16,"0"0"53"-16,0 0 108 15,14 26 75-15,-21 11-48 0,0 15-85 16,-19 11-83-16,-7 7-38 15,-6 4-22-15,-7 3-27 16,6-3-25-16,-6 0 4 0,14-7-31 16,-1-8 3-16,6-7 12 15,1-12-11-15,13-10 3 0,13-30-5 16,-13 33-25-16,13-33-29 16,0 0-44-16,0 0-32 0,0 0 26 15,0 0 79-15,0-30-5 16,13-6 8-16,-6-5 14 15,-1-7 8-15,1-8 15 0,-1 5-6 16,-6 6 11-16,7 8 11 16,-7 12 5-16,0 25-13 0,0 0-8 15,0 0 25-15,0 0 75 16,0 0-36-16,0 0-37 0,-33 25 22 16,13 5 27-16,1 7 4 15,5 4 0-15,8 3-16 0,6 0-26 16,0 1-11-16,0-1-13 15,6-7-11-15,1-4 4 16,-7-33-8-16,13 37 3 0,-13-37-8 16,0 0 5-16,0 0-3 15,33 15-13-15,0-15 7 0,6-8 10 16,-6-6-4-16,13-1-6 16,-6-7-12-16,6 3-12 0,-7 8-287 15,0 0-342-15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39:24.883"/>
    </inkml:context>
    <inkml:brush xml:id="br0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 contextRef="#ctx0" brushRef="#br0">4166 1480 825 0,'0'0'323'0,"7"22"69"0,-7-22 0 15,0 0-20-15,0 0-34 16,0 0-106-16,-26 4-104 15,-7-11-36-15,-20-15-21 0,-20-12-20 0,-12-14-23 16,-28-11-10-16,-25-7-18 16,-21-16 5-16,-26-3 2 15,-13-3-2-15,-6-1-5 0,0 4 2 16,5 4-2-16,14 8-8 0,7 10 8 16,7 8 9-16,12 3-9 15,7 8-6-15,8 7 3 0,5 7 6 16,13 4 4-16,8 4-4 0,5 4-13 15,14 3 6-15,20 0 4 16,13 8 9-16,13-4-9 0,7 7 0 16,7-3-6-16,39 7 6 0,-33-4 8 15,33 4-5-15,0 0-3 0,0 0-9 16,0 0 6-16,0 0 3 16,0 0-5-16,0 0-30 15,0 0-26-15,0 0-14 0,0 0-21 16,0 0 3-16,0 0-1 0,0 0-23 15,-7-37-11-15,7 37 23 16,13-37 22-16,-13 37 15 0,7-37 17 16,-7 37 2-16,13-37 21 0,-13 37 14 15,0-41 14-15,0 41-5 16,0 0-8-16,-6-48 13 0,6 48 7 16,0 0 0-16,0 0-4 15,0 0-11-15,-7-40-4 0,7 40-2 0,0 0 19 16,0 0 12-16,0 0-22 15,0 0 1-15,0 0 6 16,0 0 7-16,0 0-14 0,0 0 8 16,0 0 21-16,0 0 25 0,0 0-17 15,46 3-6-15,-7 9 24 16,1-1 1-16,-7 3 11 0,-33-14 0 16,47 23-32-16,-47-23-1 0,39 18-4 15,-39-18-8-15,0 0 55 0,0 0 52 16,0 0-5-16,40 19 0 15,-40-19-10-15,0 0-55 0,0 0-32 16,-53 11 7-16,-20 0 44 16,-19-4 22-16,-14 4-3 0,0 4-21 15,8 3-14-15,5 1-17 16,8-4-16-16,12 3-3 0,13-3-18 16,21 0-3-16,39-15 0 0,-20 44 7 15,27-3 0-15,19 3-3 16,7 4 1-16,20-4-60 0,0 1-135 15,6-1-122-15,-7-3-196 0,-6-12-284 16,-5-10-122-16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0:56.37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0 427 516 0,'0'0'51'16,"0"0"8"-16,0 0 20 16,0 0 21-16,0 0 1 0,0 0 2 15,0 0 18-15,0 0-33 16,0 0-21-16,0 0 14 15,69 43-46-15,-69-43 41 0,0 0-19 16,68 21-13-16,-68-21-19 16,69 0-3-16,-69 0-4 15,83-8-6-15,-14-1-9 16,-1 1 11-16,-7 4 0 0,8-5 3 16,-8 5-13-16,-8-5 37 15,0 9-29-15,-53 0-12 16,53 0 3-16,-53 0-14 0,0 0 4 15,61 0 14-15,-61 0 12 16,0 0-19-16,0 0 3 0,0 0 6 16,0 0-52-16,0 0-27 15,0 0-60-15,0 0-54 16,0 0-16-16,0 0-40 0,0 0-53 16</inkml:trace>
  <inkml:trace contextRef="#ctx0" brushRef="#br0" timeOffset="923">99 457 452 0,'0'0'82'0,"0"0"-8"15,0 0 14-15,0 0-1 16,0 0-21-16,0 0 1 0,0 0-1 15,0 0-30-15,0 0-18 16,0 0-7-16,0 0-11 16,8-60 0-16,-8 60 25 15,7-68-43-15,1 12 23 0,0 5-8 16,-8 51 3-16,22-56 2 16,-22 56 6-16,23-51-8 15,-23 51-6-15,0 0 19 0,0 0-26 16,0 0 13-16,0 0 24 15,0 0 22-15,0 0-1 16,0 0-40-16,53-26 37 0,-53 26-29 16,54-8-9-16,-54 8 42 15,61 0-27-15,-8-4-28 0,-7-1 11 16,-46 5 15 0,68-13-46-16,-15 5 32 0,-53 8-3 15,69-17 8-15,-69 17-11 16,53-17 10-16,-53 17-31 15,0 0 24-15,53-17 4 0,-53 17 8 16,0 0-7-16,0 0-10 16,0 0 1-16,0 0 6 0,0 0 10 15,0 0-29-15,0 0 29 16,0 0-25-16,0 0 53 16,0 0-71-16,0 0 43 0,0 0 33 15,0 0-69 1,0 0 24-16,0 0 47 0,0 0-38 15,0 0 35-15,0 0-10 16,0 0 16-16,0 0-8 0,0 0 9 16,8 51 13-16,-8-51-12 15,8 68 11-15,-1-12-23 16,-7-56-12-16,8 64 1 0,-8-64 7 16,7 64 35-16,1-12-36 15,-8-52 1-15,8 55-33 0,-8-55-3 16,0 0 10-16,7 52 0 15,-7-52-10-15,0 0 0 16,0 0 8-16,0 0-8 16,0 0 8-16,0 0-8 15,0 0-13-15,0 0 8 0,46 51 5 16,-46-51-18-16,0 0 7 16,0 0-29-16,0 0-17 0,0 0-29 15,0 0-56-15,53 17-46 16,-53-17-11-16,0 0-78 15,0 0-46-15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2:58:05.26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DC33713-BD5E-4AAB-BDB7-66E21D402711}" emma:medium="tactile" emma:mode="ink">
          <msink:context xmlns:msink="http://schemas.microsoft.com/ink/2010/main" type="writingRegion" rotatedBoundingBox="30479,-11 30959,3857 29392,4051 28911,182"/>
        </emma:interpretation>
      </emma:emma>
    </inkml:annotationXML>
    <inkml:traceGroup>
      <inkml:annotationXML>
        <emma:emma xmlns:emma="http://www.w3.org/2003/04/emma" version="1.0">
          <emma:interpretation id="{7AB763C6-26D0-438E-A629-1C444F508F89}" emma:medium="tactile" emma:mode="ink">
            <msink:context xmlns:msink="http://schemas.microsoft.com/ink/2010/main" type="paragraph" rotatedBoundingBox="30479,-11 30959,3857 29392,4051 28911,1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C7125C-A7E7-4341-9187-88CBBB2CD78E}" emma:medium="tactile" emma:mode="ink">
              <msink:context xmlns:msink="http://schemas.microsoft.com/ink/2010/main" type="line" rotatedBoundingBox="30479,-11 30959,3857 29392,4051 28911,182"/>
            </emma:interpretation>
          </emma:emma>
        </inkml:annotationXML>
        <inkml:traceGroup>
          <inkml:annotationXML>
            <emma:emma xmlns:emma="http://www.w3.org/2003/04/emma" version="1.0">
              <emma:interpretation id="{DFF316C3-AAF4-41B8-A990-FF292C7DE3A5}" emma:medium="tactile" emma:mode="ink">
                <msink:context xmlns:msink="http://schemas.microsoft.com/ink/2010/main" type="inkWord" rotatedBoundingBox="30479,-11 30682,1626 29115,1820 28911,182"/>
              </emma:interpretation>
            </emma:emma>
          </inkml:annotationXML>
          <inkml:trace contextRef="#ctx0" brushRef="#br0">939 0 323 0,'0'0'137'0,"0"0"79"15,0 0 24 1,11 36 13-16,-11-1-45 15,5 1-37-15,-10 7-24 0,0-4-53 16,5 4-23-16,-6-11-13 16,1-1 10-16,-5-3-48 15,10-28 4-15,-16 27-10 0,-5-7-17 16,0 0 3-16,-6-8 15 0,6-5-12 16,21-7-18-16,-21 8 19 0,21-8-4 0,0 0-18 0,0 0-6 15,-15-35 1-15,15 3-8 0,5 1 16 16,-5 31-10-16,16-39 35 15,-16 39-22-15,0 0 4 16,0 0 16-16,10-32-14 0,-10 32-13 16,0 0-1-16,0 0 43 31,0 0 15-31,0 0-7 0,-16 32 14 16,1-5-7-16,-6-3-6 0,0-1 23 15,-6-3-28-15,1 4-5 16,0-1-5-16,-11-7-3 0,16-4 0 0,-5-8-8 0,5 4-12 0,0-8 13 15,-6 3 10-15,27-3-10 16,-21-7-7-16,21 7-12 16,-15-12 7-16,15 12-5 0,0 0 13 15,-21-4 3-15,21 4 0 16,-27 4 0-16,6 4-17 0,0 3 16 31,-5 5 5-31,-5 0 20 0,-6-4-26 0,-5 3-7 0,10 1 14 16,-5 0-2-1,1-8 4-15,4 0-23 0,1-4 14 16,-6 0 3-16,37-4 1 16,-26 0-3-16,26 0-10 15,0 0 13-15,0 0 14 0,-16-36-18 16,16-3-4-16,10-8-12 0,11 3 12 16,11 1 13-16,-1 0-13 15,6 7-10-15,0 9-2 0,-6 7 16 16,-4 12-4-16,-6 0-15 0,5 12-6 15,-10 8 21-15,-16-12 13 16,16 32-13-16,-16-5-9 16,10 5-1-16,-20-5 13 0,-6 5 1 15,-5-1-2-15,-11 1-16 0,-5 3 24 16,-5-7 0-16,6-1-10 0,-1-3-7 16,11-5 0-16,26-19 20 0,-27 20-13 15,27-20 4-15,0 0-23 16,0 0 19-16,-10 31 14 15,10-31-6-15,10 32-15 0,17-5-5 16,-6 1 18-16,-6 3-1 16,1 1-11-16,-5 11 6 0,-1 4 4 15,-15 8 7-15,-11-3 18 0,6-1 41 16,-6 0 20-16,0 0-45 0,0-8-2 16,6-4-13-16,-1-3 12 15,22-5 56-15,15-7-10 0,16-4-34 16,16-13-25-16,31-10-15 0,6-1-9 15,-6-12-10-15,11-8 5 16,-5-7-74-16,-11-16-124 16,-6-8-130-16,-15-20-182 0,1-12-110 15</inkml:trace>
          <inkml:trace contextRef="#ctx0" brushRef="#br0" timeOffset="236.12">198-310 682 0,'0'0'93'0,"0"0"134"0,0 0 64 15,0 0-79-15,0 0-32 0,0 0-97 16,-31 43-20-16,5 4-29 15,5 4-4-15,0 4 3 0,10 0-16 16,-5 12-7-16,6 0-31 0,-1 8-268 0,1 0-174 16,-6-1-82-16</inkml:trace>
          <inkml:trace contextRef="#ctx0" brushRef="#br0" timeOffset="610.93">-500 346 992 0,'-32'-7'192'0,"32"7"68"0,0 0 10 16,-31 43-84-16,20 0-92 15,1-4-14-15,10-39-35 0,10 56 12 16,-10-56-33-16,21 43-2 0,-21-43 0 16,42 23-22-16,-16-11 14 15,-26-12-19-15,42-12 23 0,-42 12-18 16,37-47 3-16,-16 4-19 0,-5-4 22 16,-11-8-6-16,-5 4 80 15,-5-1-8-15,0 13 23 0,5 39-42 16,0 0-21-16,0 0-32 0,-42-24 17 31,-6 24-38-31,6 20-160 0,-5 16-286 0,-5 11-278 16</inkml:trace>
        </inkml:traceGroup>
        <inkml:traceGroup>
          <inkml:annotationXML>
            <emma:emma xmlns:emma="http://www.w3.org/2003/04/emma" version="1.0">
              <emma:interpretation id="{AD0A0CE6-335E-41C2-A174-0356956C734F}" emma:medium="tactile" emma:mode="ink">
                <msink:context xmlns:msink="http://schemas.microsoft.com/ink/2010/main" type="inkWord" rotatedBoundingBox="30010,2425 30116,3279 29953,3300 29846,2445"/>
              </emma:interpretation>
            </emma:emma>
          </inkml:annotationXML>
          <inkml:trace contextRef="#ctx0" brushRef="#br0" timeOffset="5073.08">438 2124 516 0,'-21'-39'111'16,"21"39"42"-16,0 0-15 15,0 0 9-15,0 0 17 0,-5-43-45 16,5 43-21-16,0 0 18 0,0 0-7 16,0 0 0-16,0 0-19 15,0 0 113-15,0 0-64 16,0 0-40-16,0 0-24 16,0 0-45-16,0 0-2 0,0 0 27 15,0 0-7-15,0 0-38 0,0 0-6 16,0 0 15-16,0 0-5 15,0 0-18-15,0 0 0 0,0 0 4 16,0 0-18-16,0 0-19 0,0 0 0 16,0 0 5-16,0 0 17 15,0 0-9-15,0 0 28 16,0 0-4-16,0 0-9 0,0 0 0 16,0 0 17-16,0 0-3 0,0 0-5 15,0 0 5-15,0 0-1 16,0 0-4-16,0 0 0 0,0 0 12 0,0 0-12 15,0 0 0-15,0 0 29 0,0 0-3 16,0 0-14-16,0 0 5 0,0 0-2 16,0 0-8-16,0 0-12 15,0 0 18-15,0 0 11 0,0 0-7 16,0 0 6-16,0 0 23 0,0 0 3 16,0 0-19-16,0 0 4 15,0 0-10-15,0 0-17 0,0 0 7 16,0 0 24-16,0 0-12 15,0 0-26-15,0 0-3 0,0 0 13 16,0 0 23-16,0 0 3 0,10 39-9 16,-4 0 15-16,-6 4 4 15,0 5 3-15,0 3 25 0,0 8-30 0,0-4 1 16,-11 4-26-16,6 0-16 31,-6 0 9-31,6 0 1 0,0 4-17 16,-6-4-184-16,1-4-187 0,10 8-311 15,0 0-173-15</inkml:trace>
        </inkml:traceGroup>
        <inkml:traceGroup>
          <inkml:annotationXML>
            <emma:emma xmlns:emma="http://www.w3.org/2003/04/emma" version="1.0">
              <emma:interpretation id="{D78385AB-BA3C-4365-9DF4-1226D4C3C9DF}" emma:medium="tactile" emma:mode="ink">
                <msink:context xmlns:msink="http://schemas.microsoft.com/ink/2010/main" type="inkWord" rotatedBoundingBox="29273,2709 29350,3323 29336,3324 29260,2711"/>
              </emma:interpretation>
            </emma:emma>
          </inkml:annotationXML>
          <inkml:trace contextRef="#ctx0" brushRef="#br0" timeOffset="6483.2">-317 2372 378 0,'0'0'123'16,"0"0"-8"-16,0 0 61 0,0 0 28 15,0 0 29-15,0 0 6 16,5-47-40-16,-5 47-10 0,0 0-30 0,0 0-4 0,0 0-21 16,0 0 68-16,0 0-31 0,0 0 0 15,0 0-41 1,6 51-7-16,-1 0-39 0,-5 4-24 15,10 12-27-15,1 4-21 16,-6 3 8-16,11 5-71 0,-1 4-275 16,-4-1-510-16</inkml:trace>
        </inkml:traceGroup>
        <inkml:traceGroup>
          <inkml:annotationXML>
            <emma:emma xmlns:emma="http://www.w3.org/2003/04/emma" version="1.0">
              <emma:interpretation id="{D4267910-FD8C-4B68-A543-E91EBB385EF4}" emma:medium="tactile" emma:mode="ink">
                <msink:context xmlns:msink="http://schemas.microsoft.com/ink/2010/main" type="inkWord" rotatedBoundingBox="30449,2788 30587,3903 30131,3960 29993,2844"/>
              </emma:interpretation>
            </emma:emma>
          </inkml:annotationXML>
          <inkml:trace contextRef="#ctx0" brushRef="#br0" timeOffset="4324.7">866 2403 496 0,'-6'12'204'0,"1"4"-13"0,0 0-87 16,-6 11-17-16,-10 1-33 15,16 3-39-15,-11 5 4 0,1-9 0 16,-6 1-9-16,10-1-16 0,11-27 6 15,0 0 0-15,0 0 18 0,0 0-13 0,-16 32-15 16,16-32 28-16,0 0-4 31,0 0-3-31,0 0 9 0,0 0 3 16,0 0 17-16,0 0-23 16,0 0-9-16,-31 23 4 0,5-7 9 15,-1 0 10-15,1 3-11 0,26-19 13 0,-31 32 1 0,31-32-34 16,-37 35 26-16,37-35-11 15,0 0-5-15,0 36 25 0,0-36-10 16,0 0-9-16,31 27-10 0,6-15-6 16,-5-4 7-16,4-4-13 15,-9 0 3 1,4 0-12-16,-31-4 20 0,21 7-5 16,-21-7 52-16,0 0 11 15,0 0-17-15,0 0-10 16,0 0-4-16,0 0-11 0,0 0-8 15,-21 36-20-15,-5-13-1 16,-6-3 8-16,1 4 18 0,-6-5-8 16,11-3-10-16,-6 4-5 0,11 3-11 0,21-23 20 0,-26 24 24 31,26-24-18-31,0 0-10 0,-21 35-4 16,21-35 25-16,0 0 12 0,10 36-12 15,-10-36-16-15,32 31 3 16,-32-31 2-16,26 28-14 0,-26-28 28 15,27 31-11-15,-27-31 18 16,10 36 32-16,-5-5 14 0,-5-31-36 16,-10 43 1-16,-1-11-7 0,11-32 21 15,-10 39 6-15,10-11 12 0,0-28 15 16,26 27-12-16,-5-11-38 0,16-8-19 16,5-4 1-16,0-12-19 0,0 0-7 15,0-12 5 1,-5 1-186-16,-6-9-225 0,1-11-166 0,-6-1-61 15</inkml:trace>
        </inkml:traceGroup>
      </inkml:traceGroup>
    </inkml:traceGroup>
  </inkml:traceGroup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2:58:42.13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9732 388 898 0,'0'0'218'0,"-5"-36"19"16,5 36-14-16,0 0-38 0,-37-31-48 0,6 15 23 15,-6 8-18-15,-5 4 2 16,0 4-5-16,-5 8 3 16,0-4-18-16,0 4-33 0,0-4-33 15,-1 4 7-15,1-4 0 0,0 0 3 16,0 4-3-1,5-1-14-15,5-3-15 0,-5 4-8 16,11-8-15-16,-6-4-10 16,6 0 0-16,-1-4 9 0,1 1-4 15,-1-1-2-15,1 0 1 16,-1 0 0-16,-4 8 10 16,-1-4 11-16,0 4 9 15,0 0-11-15,-5 4-6 0,0-4 1 16,1 8-2-16,-7-4-10 0,6 0 7 15,0-4-7-15,0 4 8 16,1-4 10-16,9 4-3 0,1-4-2 16,-6 0 2-16,5 0-2 0,-4-4 1 15,4 0 4 1,-4 0-8-16,-1-8-9 0,0 8-5 16,-5-8-1-16,5 4 9 0,-4 1 4 0,-1-1-4 15,-6 4 5-15,1 0 7 16,0 0 9-1,0-4-1-15,-6 0-18 0,6 0 1 0,-5-4 4 0,-6 1-12 16,6-1 6-16,-11 0-7 31,5 0 3-31,-5 4-10 0,0-3-6 0,-5-5 6 0,0 4 3 32,0 0 0-32,-1 4-3 0,7 1 3 15,-1-1 12-15,-6 4-2 16,7 0-4-16,-7 0-9 0,1 4 3 15,0-4-3-15,-5-4 0 0,-1 4 2 16,-4 0 7-16,-1-8-9 16,-10 5-3-16,5 3 9 15,-11 0 16-15,6 0 17 0,-5 4-3 0,5 0-12 16,-6 0 0 0,11 0-13-16,1-8-8 0,4 4 0 0,0 0 3 15,6 0-6-15,5 0 0 0,-6-4-3 16,1 4 27-16,-1 4-12 15,6 4-9 1,-5 0 4-16,10 0-19 16,0 0 14-16,0 0-2 0,5 0 0 0,6 0-5 0,-1 0 19 31,-4 8-2-31,-1-8-19 16,0 3 0-16,-10-7 2 0,-5 4 1 15,-6 0 4-15,1 4 10 0,-6 0 0 16,5 0 0-16,-5 4-10 15,-5-4 0-15,5-1-9 16,-10-3 9-16,5-4-4 0,-11 4 4 0,5 0-4 16,1 0 17-16,0 8-9 0,-1-4 6 15,-4-4-10-15,-1 4 3 16,6-1-14-16,-1-3 11 0,6 0 4 16,-5 4 0-16,5 0-4 15,-1 8 10 1,1-8-17-16,0 7 7 0,0-7-6 0,0 0 0 15,0 4-8-15,0-4 17 16,5 0-3-16,0 3 2 0,-5-3 12 16,5 0-8-16,10-4-6 0,1 0-7 15,10 4 7-15,5-4 4 16,1 4 5-16,9 0-9 0,1-4-8 31,0 3 1-31,5 1 7 0,0-4 8 16,5 4-12-16,1-4 8 0,-1 4-4 15,-5-8 2-15,5 0-11 16,1 0 6-16,-6-4 0 0,-6 4 18 16,7 4-6-16,-7-4-15 0,12 0 2 15,-1 0-3-15,37 0 12 16,-37 0-5-16,37 0 0 0,0 0 11 16,-31 4-3-16,31-4-11 0,0 0-9 15,0 0 12 1,0 0 0-16,0 0 17 15,0 0-12-15,0 0 0 0,0 0-5 16,42-16 10-16,0 8 5 0,15 0-3 16,11 8 0-16,6-4 6 15,15-3 0-15,0-1-3 0,16-12-12 16,16 0 5-16,15-3 7 0,6-1 7 16,15-3-22-1,5-1-3-15,1 4 11 0,5 1-25 16,-6 3 11-16,-4 1 6 15,-17 3-3-15,-10 0 3 0,-5 0-11 16,-16 5 3-16,-5 3 25 16,-16 4-17-16,-5 4 0 0,-5 0-7 15,-6 0 11-15,-4 0-7 16,4 4 6-16,-5 0-3 16,0-4 0-16,6 0 3 0,4 0-3 15,6 0 6-15,0 4-15 16,11 3 6-16,-1-3 7 0,0 4-11 15,1-4-10-15,-6 0 17 0,5-4-11 16,-10 4 7 0,0 0 18-16,-5 0-19 0,-6 0-8 0,-5 4 17 15,6-4-14-15,-6-4 13 16,-5 0-7-16,0 0 17 16,0 4-3-16,-6-1-18 15,1 1 8-15,-11 0 4 0,6-4-11 0,-6 0-1 0,5-4-9 16,1 0 25-16,4 1-8 15,6-1 0 1,11 8 10-16,-1-4-10 0,11 3-7 16,-5 1 10-16,5 0-10 15,5 0-1-15,-5 0 0 16,0-4 8-16,5 4-6 0,-5 0 6 0,0 4 11 16,-1 4-3-1,7-4-8-15,-6 3-10 0,-1 1 5 16,1-4 5-16,-5 0-7 15,0-4 7-15,5 0 0 16,-6 8 0-16,1-5 2 0,0-3-2 16,-1 0 9-16,1 0-6 15,-1 0-10-15,1 0 0 0,-5 0 7 16,4-4-6-16,-4 0 17 16,-6 0-23-16,5-4 18 0,1 4 9 15,-6 0-15-15,5 0 0 16,-5-4 0-16,11-4-11 15,-6 0 13-15,6-3-5 0,0 3 0 0,-6-4-3 16,-5 4 6 0,-5 4 5-16,-10 0 2 0,-6 0-3 0,-5 4 4 0,-16 0-8 15,0 0 0-15,-26 0 0 16,27 4-11-16,-27-4 11 16,26-4 0-16,5 4 4 0,-5-4-9 15,6 4 13-15,-1 0 6 16,1 0-8-1,-6 0-12-15,0 4 2 0,-26-4 6 16,0 0-7-16,21 0 1 16,-21 0 0-16,0 0 7 15,0 0 7-15,0 0 3 0,0 0-9 16,0 0-4-16,0 0-7 0,0 0 0 16,0 0 1-16,0 0-4 15,0 0 3-15,0 0 3 0,0 0-11 0,0 0 26 16,0 0-21-16,0 0-35 15,0 0-116-15,0 0-92 16,0 0-95-16,0 0-196 0,0 0-480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3:01:32.853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44BB40E-5AFF-4AF1-9B85-E558B2DD9AE1}" emma:medium="tactile" emma:mode="ink">
          <msink:context xmlns:msink="http://schemas.microsoft.com/ink/2010/main" type="writingRegion" rotatedBoundingBox="-213,641 30085,-1510 31457,17806 1158,19958"/>
        </emma:interpretation>
      </emma:emma>
    </inkml:annotationXML>
    <inkml:traceGroup>
      <inkml:annotationXML>
        <emma:emma xmlns:emma="http://www.w3.org/2003/04/emma" version="1.0">
          <emma:interpretation id="{B26E06E3-1337-43CC-8E4C-5E32012660E9}" emma:medium="tactile" emma:mode="ink">
            <msink:context xmlns:msink="http://schemas.microsoft.com/ink/2010/main" type="paragraph" rotatedBoundingBox="-327,786 20892,-1575 21397,2961 177,53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4B96B4-D1BD-4F9C-B70E-6F20151848DF}" emma:medium="tactile" emma:mode="ink">
              <msink:context xmlns:msink="http://schemas.microsoft.com/ink/2010/main" type="line" rotatedBoundingBox="-327,786 20892,-1575 21397,2961 177,5323"/>
            </emma:interpretation>
          </emma:emma>
        </inkml:annotationXML>
        <inkml:traceGroup>
          <inkml:annotationXML>
            <emma:emma xmlns:emma="http://www.w3.org/2003/04/emma" version="1.0">
              <emma:interpretation id="{469394ED-7373-4852-9058-1137F3278148}" emma:medium="tactile" emma:mode="ink">
                <msink:context xmlns:msink="http://schemas.microsoft.com/ink/2010/main" type="inkWord" rotatedBoundingBox="-3,1672 2497,1393 2804,4153 303,4432"/>
              </emma:interpretation>
            </emma:emma>
          </inkml:annotationXML>
          <inkml:trace contextRef="#ctx0" brushRef="#br0">-8217 2484 1003 0,'0'0'295'16,"-36"27"-3"-16,36-27-109 16,-42 16-75-16,5-4-73 0,11-12 0 15,-1-4 1-15,1-8-8 0,26 12-7 16,-31-35-3-16,10-5-5 15,16 1-20-15,10 0-17 16,5-5 24-16,11 9 7 0,11 7-13 16,-1 5 2-16,6 11 10 0,0 12 26 15,-1 16 108-15,-9 7 47 16,-1 13-31-16,-16 15-44 0,-15 20-38 16,-16 11-27-1,-16 9-28-15,-10 11-12 16,-16 4 2-16,0 8-7 15,0-4-208-15,0-7-337 0,11-17-151 16</inkml:trace>
          <inkml:trace contextRef="#ctx0" brushRef="#br0" timeOffset="-363.38">-8112 1713 158 0,'0'0'3'0,"0"0"-16"0,-10-32 18 0,10 32-9 31,0 0 10-31,0 0-6 0,0 0-6 16,0 0-4-16,0 0 13 15,0 0 22-15,0 0 23 0,0 0 48 16,0 0 1-16,0 0-16 16,0 0 12-16,0 0 3 15,0 0 18-15,0 0-31 0,0 0-54 16,0 0 112-16,0 0 33 15,0 0 57-15,36 0-14 0,6 8-7 16,-5 4-12-16,10 8 0 0,0 7-42 16,1 5-39-16,-1-1 42 15,-5 5-51-15,-6 3 17 0,-4 4-10 16,-11 8-18-16,-16 8-23 16,-10 8-25-16,-11 8-8 0,-15 4-20 15,-11 7-18-15,-11 1 8 16,1-5-5-16,-1-3-48 0,1-8-178 15,5-12-293-15,5-8-302 0</inkml:trace>
          <inkml:trace contextRef="#ctx0" brushRef="#br0" timeOffset="692.37">-9307 1379 1408 0,'21'3'229'0,"5"-3"21"0,-5 0-85 15,5-3-73-15,0-13-43 16,6-4-27-16,-1-3-28 15,-10-1 10-15,-5-4 52 0,-11 1 61 16,-5 3-67 0,0 24-4-16,-5-23-32 0,5 23-5 15,0 0 0-15,-26 31-46 16,-6 36-329-16,6-4-289 16</inkml:trace>
          <inkml:trace contextRef="#ctx0" brushRef="#br0" timeOffset="1628.44">-9769 1748 1373 0,'0'0'246'0,"0"0"42"0,0 0-16 15,0 0-98-15,0 0-96 16,0 0-41-16,0 0-25 0,0 0-397 15,37-35-358-15</inkml:trace>
          <inkml:trace contextRef="#ctx0" brushRef="#br0" timeOffset="1426.87">-9601 2299 778 0,'0'0'48'15,"0"0"122"-15,0 0 49 0,0 0-50 0,0 0-70 0,0 0-28 16,0 0 56-16,31 12 21 15,-31-12-7-15,0 0 8 0,0 0-21 16,0 0-46-16,0 0-23 31,0 0-10-31,0 0-28 0,0 0 4 16,0 0 9-16,0 0 28 0,0 0 14 16,11 59-20-16,-11-8-14 15,0 4-14-15,-5 8-15 0,-6 4 4 16,1 3-3-16,-1 1 7 15,1-4-10-15,4 0 3 0,-4-12-4 0,-1-8-3 16,6-7-15 0,5-40 12-16,0 0 6 0,0 0-6 0,-26 7-7 15,26-7 5 1,-21-43 0-16,5-16-2 0,11-8-8 16,0-7 4-16,5 3-8 0,-5 8 6 15,5 20 9-15,0 43 1 0,0 0-1 16,0 0 21-16,-27 39 28 0,6 36-16 15,0 23-11 1,-10 12 6-16,-1 4-11 0,-4 4-2 16,10-4 0-16,-16-8-18 0,15-11-62 15,-4-17-192-15,5-11-312 16,26-67-234-16</inkml:trace>
          <inkml:trace contextRef="#ctx0" brushRef="#br0" timeOffset="916.3">-9344 2704 1826 0,'-21'63'294'0,"16"0"12"16,-1 8-67-16,1 11-113 15,0 13-59-15,-16 7-28 0,0 0-17 16,-5 8-69-16,-6 0-325 16,1-7-338-16,-11-5-60 15</inkml:trace>
          <inkml:trace contextRef="#ctx0" brushRef="#br0" timeOffset="395.61">-8930 2472 1040 0,'-37'4'164'16,"1"-4"-5"-16,-1 0 17 0,11-4-47 15,0-8-74-15,26 12-17 0,-16-39-18 0,21-4-20 16,16-5 6-16,5 5-3 0,6 4 1 15,4 3-7 1,6 9 7-16,0 15-9 0,0 8 18 16,-10 16-17-16,-32-12 51 0,36 39 79 15,-15 8-6 1,-10 1-8-16,-11 11 4 0,-11 7 7 16,-15 21-1-16,-10 19-10 15,-17 20-5-15,-10 20-14 0,-10 3-37 16,-6 4-23-16,0-3-19 15,11-9 4-15,11-7-6 16,4-12-8-16,16-16-201 0,1-11-428 16,15-21-215-16</inkml:trace>
        </inkml:traceGroup>
        <inkml:traceGroup>
          <inkml:annotationXML>
            <emma:emma xmlns:emma="http://www.w3.org/2003/04/emma" version="1.0">
              <emma:interpretation id="{673D2C6C-DC98-42E0-9786-4669A88A27C7}" emma:medium="tactile" emma:mode="ink">
                <msink:context xmlns:msink="http://schemas.microsoft.com/ink/2010/main" type="inkWord" rotatedBoundingBox="-327,786 3693,338 4198,4875 177,5323"/>
              </emma:interpretation>
            </emma:emma>
          </inkml:annotationXML>
          <inkml:trace contextRef="#ctx0" brushRef="#br0" timeOffset="2127.44">-9931 1410 884 0,'0'0'150'15,"-32"0"95"-15,32 0-48 0,-42 43-28 32,11 16-69-32,-1 20 4 0,1 23 87 15,-1 32-54-15,1 35 13 16,-1 39-9-16,-4 32-18 15,9 28-39-15,6 7-2 0,16 0-26 16,16-7-8-16,25-5 11 0,38-19-13 16,41-27 36-16,43-29-23 15,36-34-18-15,36-36 1 0,17-40-29 16,20-42-8-16,6-44 6 16,5-35-8-16,0-28 1 0,-6-35-4 15,-20-24-10-15,-26-20 13 0,-27-27-19 16,-21-43-16-16,-21-47-108 0,-20-48-34 15,-22-39 34 1,-26-27 28-16,-36-28 25 0,-38-16 43 16,-30 4-6-16,-32 32 22 15,-32 54 28-15,-26 72-28 16,-37 90 31-16,-41 74-11 0,-43 72-2 16,-25 62 35-16,-22 56-14 0,-15 46-14 15,-22 29 23-15,1 15-26 16,20-1-80-16,22-6-282 0,47-1-259 15</inkml:trace>
        </inkml:traceGroup>
        <inkml:traceGroup>
          <inkml:annotationXML>
            <emma:emma xmlns:emma="http://www.w3.org/2003/04/emma" version="1.0">
              <emma:interpretation id="{C9D893F0-5F54-4CB4-BD17-3B02218C7985}" emma:medium="tactile" emma:mode="ink">
                <msink:context xmlns:msink="http://schemas.microsoft.com/ink/2010/main" type="inkWord" rotatedBoundingBox="5173,481 5300,467 5420,1546 5294,1561"/>
              </emma:interpretation>
            </emma:emma>
          </inkml:annotationXML>
          <inkml:trace contextRef="#ctx0" brushRef="#br0" timeOffset="184835.8">-4994 124 723 0,'0'0'210'0,"0"0"29"16,0 0-15-16,0 0-49 15,0 0-51-15,0 0-10 0,0 0-41 16,0 0 6-16,0 0 122 16,0 0 38-16,5 35-54 0,6 16-13 15,-6 16-14-15,0 12-7 16,0 11-34-16,-5 9-21 0,0 3-1 16,-5-8-16-16,5-3-9 15,-5-9-9-15,0-11-24 16,-6-4-13-16,11-16 2 0,0-7-7 15,-5-5 0-15,5-39-3 0,0 31 13 16,0-31 6 0,0 0 7-16,0 0 8 0,0 0-12 0,0 0-2 15,0 0-20 1,0 0-14-16,0 0-5 0,0 0 0 0,0 0-6 16,0 0-51-16,0 0-146 15,0 0-235-15,0 0-535 0</inkml:trace>
        </inkml:traceGroup>
        <inkml:traceGroup>
          <inkml:annotationXML>
            <emma:emma xmlns:emma="http://www.w3.org/2003/04/emma" version="1.0">
              <emma:interpretation id="{15ADC3CE-856E-4024-B9CC-0B3A694BBE88}" emma:medium="tactile" emma:mode="ink">
                <msink:context xmlns:msink="http://schemas.microsoft.com/ink/2010/main" type="inkWord" rotatedBoundingBox="9156,3726 10737,220 11619,618 10038,4124"/>
              </emma:interpretation>
            </emma:emma>
          </inkml:annotationXML>
          <inkml:trace contextRef="#ctx0" brushRef="#br0" timeOffset="179261.63">43 1733 955 0,'21'-8'264'0,"-21"8"26"0,0 0 3 32,0 0 23-32,0 0-43 15,0 0-21-15,-37 63-41 0,-20 11-35 16,-17 29-26-16,-10 15-7 16,-10 15-25-16,-6 17-38 0,6 7-28 15,-6 0-30-15,17-3-18 0,4-9 13 0,11-19-9 16,15-20-19-16,17-19-22 15,4-16-181-15,16-16-260 0,6-16-383 16</inkml:trace>
          <inkml:trace contextRef="#ctx0" brushRef="#br0" timeOffset="178594.25">441 61 750 0,'0'0'195'0,"-26"12"64"0,0 7-28 15,-5 21-33-15,-6 15 40 0,-5 20-34 0,-5 23-18 16,0 20 11-16,-1 16-25 0,1 7-52 31,10 5-23-31,6-1-22 0,15-11-7 16,11-8-15-16,16-12 20 15,15-20-9-15,10-11-19 0,27-16 15 16,11-24-12-16,4-19-22 16,17-20-5-16,-11-12 2 0,5-28-9 15,-5-15-6-15,0-24-4 0,-16-19-13 16,-16-24 9-1,-10-27 3-15,-16-29-18 0,-15-18 15 16,-11-1-11-16,-11 12 11 0,-10 24 0 0,-15 31 33 16,-1 32 5-16,-10 35-27 0,-6 27 0 15,-10 36-6-15,-5 24-8 16,-5 19 12-16,10 16-48 0,5 7-175 16,6-3-268-16,10 4-356 15</inkml:trace>
        </inkml:traceGroup>
        <inkml:traceGroup>
          <inkml:annotationXML>
            <emma:emma xmlns:emma="http://www.w3.org/2003/04/emma" version="1.0">
              <emma:interpretation id="{8EBD5E1E-F372-4E64-B1E2-F9596811C9F7}" emma:medium="tactile" emma:mode="ink">
                <msink:context xmlns:msink="http://schemas.microsoft.com/ink/2010/main" type="inkWord" rotatedBoundingBox="15460,1170 18686,811 18743,1325 15517,1684"/>
              </emma:interpretation>
            </emma:emma>
          </inkml:annotationXML>
          <inkml:trace contextRef="#ctx0" brushRef="#br1" timeOffset="-211626.99">5197 1048 632 0,'63'4'230'16,"16"-4"46"-16,26-4-11 16,20-8-64-16,28-3-59 0,30-5-48 15,16-11-21-15,27-1-42 16,15 1-5-16,0-5-7 0,-5 9-3 16,-10-1 5-16,-17 5-21 15,-9 3 0-15,-22 0 15 16,-21 4-15-16,-26 5 0 0,-26-5 4 15,-26 4 3-15,-21 4-16 16,-27-4-23-16,-31 12-10 0,0 0-69 16,0 0-91-16,0 0-17 15,-26-35 5-15,-11 15-13 0,0 1 39 16,-4 7 21-16,-1-4 20 16,5 1 18-16,-5 3 39 0,10 0 39 15,1 0 5-15,5 4 37 16,5 0-1-16,-5 8 7 0,26 0 13 15,-32 4 12-15,32-4 32 16,-31 12 1-16,31-12 17 16,-27 24 7-16,27-24 21 0,-21 39-17 15,11-7 21-15,10 3 13 16,10 0 18-16,-10-35-2 0,42 55 2 16,0-11-9-16,0-13-5 15,5-7-17-15,6-9-37 0,-1-3-41 16,-4-8-23-16,-12 0 21 15,1-8 44-15,-16 4 17 0,-21 0-14 16,0 0-3-16,26 0-17 0,-26 0-32 16,0 0-3-16,0 0-1 15,0 0-10-15,0 0-20 0,-42 16 15 16,0 0 17-16,-5 3 5 16,-5 1-39-16,-1 0-72 0,-4-1-54 15,-1 1-169-15,0 0-105 16,0-1-79-16</inkml:trace>
        </inkml:traceGroup>
        <inkml:traceGroup>
          <inkml:annotationXML>
            <emma:emma xmlns:emma="http://www.w3.org/2003/04/emma" version="1.0">
              <emma:interpretation id="{BEB87633-BDBD-4DC6-9FAD-D1DA4C64DCB9}" emma:medium="tactile" emma:mode="ink">
                <msink:context xmlns:msink="http://schemas.microsoft.com/ink/2010/main" type="inkWord" rotatedBoundingBox="19829,306 21086,166 21214,1319 19957,1459"/>
              </emma:interpretation>
            </emma:emma>
          </inkml:annotationXML>
          <inkml:trace contextRef="#ctx0" brushRef="#br1" timeOffset="-205298.38">10535-92 770 0,'0'0'129'0,"-36"39"97"0,15-4-25 16,5-3-68 0,0-1-11-16,16-31-25 0,5 40 10 15,-5-40 61-15,37 31-76 16,5-15-37-16,11-12-7 0,-6-8-41 15,0-8 15-15,-10-12-16 0,-1-7 3 16,-9-4-9 0,-6-5-14-16,-11 1 14 0,-10 0 24 15,-10 3 16-15,10 36-16 16,-37-27 5-16,-5 11-33 0,-5 20-15 16,-6 16-126-16,-4 19-224 0,-6 16-206 0</inkml:trace>
          <inkml:trace contextRef="#ctx0" brushRef="#br1" timeOffset="-205594.99">9859 277 451 0,'0'0'117'0,"0"0"45"15,0 0-18-15,0 0-44 0,-5-27-27 0,5 27-16 0,0 0 139 16,0 0-45-16,0 0-55 16,-16 47-9-1,-5-4-24-15,5 1-46 16,-10-9-9-16,0 4 30 0,0-7-30 15,-6-1-8-15,11-11 0 16,21-20 26-16,-31 20-12 0,31-20-21 16,0 0 7-16,0 0 20 15,-21-12-27-15,21 12 7 0,0 0 17 0,0 0 63 0,0 0-24 16,0 0-46-16,0 0 35 16,0 0 76-16,0 0-39 0,-6 51-32 15,17 4-15-15,5 0-20 16,10 8-2-16,5-4-1 0,1 0-25 15,-1-8-53-15,1 0-244 16,-1-12-121-16,1-3-28 0,-1-13 12 16</inkml:trace>
        </inkml:traceGroup>
      </inkml:traceGroup>
    </inkml:traceGroup>
    <inkml:traceGroup>
      <inkml:annotationXML>
        <emma:emma xmlns:emma="http://www.w3.org/2003/04/emma" version="1.0">
          <emma:interpretation id="{B2EDAEE7-B8CE-4968-82F9-139612C3E9C0}" emma:medium="tactile" emma:mode="ink">
            <msink:context xmlns:msink="http://schemas.microsoft.com/ink/2010/main" type="paragraph" rotatedBoundingBox="5144,2213 21172,1442 21306,4228 5278,499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3F85B72-FC28-4006-AF3C-CCB4A55D1860}" emma:medium="tactile" emma:mode="ink">
              <msink:context xmlns:msink="http://schemas.microsoft.com/ink/2010/main" type="inkBullet" rotatedBoundingBox="5172,2792 5487,2777 5553,4165 5239,4180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 timeOffset="186184.79">-4801 2433 586 0,'0'0'116'0,"0"0"20"16,0 0-14-16,0 0 20 15,0 0 23-15,0 0-38 16,0 0 14-16,0 0-79 0,0 0-8 0,0 0 31 0,0 0 90 31,0 0-62-31,0 0 16 0,-5 55-62 16,5-4-2-16,-5 0-22 15,0-4-1-15,0 4 22 16,-11-4-37-16,0-3-24 0,-5-1 10 16,0-4-3-16,1-3 11 0,20-36-14 15,-37 35-13-15,16-15 11 16,21-20 31-16,-31 0 20 0,31 0 16 15,-26-32-35-15,5-3-23 16,5-4 9-16,5-5 7 0,1 5-4 16,0 4 14-16,10 35 18 0,-6-40-12 15,6 40 3-15,0-31-29 0,0 31-15 16,0 0 6-16,0 0 4 16,0 0 51-16,16 39 0 0,5 4 1 31,-5 16-4-31,5 16 22 15,5 16 127-15,-5 11-72 0,5 0-31 16,-5 4 31-16,5-4-46 16,-5-3-24-16,-6-17-25 0,1-7-8 0,-6-12 5 15,1-12-11-15,-1-12-24 16,-10-39 20-16,11 40 4 0,-11-40 24 16,0 0 23-1,0 0-29-15,0 0 8 0,0 0-49 16,0 0 2-16,0 0 6 15,0 0-31-15,0 0 35 0,0 0-27 0,-37-16-3 16,37 16 20 0,0 0-40-16,0 0-133 0,0 0-168 0,0 0-125 15,0 0-208-15,0 0-405 16</inkml:trace>
      </inkml:traceGroup>
      <inkml:traceGroup>
        <inkml:annotationXML>
          <emma:emma xmlns:emma="http://www.w3.org/2003/04/emma" version="1.0">
            <emma:interpretation id="{0020FC90-E4B9-47F5-9AED-8059A5992E52}" emma:medium="tactile" emma:mode="ink">
              <msink:context xmlns:msink="http://schemas.microsoft.com/ink/2010/main" type="line" rotatedBoundingBox="8697,2042 21172,1442 21306,4228 8831,4828"/>
            </emma:interpretation>
          </emma:emma>
        </inkml:annotationXML>
        <inkml:traceGroup>
          <inkml:annotationXML>
            <emma:emma xmlns:emma="http://www.w3.org/2003/04/emma" version="1.0">
              <emma:interpretation id="{D10D6F70-9F90-4941-BCCA-A826DA3A231D}" emma:medium="tactile" emma:mode="ink">
                <msink:context xmlns:msink="http://schemas.microsoft.com/ink/2010/main" type="inkWord" rotatedBoundingBox="8746,3047 9746,2999 9829,4728 8829,4776"/>
              </emma:interpretation>
            </emma:emma>
          </inkml:annotationXML>
          <inkml:trace contextRef="#ctx0" brushRef="#br0" timeOffset="179724.01">-906 3081 1675 0,'-42'-35'351'0,"11"4"8"0,-6 3-104 15,6 8-66-15,-6 9-84 31,0 15-42-31,0 15 19 0,-4 21-6 16,-7 26 9-16,1 25 1 16,5 15-39-16,0 12-6 0,6 8 3 0,4 12-22 0,11-1 12 15,11-7-13-15,10-8-2 16,10-12 9 0,16-16 22-16,11-19-11 0,21-20 13 0,15-27-11 0,22-24-17 15,-1-20 4 1,5-23-21-1,1-28-2-15,-6-16 14 16,-4-23-23-16,-22-20 4 16,-11-27 4-16,-15-28-17 0,-21-20 4 15,-21 1 9-15,-10 23-9 16,-11 27 1-16,-5 36 8 0,-6 32-18 16,1 34 3-16,-1 33-123 0,-4 26-145 15,-1 33-335-15,11 19-416 16</inkml:trace>
        </inkml:traceGroup>
        <inkml:traceGroup>
          <inkml:annotationXML>
            <emma:emma xmlns:emma="http://www.w3.org/2003/04/emma" version="1.0">
              <emma:interpretation id="{12EF987C-6545-44F9-AB95-BFD873D018B9}" emma:medium="tactile" emma:mode="ink">
                <msink:context xmlns:msink="http://schemas.microsoft.com/ink/2010/main" type="inkWord" rotatedBoundingBox="10845,1938 12455,1861 12590,4647 10979,4725"/>
              </emma:interpretation>
            </emma:emma>
          </inkml:annotationXML>
          <inkml:trace contextRef="#ctx0" brushRef="#br0" timeOffset="180279.07">578 1626 896 0,'-21'-31'272'16,"21"31"35"-16,0 0-42 0,0 0-72 15,0 0 48-15,0 0 10 16,0 0 24-16,36 79-66 0,1 15-71 15,10 20-36 1,6 16-22-16,10 15-15 0,10 5-14 0,6 3-26 0,-1-7-18 31,1-1 11-31,0-7-9 0,-1-4-9 16,-4-13 10-16,-6-14-8 16,-5-17-2-16,-11-15 0 0,-5-20 7 15,-10-12 6-15,-11-11-6 0,-26-32 2 0,26 15-2 16,-26-15-32-16,0 0-51 0,0 0-56 15,0 0-86-15,21-35-164 16,-21 35-187 0,16-43-134-16</inkml:trace>
          <inkml:trace contextRef="#ctx0" brushRef="#br0" timeOffset="180649.59">1852 3199 1525 0,'-32'12'217'0,"1"16"26"16,-11 15-12-16,-5 16-50 16,-6 16-25-16,-4 7-11 0,4 9 1 31,1 7-18-31,15-3-26 0,11-1-31 15,15 0-25-15,17-3 47 16,25-5-43-16,16-19-5 0,16-16-16 16,10-11 7-16,11-21-10 0,0-15-18 15,-5-16-4-15,-6-15-4 0,1-16 6 16,-11-16 2-16,-11-16-2 16,-5-23-1-16,-10-16-3 0,-11-24-10 15,-15-15 8-15,-11-5-6 16,-16 13-2-16,-10 19 2 15,-11 31-7 1,-16 29 4-16,-15 34-63 0,-16 24-210 0,-10 32-505 0</inkml:trace>
        </inkml:traceGroup>
        <inkml:traceGroup>
          <inkml:annotationXML>
            <emma:emma xmlns:emma="http://www.w3.org/2003/04/emma" version="1.0">
              <emma:interpretation id="{DCA66950-57EC-4B06-86FF-FD994DDD7F85}" emma:medium="tactile" emma:mode="ink">
                <msink:context xmlns:msink="http://schemas.microsoft.com/ink/2010/main" type="inkWord" rotatedBoundingBox="16050,3076 18864,2940 18899,3683 16086,3818"/>
              </emma:interpretation>
            </emma:emma>
          </inkml:annotationXML>
          <inkml:trace contextRef="#ctx0" brushRef="#br1" timeOffset="-204415.67">5800 3333 489 0,'0'0'77'15,"-10"-31"50"-15,10 31 38 16,0 0 3-16,0 0 23 0,0 0-24 16,0 0-13-16,0 0-60 15,0 0 58-15,26-32 28 0,5 9-76 16,17 3 0-16,14 0 1 15,28 1 19 1,30-1-1-16,27 8 4 0,31 0-14 16,27 5-15-16,10-5-31 15,10 0-18-15,6 0-26 16,-11 4-3-16,-10 0-11 0,-16 1-13 16,-26-1 4-16,-27-4-33 0,-25-4-44 15,-32 0-31-15,-27-3-31 0,-20-1-21 16,-37 20-17-1,-5-43-16-15,5 43-34 0,-42-47-9 16,-5 3-18-16,-6 5 16 16,1 4 84-16,5-1 57 0,-1 1 38 0,7 7 37 0,4 1-1 15,5 11 41-15,32 16 44 16,-36-20 84-16,36 20 35 0,0 0-6 16,0 0 71-16,0 0 8 31,0 0-39-31,0 0-46 0,0 0 20 15,26 44-23-15,11-1-35 16,5 4-13-16,-1 0-34 0,-9 1-21 16,-1-1-34-16,-10 0-2 15,-10 4 2-15,-16 8-26 0,-6 4 12 0,-15 0-34 0,-6 0-217 16,-4-4-298-16,-6 0-337 16</inkml:trace>
        </inkml:traceGroup>
        <inkml:traceGroup>
          <inkml:annotationXML>
            <emma:emma xmlns:emma="http://www.w3.org/2003/04/emma" version="1.0">
              <emma:interpretation id="{E2E0751B-AB9F-4994-847D-E9832E026C22}" emma:medium="tactile" emma:mode="ink">
                <msink:context xmlns:msink="http://schemas.microsoft.com/ink/2010/main" type="inkWord" rotatedBoundingBox="20014,1882 21190,1825 21270,3492 20094,3549"/>
              </emma:interpretation>
            </emma:emma>
          </inkml:annotationXML>
          <inkml:trace contextRef="#ctx0" brushRef="#br1" timeOffset="-199835.78">10058 2079 579 0,'-16'-40'106'0,"16"40"5"15,0 0 30-15,0 0 5 32,0 0 47-32,0 0-2 15,-15 47-46-15,-1 1 34 0,6-5 10 16,-1 0-34-16,-5-3-35 16,1-1-51-16,-1 4-31 15,-10-7-2-15,5-1-26 0,-6-8 29 0,27-27 29 0,-36 24-9 16,36-24 4-16,-27 4-24 15,27-4 9-15,0 0-12 16,0 0-3-16,-26-47-12 0,16 7 10 16,10 40 23-16,0 0 5 15,-5-39-27-15,5 39-21 16,0 0 21-16,0 0 41 16,0 0-18-16,21 51-26 0,-6 8 2 15,1 8-6-15,5 4-21 0,0 4-4 16,0 7 8-16,0-3-8 15,0 0 0 1,0-9 0-16,-5 1-177 0,-1-12-211 0,-4-12-379 16,5-3-110-16</inkml:trace>
          <inkml:trace contextRef="#ctx0" brushRef="#br1" timeOffset="-199484.26">10824 1512 748 0,'0'0'235'16,"16"-27"103"-16,-16 27-54 16,0 0-116-16,0 0 31 0,0 0 24 15,0 43-73-15,5 8-64 0,-5 8-29 16,5 12-23-1,6 4-10-15,4 7-8 0,1 5-105 16,5 3-408-16,0 1-293 16</inkml:trace>
        </inkml:traceGroup>
      </inkml:traceGroup>
    </inkml:traceGroup>
    <inkml:traceGroup>
      <inkml:annotationXML>
        <emma:emma xmlns:emma="http://www.w3.org/2003/04/emma" version="1.0">
          <emma:interpretation id="{2B0A93C9-2F81-4E9C-BF3C-4AFC0F7DC3A5}" emma:medium="tactile" emma:mode="ink">
            <msink:context xmlns:msink="http://schemas.microsoft.com/ink/2010/main" type="paragraph" rotatedBoundingBox="5142,4775 21694,4144 21783,6496 5232,71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4C70C41-BA43-4EC8-8515-BF126AAB6FD5}" emma:medium="tactile" emma:mode="ink">
              <msink:context xmlns:msink="http://schemas.microsoft.com/ink/2010/main" type="line" rotatedBoundingBox="5142,4775 21694,4144 21783,6496 5232,7127"/>
            </emma:interpretation>
          </emma:emma>
        </inkml:annotationXML>
        <inkml:traceGroup>
          <inkml:annotationXML>
            <emma:emma xmlns:emma="http://www.w3.org/2003/04/emma" version="1.0">
              <emma:interpretation id="{C901B668-9330-49EB-B788-0D04EABE5D54}" emma:medium="tactile" emma:mode="ink">
                <msink:context xmlns:msink="http://schemas.microsoft.com/ink/2010/main" type="inkWord" rotatedBoundingBox="5155,5114 5757,5091 5815,6596 5212,6618"/>
              </emma:interpretation>
            </emma:emma>
          </inkml:annotationXML>
          <inkml:trace contextRef="#ctx0" brushRef="#br0" timeOffset="194029.11">-4598 4765 796 0,'37'-8'251'0,"-37"8"88"0,31-4 10 15,-31 4-55 1,0 0-9-16,0 0-30 16,0 0-110-16,0 0-43 0,0 0-13 15,0 0-40-15,-36-4 0 16,-1 16-25-16,-5 8-10 15,-6 11 10-15,-4 8-8 0,-1 12-6 16,6 12-8-16,5 8 27 16,5 8-5-16,10 3 6 0,12-3-5 15,9 4-7-15,17-13-13 16,15-11-5-16,16-7 4 16,6-13 7-16,4-4 5 0,1-15-21 0,-11-8 5 15,-10-4 10-15,-32-8 0 16,0 0-7-16,0 0 10 0,0 0-13 15,-32-52 0-15,-10 9-5 16,0 8-1 0,-6 3 18-16,6 9 33 0,-5 3 19 15,10 8 11-15,0 4-12 16,6 16 0-16,5 12 23 0,4 19 36 16,7 12 1-16,4 12 2 0,11 4-42 0,5 8-2 15,11 4-44-15,0-5-6 0,10 5-27 16,1-8 0-16,4-12-2 31,6-4 2-31,0-8-183 0,-37-47-219 16,37 51-312-16,-37-51-592 15</inkml:trace>
        </inkml:traceGroup>
        <inkml:traceGroup>
          <inkml:annotationXML>
            <emma:emma xmlns:emma="http://www.w3.org/2003/04/emma" version="1.0">
              <emma:interpretation id="{32297B74-ECE6-43A8-BAF7-69B2D1001458}" emma:medium="tactile" emma:mode="ink">
                <msink:context xmlns:msink="http://schemas.microsoft.com/ink/2010/main" type="inkWord" rotatedBoundingBox="7806,4674 14049,4436 14138,6787 7895,7025"/>
              </emma:interpretation>
            </emma:emma>
          </inkml:annotationXML>
          <inkml:trace contextRef="#ctx0" brushRef="#br0" timeOffset="190733.16">-2354 6232 1100 0,'-21'47'344'0,"21"-47"-15"16,-16 63-58-16,6-4-77 15,10-8-40-15,0-51-23 0,21 63-32 0,10-8-14 0,16-16-18 16,6-15-13-16,15-12-8 16,5-16-23-16,1-8-14 0,4-8-9 15,-9-7 2-15,-12-9 9 16,-4-15-6-1,-11-12-3 1,-16-7-11-16,-10-5 18 0,-11-12-9 16,-10-3-3-16,-16-5-7 15,-6 1 6-15,-4 11 4 0,-6 17 5 16,1 14-5-16,-1 13-5 0,0 23-10 16,-5 16 18-16,6 8-3 0,-1 12-75 15,11 0-134 1,26-20-193-16,0 0-192 0,-11 47-100 15</inkml:trace>
          <inkml:trace contextRef="#ctx0" brushRef="#br0" timeOffset="190382.04">-1279 4647 745 0,'0'0'117'0,"10"-36"-19"0,-10 36 10 16,0 0-48-16,0 0 41 15,27-43 32-15,-27 43 0 16,0 0 5-16,21-35 0 0,-21 35 11 16,0 0 22-1,0 0 47-15,0 0 26 0,-6 43-46 16,-15 20-59-16,-15 16-34 0,-17 11-13 0,-4 12-11 15,-12 8-4-15,1 12-12 0,-16-4-14 16,0 4-29-16,6-8-13 16,-1-8 3-1,6-3-7-15,10-13 2 16,5-15 4-16,16-12-6 0,0-12-9 16,11-12-5-16,10-7 9 15,21-32-36-15,-26 31-71 0,26-31-103 16,0 0-119-16,0 0-117 0,0 0-153 15,-32 36-53-15</inkml:trace>
          <inkml:trace contextRef="#ctx0" brushRef="#br0" timeOffset="191092.9">-991 4548 1525 0,'0'0'327'0,"0"0"16"16,0 0-90-16,0-43-119 0,0 43-67 16,0 0 2-16,0 0 54 15,0 0 17-15,16 63 19 16,0 8-14-16,5 15-17 0,0 9 21 0,5 11-21 15,5 12 2 1,1 4-40-16,-1 4-40 0,11-4-16 16,-5-4-13-16,10-12-14 15,-5-12 0-15,5-11 3 0,-5-16-25 0,0-16-74 16,-10-12-117 0,-1-19-73-16,-5-8-149 15,-26-12-275-15,27-12-156 0</inkml:trace>
          <inkml:trace contextRef="#ctx0" brushRef="#br0" timeOffset="191437.99">-183 5720 2007 0,'0'0'314'0,"-37"20"4"15,-5 12-72-15,6 7-80 0,-1 8-46 16,0 12-21-16,11 0-18 16,0 8-11-16,10-4-16 0,11-4-24 31,15 0-7-31,11-8 1 0,16-8-24 16,15-11 10-16,11-17-5 15,11-7-8-15,-1-16 10 0,6-7-13 16,-16-13 10-16,0-11 3 15,-11-8-14-15,-15-8 11 0,-6-12-4 16,-15-4 0-16,-11-4 0 0,-5-3-3 16,-10 3-12-16,-6 16-22 15,-5 8-53-15,-5 23-51 0,-6 5-153 16,32 23-278-16,-36 0-375 16</inkml:trace>
          <inkml:trace contextRef="#ctx0" brushRef="#br0" timeOffset="192294.95">1411 5964 1742 0,'-42'24'331'0,"5"15"-37"0,1 5-23 16,4 7-47-16,11 8-99 15,6 4-32 1,9-4-32-16,17 0 3 0,10-8-30 15,15-4-4-15,17-12-19 16,15-11 5-16,5-12-12 16,6-12 8-16,0-12-7 0,-1-8-5 0,-4-15 14 15,-11-8-14-15,-6-16 4 16,-9-8 3 0,-12-12-3-16,-9-11 10 0,-17-5 15 15,-10 1 74-15,-10 7 3 16,-11 16-14-16,-16 20-56 0,-10 16-19 15,-16 19-6-15,-5 20-11 0,5 8 3 0,5 12-39 16,6 3-111-16,15 1-150 16,37-28-150-1,-16 31-310-15,16-31-241 16</inkml:trace>
          <inkml:trace contextRef="#ctx0" brushRef="#br0" timeOffset="191919.73">1967 4187 1300 0,'0'0'267'16,"-32"-12"13"-16,32 12-27 15,-31-12-64-15,31 12-38 0,0 0-41 16,0 0 23-16,0 0 114 0,-21 59-15 16,11 20-12-16,-6 19-4 15,-5 24-28-15,-5 20-41 16,-6 11 11-16,-5 4-27 15,1 1-60-15,-1-5-13 0,-5-4-40 16,0-3-1-16,-5-5-22 16,0-7-108-16,0-12-155 0,-1-16-118 15,6-19-178-15,16-16-367 16,5-24-32-16</inkml:trace>
          <inkml:trace contextRef="#ctx0" brushRef="#br0" timeOffset="192716.96">2261 4155 1119 0,'0'0'313'15,"0"0"40"-15,-27 4-24 16,27-4-65-16,-10 36-23 16,10 7-28-16,5 12-33 0,16 16-16 15,5 19-15-15,1 12-17 16,9 12-20-16,11 8-2 0,1 8-26 16,15-4-14-16,5-4-8 0,5-12-28 15,1-4 1-15,4-15-18 0,-4-9-2 0,-1-11-11 31,-10-8 2-31,-5-16-6 0,-6-8 11 16,-10-11-3-16,-11-4-8 16,-4-9 3-16,-27-15 1 0,0 0 7 15,26 20-8-15,-26-20 4 16,0 0-17-16,0 0-153 16,0 0-89-16,0 0-96 0,0 0-159 15,0 0-191-15,0 0-78 16</inkml:trace>
          <inkml:trace contextRef="#ctx0" brushRef="#br0" timeOffset="193037.11">3220 5842 2006 0,'-42'36'384'15,"6"7"-52"-15,4 0-75 16,1 12-89-1,4 4-35-15,17 0-66 16,5-4-13-16,15 0-32 0,11-7 10 16,11-9-21-16,15-11 16 15,10-9-23-15,1-11 14 0,10-8-16 0,0-8-2 16,1-15 13-16,-1-5-13 16,0-15 13-16,-10-12-7 0,-1-12-9 15,-9-8 14-15,-12-11-22 0,-15 3 24 16,-16 4 10-16,-10 13-5 15,-21 14-12-15,-11 21-15 0,-20 19-62 32,-17 20-165-32,-10 16-281 0,0 3-495 15</inkml:trace>
        </inkml:traceGroup>
        <inkml:traceGroup>
          <inkml:annotationXML>
            <emma:emma xmlns:emma="http://www.w3.org/2003/04/emma" version="1.0">
              <emma:interpretation id="{09BA33D7-D285-40BF-8F12-217EB26C74D8}" emma:medium="tactile" emma:mode="ink">
                <msink:context xmlns:msink="http://schemas.microsoft.com/ink/2010/main" type="inkWord" rotatedBoundingBox="16287,5707 18465,5624 18491,6315 16313,6398"/>
              </emma:interpretation>
            </emma:emma>
          </inkml:annotationXML>
          <inkml:trace contextRef="#ctx0" brushRef="#br1" timeOffset="-198432.53">6010 5642 527 0,'0'0'116'0,"0"0"5"0,0 0 17 0,0 0 34 0,0 0-6 15,0 0 35 1,0 0 55-16,0 0-45 16,31-8-21-16,11 4-28 15,21 8-10-15,16 0-42 0,21 0-32 16,20 4-6-16,22-4 8 0,20-4-18 16,6 0 0-1,0 4-24-15,0-1-13 0,-6-3-4 16,-4-3-2-16,-12 3-25 0,-20-4 2 15,-16 0 12-15,-26 0-8 16,-16 0 0-16,-15 4 12 16,-22-4-3-16,-31 4-15 0,0 0 8 15,0 0-5-15,0 0-44 16,0 0-59-16,-36-12-80 16,-1 8-84-16,37 4-31 15,-47-8-11-15,10 0 3 0,0-3 88 16,1-9 67-16,4 4 42 15,32 16 61-15,-42-47 11 0,11 0 25 16,5 0 18-16,5 3 6 16,5 9 6-16,16 35 50 0,-16-43 54 15,16 43 40-15,0 0 0 16,0 0-4-16,0 0 64 0,0 0 35 0,0 0 7 0,0 0-58 16,26 43-55-16,6 4 14 31,-1 0-32-31,6 5-24 0,5-1-21 15,0-4-10-15,-11-4-22 16,1 4-24-16,-16-7-8 0,-16-40 8 16,0 55-19-16,-16-8-10 15,16-47 7-15,-47 55-117 0,-1-8-268 16,6-11-358-16,11-5-248 0</inkml:trace>
        </inkml:traceGroup>
        <inkml:traceGroup>
          <inkml:annotationXML>
            <emma:emma xmlns:emma="http://www.w3.org/2003/04/emma" version="1.0">
              <emma:interpretation id="{4942CFBF-0E92-4BB3-B8F4-DC64F4ED233C}" emma:medium="tactile" emma:mode="ink">
                <msink:context xmlns:msink="http://schemas.microsoft.com/ink/2010/main" type="inkWord" rotatedBoundingBox="20289,4383 21701,4329 21768,6092 20356,6146"/>
              </emma:interpretation>
            </emma:emma>
          </inkml:annotationXML>
          <inkml:trace contextRef="#ctx0" brushRef="#br1" timeOffset="-197500.84">11416 4057 1227 0,'0'0'199'0,"-42"-39"68"16,6 19 1-16,-11 12-34 0,-6 12-83 15,1 16-52-15,-1 11-26 16,1 16-25-16,5 8 8 0,-1 16-13 16,17 4-21-16,10 7-4 15,10 1-7-15,11 4 2 16,16-5-4-16,5 1-130 0,16-9-236 15,0-7-324-15</inkml:trace>
          <inkml:trace contextRef="#ctx0" brushRef="#br1" timeOffset="-197785.75">10378 4777 530 0,'0'0'178'0,"0"0"-14"15,0 0-4-15,0 0-30 16,0 0-32-16,0 0 93 0,0 0-18 16,0 0-29-16,0 0-7 0,-31 11-28 15,4 1-35-15,1 8 8 0,-5-4-15 16,-1 7-20-16,-4 9-7 15,-1 3 6-15,0 16 12 16,6 8-13 0,4 12-3-16,17 8-19 0,5 3-12 15,15 5 12-15,6-5-16 16,15 1 2-16,6-12-27 0,10-8-128 16,0-8-212-16,11-8-217 0,5-12-97 15</inkml:trace>
        </inkml:traceGroup>
      </inkml:traceGroup>
    </inkml:traceGroup>
    <inkml:traceGroup>
      <inkml:annotationXML>
        <emma:emma xmlns:emma="http://www.w3.org/2003/04/emma" version="1.0">
          <emma:interpretation id="{66657288-8DBA-4A00-A1F3-1BE8017FE833}" emma:medium="tactile" emma:mode="ink">
            <msink:context xmlns:msink="http://schemas.microsoft.com/ink/2010/main" type="paragraph" rotatedBoundingBox="4883,7592 21735,6708 21970,11186 5118,1207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51E4D09-972F-406B-A27F-04C55BE99ADD}" emma:medium="tactile" emma:mode="ink">
              <msink:context xmlns:msink="http://schemas.microsoft.com/ink/2010/main" type="inkBullet" rotatedBoundingBox="4951,8891 5618,8856 5661,9659 4993,9693"/>
            </emma:interpretation>
            <emma:one-of disjunction-type="recognition" id="oneOf1">
              <emma:interpretation id="interp1" emma:lang="" emma:confidence="0">
                <emma:literal>•</emma:literal>
              </emma:interpretation>
            </emma:one-of>
          </emma:emma>
        </inkml:annotationXML>
        <inkml:trace contextRef="#ctx0" brushRef="#br0" timeOffset="201448.65">-5155 8611 1511 0,'0'0'303'0,"0"0"31"0,0 0-28 16,0 0-44-16,0 0-107 16,-15 43-68-1,-1 12-10-15,0 8-6 16,-10 12-18-16,5 4-15 0,5-4-4 15,1-5-1-15,4-7-1 16,6-16-15-16,0-7 10 0,5-40-15 0,0 0 23 16,0 0-3-16,0 0-16 0,0 0 13 15,26-47-13-15,0-8-10 32,-5-16 12-32,0-12-15 0,-5-7 3 15,5-5-1-15,-6 9 21 16,1 15 35-16,-11 20-16 0,6 15-12 0,-11 36 108 0,0 0 18 31,15 44-26-31,1 15-53 0,0 19-7 0,5 1-11 16,5 11-39-16,16-3-5 0,10-4-10 15,5-9 13-15,11-7-147 16,0-16-213-16,-5-11-219 0,-11-13-474 16</inkml:trace>
      </inkml:traceGroup>
      <inkml:traceGroup>
        <inkml:annotationXML>
          <emma:emma xmlns:emma="http://www.w3.org/2003/04/emma" version="1.0">
            <emma:interpretation id="{F70F9448-EE38-41D3-8579-17BE99E86A00}" emma:medium="tactile" emma:mode="ink">
              <msink:context xmlns:msink="http://schemas.microsoft.com/ink/2010/main" type="line" rotatedBoundingBox="6021,7533 21735,6708 21970,11186 6255,12011"/>
            </emma:interpretation>
          </emma:emma>
        </inkml:annotationXML>
        <inkml:traceGroup>
          <inkml:annotationXML>
            <emma:emma xmlns:emma="http://www.w3.org/2003/04/emma" version="1.0">
              <emma:interpretation id="{25040952-3612-44FB-A71E-252ECF5274D9}" emma:medium="tactile" emma:mode="ink">
                <msink:context xmlns:msink="http://schemas.microsoft.com/ink/2010/main" type="inkWord" rotatedBoundingBox="6021,7533 8582,7398 8817,11876 6256,12011"/>
              </emma:interpretation>
            </emma:emma>
          </inkml:annotationXML>
          <inkml:trace contextRef="#ctx0" brushRef="#br0" timeOffset="195889.11">-1636 8725 1704 0,'-47'-12'323'0,"5"20"-31"16,-5 24-16-16,-5 19-57 0,-6 24-34 0,-5 11-49 16,11 16-34-16,10 5-44 0,10-1-13 15,16-4-16-15,11-8 7 16,16-7 2-16,15-20-19 0,16-12-14 15,15-16 4-15,6-11-4 16,0-20-5 0,-5-12 12-16,0-12-8 15,-11-16-4-15,-10-11 0 16,-6-8 3-16,-15-12 2 0,-11-4-10 16,-15 0 10-16,-11 4-5 0,-16 4 0 15,-5 16 0-15,-11 12 0 16,1 15-8-16,0 12-1 15,-1 8-84-15,1 12-193 0,5 3-307 16,5 5-366-16</inkml:trace>
          <inkml:trace contextRef="#ctx0" brushRef="#br0" timeOffset="195520.02">-2181 7219 900 0,'0'0'230'0,"0"0"-10"0,0 0-26 15,0 0 76-15,0 0 1 16,-10 47-68-16,10 8 42 0,15 28-28 15,1 23-17-15,5 16-33 16,0 12-23-16,10 7-12 0,-4 1-9 16,-1-5-26-16,0 1-27 0,0-8-31 15,-5-12-6-15,-5-4-8 0,-6-16-19 0,1-11 5 16,-1-24 2-16,-10-12-13 31,0-51 5-31,6 47 0 0,-6-47 2 16,0 0-2-16,0 0-92 0,0 0-116 15,0 0-108-15,0 0-159 16,0 0-272-16,0 0-102 0</inkml:trace>
          <inkml:trace contextRef="#ctx0" brushRef="#br0" timeOffset="196264.92">-3214 9075 1874 0,'-42'-19'278'16,"11"23"4"-16,-6 19-28 15,0 16-78-15,0 17-51 16,1 14-19-16,-6 13-6 0,10 11-11 0,1 5-1 0,10 7-15 15,10 4-34-15,11-8 5 16,16-7-24-16,10-9-3 0,16-11-9 16,16-20 7-16,10-12-4 15,6-19-2-15,-1-20-1 16,-5-12-6 0,-5-16-5-16,-11-19 3 15,-10-8 9-15,-10-12-5 0,-16-16-17 16,-11-7-57-16,-10-5-11 15,-11 5 15-15,-10 7 12 0,-6 12-88 16,-4 12-105-16,-1 16-165 16,0 19-308-16</inkml:trace>
          <inkml:trace contextRef="#ctx0" brushRef="#br0" timeOffset="194935.04">-2433 7093 869 0,'0'0'345'0,"10"55"44"16,-10 4-34-16,-10 4-25 0,-11 24-37 16,-16 27-36-16,-21 23-60 0,-10 21-8 0,-16 11-20 15,-10 0-5-15,5 4-34 0,-6-4-54 16,6-4-29-1,11-4-22-15,9-19-10 0,12-16-15 16,15-24 15-16,16-15-26 16,5-28 20-16,5-8-22 15,16-16 13-15,0-35-119 16,0 0-154-16,26 4-292 0,6-28-416 16</inkml:trace>
          <inkml:trace contextRef="#ctx0" brushRef="#br0" timeOffset="203109.39">-3655 10786 762 0,'0'0'55'0,"0"0"115"16,0 0 78-1,16 28-112-15,-16-28-52 16,0 47-44-16,0-12-34 0,5 1 12 16,-5-36-58-16,-5 47-89 15,-5-8-91-15,-1 4-19 0,1-3 1 16,-6 3 44-16,-5 0 18 15</inkml:trace>
          <inkml:trace contextRef="#ctx0" brushRef="#br0" timeOffset="203277.31">-3927 11459 279 0,'-21'15'63'0,"21"-15"32"0,-26 20-16 15,26-20-10-15,0 0-20 16,-27 31-42-16,27-31-7 0,-15 28 12 15,15-28-67-15,-11 28-16 0,11-28-22 16,0 31-5-16,0-4 1 0,-5 1 4 31</inkml:trace>
        </inkml:traceGroup>
        <inkml:traceGroup>
          <inkml:annotationXML>
            <emma:emma xmlns:emma="http://www.w3.org/2003/04/emma" version="1.0">
              <emma:interpretation id="{D76B2DFB-EF2B-443F-962B-B89653E844F4}" emma:medium="tactile" emma:mode="ink">
                <msink:context xmlns:msink="http://schemas.microsoft.com/ink/2010/main" type="inkWord" rotatedBoundingBox="9179,7418 15723,7075 15891,10284 9348,10627"/>
              </emma:interpretation>
            </emma:emma>
          </inkml:annotationXML>
          <inkml:trace contextRef="#ctx0" brushRef="#br0" timeOffset="197168.69">-854 9071 1416 0,'-42'63'344'0,"10"-8"-18"15,6 4-65-15,5 0-75 0,11-4-61 0,10 4-40 0,10-4-31 16,16 4-17 0,6-11-21-16,10-9-7 0,10-12-2 15,-5-7-7-15,1-16 5 0,-6-8-1 16,-1-12 0-16,-9-11 8 16,-1-16-6-1,-10-12-1-15,0-12-2 0,-10-16-3 16,-6-15 4-16,-10 3-1 0,-6 1-3 15,-4 11 0-15,-6 13 0 0,-11 22-11 16,6 21-5-16,-11 19-126 0,-5 20-259 31,42-12-354-31</inkml:trace>
          <inkml:trace contextRef="#ctx0" brushRef="#br0" timeOffset="196842.49">-104 7022 939 0,'0'0'462'31,"0"0"4"-31,-11 44-130 0,-15 15-64 15,-21 27-30-15,-22 32-28 16,1 16-54-16,-5 15-30 0,10 1-63 16,0 3-34-16,5-4-17 15,6-7-8-15,5-4-8 0,5-8 4 16,5-5-74-16,6-11-126 16,-1-7-180-16,6-13-293 0,5-15-114 15</inkml:trace>
          <inkml:trace contextRef="#ctx0" brushRef="#br0" timeOffset="197426.95">-136 7211 1988 0,'21'20'303'0,"0"19"42"0,-5 36 2 16,-6 31-88-16,11 16-91 15,0 12-45-15,11-1-5 0,-6 5-18 16,5-4-52-16,6-5-17 16,0-3-15-16,-1-12-16 15,6-4-98-15,-5 1-184 0,-5-13-243 0,-1-4-453 16</inkml:trace>
          <inkml:trace contextRef="#ctx0" brushRef="#br0" timeOffset="197786.48">315 9264 2497 0,'0'0'295'0,"0"0"-4"16,-26 43-101-16,10-3-67 31,6 7-72-31,-1 8-9 0,6 4-23 15,5 0-2-15,10 0-9 16,6 0 0-16,5-12 6 0,11-8-14 16,10-11 6-16,5-12-6 15,0-9 9-15,5-10-9 0,-4-13 3 16,-1-12-3-16,0-15 6 0,-5-12-2 16,-5-16-4-1,-6-11 7-15,-5-13-14 0,-15 1 7 16,-16 3-8-16,-11 13 21 0,-10 23-13 15,-22 23 13-15,-9 28-18 16,-6 16 9-16,-5 20-4 16,5 7-92-16,0 8-172 0,5 4-372 0,21 0-395 15</inkml:trace>
          <inkml:trace contextRef="#ctx0" brushRef="#br0" timeOffset="198170.04">1422 7494 2188 0,'-42'83'326'0,"-6"23"-6"15,6 16-58-15,0 12-49 0,6 7-59 16,4 1-47-16,6 3-28 15,10-11-48-15,1 8-13 0,4 7-11 16,-5-3-5 0,1-5-154-16,-1-11-215 0,-5-8-295 15,10-24-278-15</inkml:trace>
          <inkml:trace contextRef="#ctx0" brushRef="#br0" timeOffset="198499.98">1096 9437 1854 0,'0'0'270'0,"-15"39"-3"16,-1 9-26-16,11-1-74 0,5 8-67 0,5-4-47 15,11-4-23-15,15-7-22 0,1-5 6 16,10-12-14-16,0-7 11 15,-1-8-7 1,1-16 1-16,-5-23-9 0,5-12 10 16,-10-13-10-16,-1-22 4 15,-5-13 8-15,0-15-12 0,-10-12 1 16,-5-4 3-16,-17 0 9 16,-4 20-13-16,-16 19 9 0,-6 28 8 15,-10 20 2-15,-5 31-18 16,-11 24-1-16,1 19 7 15,4 8-123-15,1 12-261 0,10 4-384 16,16-8-93-16</inkml:trace>
          <inkml:trace contextRef="#ctx0" brushRef="#br0" timeOffset="198771.13">1668 7132 1454 0,'0'0'317'0,"-10"40"104"16,15 27-44-16,16 19-87 0,5 28-80 16,5 16-62-1,17 15-25-15,4 5-50 0,0 3-8 16,11 1-37-16,-5-9-9 0,0-3-16 15,-1-1 5-15,1-11-26 16,-11 0-152-16,-5-16-170 0,-5-20-316 0,-11-15-258 16</inkml:trace>
          <inkml:trace contextRef="#ctx0" brushRef="#br0" timeOffset="199170.54">2643 9138 2446 0,'-36'-19'227'16,"36"19"-32"-1,-48-4-27-15,7 15-28 0,-1 17-35 16,-6 11-23-16,6 16-17 0,0 12-13 0,6 8 1 15,10 7-22-15,10 1-3 0,11 4-3 16,5-9-17 0,21-3 9-16,10-4-10 0,0-12-12 15,11-8 10-15,0-16-5 0,6-15 0 16,-1-16 6-16,-11-12-4 0,1-16 3 16,0-15-5-16,-11-12 0 0,0-20 0 31,-10-19 2-31,-5-13 1 0,-17-7 1 15,-4 0-4-15,-11 16-3 16,-5 15-3-16,-6 20-9 16,-5 20-78-16,-5 19-93 0,-5 20-173 15,5 16-393-15,0 11-312 0</inkml:trace>
          <inkml:trace contextRef="#ctx0" brushRef="#br0" timeOffset="199685.76">3870 7152 893 0,'0'0'197'16,"0"0"146"-16,0 0 39 15,0 0-30-15,-5 28-27 0,0 23-34 0,-11 31-49 16,-15 32-20-1,-6 44-51-15,-15 15-20 16,-6 16-43-16,-10-1-26 0,5-3-42 16,5-4-22-16,6-4-7 15,5-8-91-15,5-12-188 0,10-15-159 16,6-16-240-16,10-16-159 0</inkml:trace>
          <inkml:trace contextRef="#ctx0" brushRef="#br0" timeOffset="200024.67">3488 9343 1706 0,'-32'47'377'15,"6"4"-64"-15,0 12-87 0,10 4-55 16,11 0-48-16,10 7-20 0,11-3-33 0,10-8-26 0,16-4-10 15,5-8-25-15,11-11 8 16,-6-13-17 0,-5-11 14-16,-5-16-14 0,-5-16 9 0,0-19-3 15,-11-13-6 1,-5-18 9-16,0-17-18 16,-5-19 13-16,-11-16-4 0,-5-16 4 15,-5 0-4-15,-1 5-9 0,-15 22 16 0,-5 17-14 16,-10 27 11-16,-6 24-9 15,-11 23 5-15,-5 20-64 16,1 8-170-16,4 15-203 16,6 5-321-16</inkml:trace>
          <inkml:trace contextRef="#ctx0" brushRef="#br0" timeOffset="200297.83">4017 6995 1742 0,'0'0'246'16,"0"0"57"-16,0 0-28 0,32 51-7 15,-1 24-36-15,6 23-66 16,0 28-21-16,15 15-43 15,6 13-15-15,5 7-15 0,5-4-36 16,10 1-4-16,1-5-28 0,5 0 9 16,0-3-81-16,-5-5-158 0,-6 1-261 15,-5-12-360-15,0-12-132 0</inkml:trace>
          <inkml:trace contextRef="#ctx0" brushRef="#br0" timeOffset="200585.09">5176 9280 2071 0,'-42'59'312'15,"5"4"-1"-15,6 4-68 16,15-1-81-16,11 5-59 0,16-4 6 16,20 0-30-16,11-12-13 0,10-8-38 31,1-15-3-31,-1-5-10 0,1-19 4 15,-11-8-2-15,0-16-21 16,-11-15 17-16,6-12-13 0,-6-20 12 16,-5-12-15-16,-10-16-4 0,-5-7 16 15,-11 0-16-15,-11 11 9 16,-10 13-26-16,-15 19-41 16,-12 23-87-16,-20 20-140 0,-16 16-232 15,-5 16-281-15</inkml:trace>
        </inkml:traceGroup>
        <inkml:traceGroup>
          <inkml:annotationXML>
            <emma:emma xmlns:emma="http://www.w3.org/2003/04/emma" version="1.0">
              <emma:interpretation id="{F289C79B-5C44-43AC-919E-52AA22EEC413}" emma:medium="tactile" emma:mode="ink">
                <msink:context xmlns:msink="http://schemas.microsoft.com/ink/2010/main" type="inkWord" rotatedBoundingBox="16925,7668 21772,7413 21908,10005 17061,10259"/>
              </emma:interpretation>
            </emma:emma>
          </inkml:annotationXML>
          <inkml:trace contextRef="#ctx0" brushRef="#br1" timeOffset="-146834.79">10420 8356 419 0,'0'0'38'16,"0"0"80"-16,0 0-1 16,0 0-26-16,0 0-24 0,26-20-29 31,-26 20-7-31,0 0 20 0,0 0 201 15,0 0-91-15,0 0-4 16,0 0-45-16,11 51 22 0,-11-4-29 16,-6-4 4-16,-9 1-17 15,-6 3-28-15,-5-4-19 0,-6-4-8 16,1-3-19-16,-6-5-12 16,5-7 21-16,1-8-23 15,0-5-4-15,-1-7 5 0,32-4 3 16,-31-7 11-16,31 7 2 0,0 0-12 0,-32-52 18 31,16 5-2-31,6 8 3 0,-1 7 34 16,11 32 30-16,-5-31-17 15,5 31-32-15,0 0-34 0,0 0 4 16,0 0 20-16,0 0 17 16,11 47-9-16,-1 4 7 0,11 4 19 15,0 8-4-15,5 4-23 16,11-4-23-16,0 8-3 15,-1-8-5-15,6 0-17 0,-5-4-53 16,-11 0-146-16,1-4-178 0,-12 0-249 16,-4 4-111-1</inkml:trace>
          <inkml:trace contextRef="#ctx0" brushRef="#br1" timeOffset="-150407.78">6744 9358 724 0,'0'0'156'15,"0"0"108"-15,0 0-24 0,0 0-87 16,16-31 11-16,-16 31 42 0,42-20-17 15,10 5-1 1,22 11 15-16,10 4-23 0,20 4-32 16,17-1-31-16,5 1-35 15,15 4-28-15,6-4-30 0,5 0-1 16,-5 0-1-16,0 0-1 0,-11-8-2 16,-10 0-6-16,-10-4-13 15,-6 4 0-15,-21 0-9 16,-16 0 9-16,-15 1 7 0,-16-1-3 15,-11 0-4-15,-31 4 0 16,21 4-8-16,-21-4 0 0,0 0-1 0,0 0-37 16,0 0-32-16,0 0-38 0,-31 0-50 15,-1 0-37-15,1-4-12 16,-1 0 12-16,-4 0 16 0,-1-4 1 31,6 0-8-31,4-8 1 0,27 16 68 0,-47-43 40 16,16 12 66-16,31 31-21 15,-42-44 29 1,42 44 37-16,-37-39 31 16,37 39 74-16,0 0 15 0,0 0-41 15,-37-24 77-15,37 24 61 0,0 0-36 16,0 0 2-16,0 0-20 16,11 52-34-16,15-13-34 15,11-4-28-15,5 1-7 0,0-5-23 0,5 1-9 16,5-9-10-16,-10-3 5 15,0 0-22 1,-5-1-5-16,-16 9 22 0,-21-28 11 0,16 43 9 16,-22 4-17-16,-15-7-22 15,-5-1-21-15,-16 0-4 0,-5 1-3 16,0-1-32-16,0-4-108 16,-1-3-93-16,6-1-165 15,11-7-218-15,5-5-194 0</inkml:trace>
          <inkml:trace contextRef="#ctx0" brushRef="#br1" timeOffset="-196722.65">10415 8304 725 0,'0'0'223'15,"-5"40"33"-15,5-40-53 0,0 0-47 16,0 0-86-16,0 39-24 15,0-39-31-15,10 39-137 0,-10-39-203 0,16 48-20 16,-6-9-12-16</inkml:trace>
          <inkml:trace contextRef="#ctx0" brushRef="#br1" timeOffset="-145865.69">11427 7073 532 0,'0'0'124'0,"0"0"11"0,0 0-75 16,0 0-7-16,0 0 77 15,0 0 36-15,0 0-10 16,37 8-35-1,-37-8-9-15,21 47-1 0,-16 5 13 16,-5-1-37-16,-5 0-25 16,-11-4-48-16,-5 0 34 0,0 0-59 15,-11-7 17-15,1-5 11 16,-6-11 9-16,37-24-31 16,-36 19 5-16,36-19 8 0,-32-7-21 0,32 7 9 15,0 0 28 1,-21-56-28-16,16 5-3 0,5 4 18 0,0 8-4 15,0 39-17-15,0 0 1 16,0-39 9-16,0 39 0 0,0 0-15 16,0 0 27-16,0 0-21 15,0 0 9-15,-42 7 7 16,10 1-20-16,1 0-2 0,5-4 42 16,26-4-24-16,-26-4 6 15,26 4 3-15,0 0-1 16,-37-31 10-1,37 31 21-15,-16-44 15 0,16 44-13 0,0 0 4 0,0 0 1 16,0 0-31-16,0 0 81 0,0 0 17 31,5 40-38-31,6 23 28 16,5 19 4-16,5 17-36 0,-1 15 9 16,1-4-17-16,6 4-27 0,-1-8-25 15,5-12-11-15,-10-3 6 16,0-16-4-16,0-9-19 0,-10-18-156 15,-1-9-200-15,-10-39-263 16,0 0-133-16</inkml:trace>
        </inkml:traceGroup>
      </inkml:traceGroup>
    </inkml:traceGroup>
    <inkml:traceGroup>
      <inkml:annotationXML>
        <emma:emma xmlns:emma="http://www.w3.org/2003/04/emma" version="1.0">
          <emma:interpretation id="{A4A96EAD-8F3A-40AB-AEF4-44440DE98EE4}" emma:medium="tactile" emma:mode="ink">
            <msink:context xmlns:msink="http://schemas.microsoft.com/ink/2010/main" type="paragraph" rotatedBoundingBox="4473,13068 30845,10250 31249,14032 4877,1685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E1FE9FD-5BF3-46DD-8DC8-F30BF11E5A31}" emma:medium="tactile" emma:mode="ink">
              <msink:context xmlns:msink="http://schemas.microsoft.com/ink/2010/main" type="line" rotatedBoundingBox="4473,13068 30845,10250 31249,14032 4877,16851"/>
            </emma:interpretation>
          </emma:emma>
        </inkml:annotationXML>
        <inkml:traceGroup>
          <inkml:annotationXML>
            <emma:emma xmlns:emma="http://www.w3.org/2003/04/emma" version="1.0">
              <emma:interpretation id="{8C7557FB-952D-4897-92BB-9E9731CB9B58}" emma:medium="tactile" emma:mode="ink">
                <msink:context xmlns:msink="http://schemas.microsoft.com/ink/2010/main" type="inkWord" rotatedBoundingBox="28986,11868 30995,11654 31249,14032 29240,14247"/>
              </emma:interpretation>
            </emma:emma>
          </inkml:annotationXML>
          <inkml:trace contextRef="#ctx0" brushRef="#br1" timeOffset="-189264.02">19151 12682 1234 0,'0'0'197'16,"0"0"26"-16,32 35-18 0,-32-35-61 15,26 28-37-15,-26-28-55 0,21 19 5 16,-21-19-24-16,0 0 38 15,0 0 18-15,0 0 44 0,0 0-43 16,21 0-13 0,-21 0 62-16,0 0-15 0,0 0-19 15,0 0-43-15,0 0-16 16,-21-15-28-16,21 15 13 0,-37 4-26 16,37-4 1-16,-26 19-2 0,26-19-4 0,0 0 4 15,-5 40-108 1,5-40-169-16,15 39-272 0,17-16-314 15</inkml:trace>
          <inkml:trace contextRef="#ctx0" brushRef="#br1" timeOffset="-189563.52">18952 11954 1627 0,'0'0'190'0,"0"0"29"15,0 0-22 1,0 0 92-16,-42 12-25 15,10 35-93-15,1 20-55 0,10 20-55 16,-5 11-19-16,26 4-27 16,0 0 2-16,10 1-17 0,1-9-112 15,4-7-127-15,1-9-198 0,0-11-165 0,-6-12-93 0</inkml:trace>
          <inkml:trace contextRef="#ctx0" brushRef="#br1" timeOffset="-189872.61">20090 11376 1171 0,'0'0'135'15,"0"0"184"-15,0 0 64 0,-26 55-154 16,15 20-45-16,1 23-69 0,10 20-75 16,0 8-7-16,0 8-17 15,10-1-32-15,-10-7-185 16,11-8-336-16,-11-8-177 0</inkml:trace>
          <inkml:trace contextRef="#ctx0" brushRef="#br1" timeOffset="-190143.03">20782 12009 807 0,'0'0'31'0,"0"0"166"16,0 0 51-16,0 0 5 16,0 0-61-16,-21 36-81 0,10-1-71 0,6 4 8 15,0 1-29-15,0-1-14 16,5 0-15-16,-11-3 2 16,11-36 18-16,0 35 1 0,0-35-11 15,0 0 24-15,0 0-24 16,-21 35 3-16,21-35-3 0,0 0 11 15,0 0-11-15,-26 8-5 0,26-8 12 16,-31-4-1-16,31 4 1 0,0 0-1 0,0 0-22 16,-16-4-6-16,16 4 22 15,-26 12 18-15,26-12 1 0,-42 40 22 16,10-5 2-16,1 4 20 0,-6 1-33 16,11-1 13-1,0-8-23-15,-1-3 18 16,1 0-19-16,-5-5 12 0,10-3-10 15,5-8 8-15,0-8-21 16,-10-4 6-16,10-4-7 0,-5-8 3 0,0-4 22 0,21 16-9 16,-21-39-15-16,11-1 14 31,-1-3-22-31,6-4-11 0,10-4 17 16,1 4-13-16,4-1 7 15,-5 5 11-15,6 8-27 0,-11 35 22 0,10-32-17 16,-10 32 8-16,0 0-3 15,0 0 1-15,0 0 16 0,27 12-28 16,-12 8 22-16,1 7-18 0,-16 5 21 0,11-1 37 16,-11 5 29-16,-11 3-1 31,1 8-5-31,-17 4-17 0,-9 0 11 16,-17 4-19-16,11-3 5 0,-5-1-24 15,0-8-12-15,0 0-6 16,15-15-13-16,-5-1 7 0,17-7 5 15,20-20-16-15,0 0 17 0,-6 24-13 16,6-24 13 0,0 0-15-16,16 23-1 0,10-7 5 15,6-4-16-15,4-1 0 0,-4-3-8 16,5 8 21-16,-6-8-5 16,-5 12-1-16,-5-5 18 0,-21-15-13 0,21 36 20 15,0-1-11-15,-16 1-4 16,-10 7 4-16,-5 8 42 15,-1-4-6-15,-10 8 8 16,5 0-31-16,-4 4 9 0,9-4-17 16,1 0 10-16,4-4-15 15,12-7 17-15,4-13-14 0,16-3 8 16,6-13-11-16,25-3-5 0,6-8 10 16,5-12-79-16,-5-7-105 0,0-17-219 15,-5-11-204 1,-11-8-90-16</inkml:trace>
        </inkml:traceGroup>
        <inkml:traceGroup>
          <inkml:annotationXML>
            <emma:emma xmlns:emma="http://www.w3.org/2003/04/emma" version="1.0">
              <emma:interpretation id="{7B678005-7A61-4143-B83C-2B9774FE8357}" emma:medium="tactile" emma:mode="ink">
                <msink:context xmlns:msink="http://schemas.microsoft.com/ink/2010/main" type="inkWord" rotatedBoundingBox="20578,12799 22438,12601 22644,14537 20785,14736"/>
              </emma:interpretation>
            </emma:emma>
          </inkml:annotationXML>
          <inkml:trace contextRef="#ctx0" brushRef="#br1" timeOffset="-193545.45">11998 12898 1548 0,'0'35'323'0,"0"-35"-17"15,11 40-61-15,5-5-43 16,5-11-40-16,10-1-65 0,-5-7-52 0,1-8-21 16,-1-4 6-16,-5-4-8 0,0-4 12 31,-21 4-6-31,21-24-5 0,-16-3-2 15,0-5 13-15,-10 1 25 16,-6-1-10-16,-4 5 6 0,-6 3-16 16,-6 16-16-16,1 4-10 15,-5 12-13-15,-1 4-5 0,1 8-5 0,10 7-9 16,0 1-145-16,21-28-145 16,-5 47-217-1,10-12-271-15</inkml:trace>
          <inkml:trace contextRef="#ctx0" brushRef="#br1" timeOffset="-193868.8">11348 12343 526 0,'0'0'152'0,"0"0"45"15,0 0 32-15,0 0 1 31,0 0-43-31,0 0-27 0,0 0-41 16,0 0-16-16,0 0-40 16,0 0 197-16,0 0-23 0,26 32-51 15,-5 19-8-15,-5 8-24 16,0 8-33-16,-6 8-44 0,6-1-17 16,0 5-10-16,5-4-19 15,-5-4-28-15,-1-9 5 0,6-3 0 16,0-7-74-16,5-13-161 0,-26-39-188 15,37 39-260-15,0-23-165 0</inkml:trace>
          <inkml:trace contextRef="#ctx0" brushRef="#br1" timeOffset="-194657.51">10923 13268 1490 0,'-31'19'348'0,"31"-19"-37"15,-21 44-32-15,0 3-46 0,5 0-62 16,1 8-52-16,4-4-36 31,-5-4-17-31,6-3-6 0,-6-5-10 16,-5 0-26-16,-5 1-10 0,-6-13-11 16,-9-3-3-16,4-12-5 15,-5-5 5-15,5-10 4 0,6-9-4 0,10-8 0 0,21 20 5 16,-32-43-5-16,17 7-4 15,15 36 8-15,-11-31-4 0,11 31 0 16,0 0 0-16,31 8 3 0,6 23 1 16,10 16 3-16,6 20-13 15,-1 4 10-15,11 4-8 0,0 4 6 16,-5-1-58-16,-1 1-258 0,-4-4-398 16,-11-9-233-16</inkml:trace>
        </inkml:traceGroup>
        <inkml:traceGroup>
          <inkml:annotationXML>
            <emma:emma xmlns:emma="http://www.w3.org/2003/04/emma" version="1.0">
              <emma:interpretation id="{DDC1D95C-4807-4F2B-AE1B-B8FEC6B211D3}" emma:medium="tactile" emma:mode="ink">
                <msink:context xmlns:msink="http://schemas.microsoft.com/ink/2010/main" type="inkWord" rotatedBoundingBox="16200,14399 19594,14036 19675,14795 16281,15157"/>
              </emma:interpretation>
            </emma:emma>
          </inkml:annotationXML>
          <inkml:trace contextRef="#ctx0" brushRef="#br1" timeOffset="-195225.1">5937 14282 638 0,'0'0'144'16,"0"0"-68"-16,0 0-22 15,0 0-8-15,20-15 21 0,28-1 17 0,9 0 38 16,27 0-9-16,16 1-3 16,21 3-28-16,25 4 11 0,17 0-35 15,10-4 3-15,5 5 30 16,6 3 74-16,5 4-56 0,5 0-51 15,-6 7-27-15,-4-3-19 16,-6 4 6-16,-10-4-11 0,-16 0-3 16,-16 0 0-16,-10-8-1 0,-21 4 5 15,-10 8-4-15,-17-12-4 16,-10-4 5-16,-10 4 2 0,-16-4 2 16,-11 1 5-16,-31 7-17 15,27-12-2-15,-27 12 8 0,0 0-3 16,0 0 0-16,0 0-6 15,0 0-54-15,0 0-69 0,5-44-57 16,-5 44-45-16,0 0-30 0,-16-43 5 16,-5 8 33-16,21 35 24 15,-37-39 36-15,1 7 54 0,4 5 39 16,6-5 14-16,-11 1 19 0,6 3 13 16,-1-3 15-16,32 31 52 15,-36-40 49-15,36 40 75 0,-32-27 15 0,32 27-38 0,0 0-40 16,0 0 44-16,0 0 63 0,0 0 29 15,0 0-17-15,42 47-36 32,5 0-44-32,11-4-16 0,0-3-5 15,-6-1-28-15,1 0-16 0,-11-3-12 16,0-1-4-16,-11-7 15 0,-5-1 30 16,-26-27 5-16,6 40-35 15,-12 3-32-15,-20-4-24 0,-16 4-12 16,-10 5-3-16,-11-13-6 0,5 4-19 15,0-3-24-15,16-9-166 0,11 1-250 0,31-28-230 16,0 0 62-16</inkml:trace>
        </inkml:traceGroup>
        <inkml:traceGroup>
          <inkml:annotationXML>
            <emma:emma xmlns:emma="http://www.w3.org/2003/04/emma" version="1.0">
              <emma:interpretation id="{E0EA668B-2AAB-4D2C-A25C-AC9634B6CA99}" emma:medium="tactile" emma:mode="ink">
                <msink:context xmlns:msink="http://schemas.microsoft.com/ink/2010/main" type="inkWord" rotatedBoundingBox="8164,14721 10179,14506 10326,15883 8311,16098"/>
              </emma:interpretation>
            </emma:emma>
          </inkml:annotationXML>
          <inkml:trace contextRef="#ctx0" brushRef="#br0" timeOffset="212012.44">-1856 15179 443 0,'0'0'94'0,"-26"16"-1"0,26-16 8 16,-32 27 22-16,11 5-12 0,0 7-38 16,1 0-2-16,4 5-2 15,5-1-3-15,6-4-7 16,5-39 5-16,11 55-6 0,-11-55 10 15,36 48-47-15,1-17-1 0,5-15-10 16,0-4 0-16,0-8 15 16,5-8-25-16,5-8-13 0,-10-4 30 0,0-4 8 15,-5-7-29-15,-37 27 27 0,32-51-33 0,-6 4 18 32,-11-5 4-32,-9-3-22 15,-6-4 13-15,-6-4 4 0,-4-3-23 0,-6 3-6 0,6 8 34 31,-6 11-6-31,16 44-25 0,-16-39 3 16,16 39-102-16,0 0-112 0,0 0-156 16</inkml:trace>
          <inkml:trace contextRef="#ctx0" brushRef="#br0" timeOffset="211493.08">-1457 14334 308 0,'0'0'61'0,"0"0"18"16,0 0 3-16,0 0 1 0,5-28 12 31,-5 28-3-31,0 0 23 0,0 0-27 15,0 0-23-15,0 0 23 16,0 0-30-16,0 0 8 0,0 0 2 16,0 0 20-16,0 0-18 0,0 0 26 15,0 0 55-15,0 0 9 16,-16 35-36-16,-5 9-67 0,0 3-21 16,0 4 1-16,-5 4-32 0,0 0 1 15,5-4 4-15,0-4-25 0,-5 1-115 16,5-9-155-16,0 0-69 0,0 1-34 15,0-1-7-15</inkml:trace>
          <inkml:trace contextRef="#ctx0" brushRef="#br0" timeOffset="212480.89">-1106 14554 801 0,'0'0'217'15,"0"0"-14"-15,0 0-38 0,0 0 12 16,0 0-85-16,10 51-31 0,-4-4 1 16,4 8 5-16,1 8 35 0,4 0 9 15,6 4-16-15,0-4 3 16,16 0-36-16,0-4-24 0,0-4-14 16,-1-8-12-16,6-4 0 0,-10-3-18 15,-1-9-84-15,-31-31-159 0,37 35-169 0,-11-11-53 31,-26-24 29-31</inkml:trace>
          <inkml:trace contextRef="#ctx0" brushRef="#br0" timeOffset="213569.08">-555 14798 774 0,'0'0'132'0,"0"0"44"16,0 0 69-16,0 0-55 0,-37 43-54 15,5 12-38-15,11 4-35 0,0 8-5 16,6 4-19-16,4 3 8 0,6-3-33 15,5-4-2-15,11-8 22 16,4-8 4-16,6-4 6 0,-21-47 2 16,42 55-16-16,5-23-10 0,-5-9 7 15,6-11-17-15,9-8-2 16,-4-12 3-16,4-4-14 0,-4-11 20 16,-6-5-11-1,-5-3-6-15,0-12 14 16,-5-5-17-16,-6-7 3 15,-5-11 17-15,-15-9-25 0,-6-4 17 16,-10 0 44-16,-11 9 14 0,-10 15 0 16,-6 11-10-16,-15 17-43 15,-5 23-7-15,-11 12-7 0,0 15-161 0,0 5-186 16,5 3-204-16,1 5-70 0</inkml:trace>
        </inkml:traceGroup>
        <inkml:traceGroup>
          <inkml:annotationXML>
            <emma:emma xmlns:emma="http://www.w3.org/2003/04/emma" version="1.0">
              <emma:interpretation id="{CB48BCE1-DA0E-49B3-924F-B59584ADA441}" emma:medium="tactile" emma:mode="ink">
                <msink:context xmlns:msink="http://schemas.microsoft.com/ink/2010/main" type="inkWord" rotatedBoundingBox="4473,13068 6978,12801 7339,16175 4833,16443"/>
              </emma:interpretation>
            </emma:emma>
          </inkml:annotationXML>
          <inkml:trace contextRef="#ctx0" brushRef="#br0" timeOffset="208655.67">-3518 15238 601 0,'0'0'194'0,"0"0"35"16,-26 12-82-16,26-12-56 0,0 0-16 15,-27 24 31-15,27-24-10 16,-21 39 60-16,0-8-9 0,6 5-44 0,-1-1 7 16,11 4-37-16,5 1-10 15,0-1 10-15,5 0-3 0,11 1-16 16,-1-5-21-16,6-3-9 0,11-9 17 31,5-3 12-31,5-4-8 0,-1-9-25 0,12-7 9 0,-1-3 10 16,1-9 3-1,-1-12-5-15,-5 1-9 0,-5-5-4 16,0-7 7-16,-10-5 0 0,-6-3-23 16,-10-8-4-16,-1 0-8 0,-9-8 11 0,-6 0 3 15,-11-4-10-15,-10 4-3 16,0 4-3 0,0 8 51-16,-10 15-17 0,-1 16-4 0,-10 12-11 0,-5 16-16 15,0 16 0-15,-5 7 8 0,4 1-12 16,6 7 11-16,6 0-11 15,4 0-55-15,6-3-74 0,16-5-143 32,10-35-196-32,-6 51-147 0,12-23-73 15</inkml:trace>
          <inkml:trace contextRef="#ctx0" brushRef="#br0" timeOffset="210468.23">-3209 15270 422 0,'-26'27'132'15,"26"-27"18"-15,-21 4 12 0,21-4-50 16,0 0-33-16,0 0 9 0,-26-31 1 15,5-5 38-15,5-3 24 16,0 0-16-16,-5-5-75 0,0-11-23 16,-5 0-7-16,0-12-17 0,0-7-13 15,-6-5 0-15,-4-4-5 0,-6 13 14 16,5 3-19-16,5 16 3 16,6 7 15-16,0 9-27 15,26 35-122-15,-21-36-141 0,21 36-118 0</inkml:trace>
          <inkml:trace contextRef="#ctx0" brushRef="#br0" timeOffset="203647.43">-4273 12560 313 0,'-6'23'59'0,"6"-23"-16"15,0 0-4-15,-5 32-28 0,5-32 5 16,-10 27-13-16,10-27-23 16,-6 28-63-16</inkml:trace>
          <inkml:trace contextRef="#ctx0" brushRef="#br0" timeOffset="203897.75">-4457 13130 534 0,'0'0'181'0,"-21"32"-8"15,21-32-30-15,0 0-53 0,0 0-51 0,-10 39-18 16,10-39 8-16,0 0-49 15,-16 35-1-15,16-35-79 16,-11 36-103-16,11-36-41 16,0 0-41-16</inkml:trace>
          <inkml:trace contextRef="#ctx0" brushRef="#br0" timeOffset="204093.17">-4656 13657 279 0,'-16'32'56'15,"16"-32"6"-15,-10 35 21 16,10-35-44-16,0 0 6 16,-16 39-31-16,16-39-17 0,-11 32-22 15,11-32-127-15</inkml:trace>
          <inkml:trace contextRef="#ctx0" brushRef="#br0" timeOffset="204292.86">-4850 14231 581 0,'0'0'173'0,"0"0"-22"16,0 0-50-16,0 0-38 0,-11 36-29 16,11-36-17-16,0 0-11 15,-10 35-73-15,10-35-129 0,-11 28-122 16</inkml:trace>
          <inkml:trace contextRef="#ctx0" brushRef="#br0" timeOffset="210089.75">-4903 15120 460 0,'0'0'79'0,"0"0"25"0,0 0-12 16,0 0 43-16,0 0 27 0,27 24 16 31,-27-24 7-31,31 0 25 0,1-8-74 16,-1-16-34-16,1 5-28 15,-1-9-20-15,6-3-18 0,-11-5-8 16,5-7-8-16,-4-4-13 16,-1-8 1-16,5-8-2 0,1-4 2 15,-1-8-8-15,1-3 3 0,-1 3-14 16,1 8-14-16,-11 16-111 16,0 11-124-16,-6 13-83 0,-15 27-10 15,0 0-50-15</inkml:trace>
          <inkml:trace contextRef="#ctx0" brushRef="#br0" timeOffset="204497.69">-4971 14857 813 0,'0'0'220'16,"0"0"-19"-16,0 0-99 16,0 0-28-16,0 0-41 0,0 0-37 15,0 0-31-15,0 0-97 0,0 0-84 31,0 0-99-31</inkml:trace>
          <inkml:trace contextRef="#ctx0" brushRef="#br0" timeOffset="207669.1">-4950 15336 591 0,'0'0'122'15,"0"0"-18"-15,0 0-1 16,0 0-36-16,0 0-15 15,0 0-17-15,0 0 2 0,0 0-1 0,0 0 9 16,0 0 32 0,0 0-1-16,0 0 8 0,0 0 11 0,0 0 32 0,0 0-77 31,-26-7-36-31,26 7 8 0,0 0-22 16,-26-16 14-16,26 16 24 0,0 0-4 15,-26-12-1-15,26 12 25 16,0 0 12-16,0 0-4 0,-27-8-14 15,27 8-4-15,-21 0-15 0,21 0 2 16,0 0-18-16,0 0-5 16,0 0 27-16,-21 8-10 0,0-4-1 15,21-4 6-15,-21 12 17 0,0 0 7 16,1 3-1-16,-1 1 12 16,0 8-11-16,-6 3-3 0,6 1 5 0,-5 7-8 15,5-3 7-15,-5 7-7 16,5 0-17-16,-5 1-15 0,5 7 7 15,5-4-14-15,0 0-11 0,1 1 15 0,4-1 8 16,11-4-8-16,0 0-13 0,0 1 14 16,11-9-4-16,-11-31 8 15,26 40 0-15,0-13-2 0,11-7 6 16,-1-20 12-16,12 0-13 31,4-4 1-31,6-8-6 0,5-4 6 16,0-11-2-16,0-5-2 0,-1 1-9 0,-4-9 8 0,0 1-15 31,-6-4-6-31,-5-8 0 0,-10-4 9 16,-5-4-1-16,-6 0-16 0,-16-8 8 15,-4-8 0-15,-6 8 0 0,-11 4-5 16,1 4 8-16,-6 12-1 0,-5 8-2 16,0 11-10-16,-11 5 14 15,6 7-7-15,-5 12-10 0,-6 8 13 16,0 8 3-16,1 4-11 0,4 7 4 0,-5 1 13 15,6 7-14-15,0-3-3 0,31-28-48 16,-32 39-80-16,32-39-99 0,-26 39-155 31,26-39-173-31,-16 40-88 16,16-40-41-16</inkml:trace>
        </inkml:traceGroup>
      </inkml:traceGroup>
    </inkml:traceGroup>
    <inkml:traceGroup>
      <inkml:annotationXML>
        <emma:emma xmlns:emma="http://www.w3.org/2003/04/emma" version="1.0">
          <emma:interpretation id="{C24020AD-21B6-4BB0-B7A1-B839B3075758}" emma:medium="tactile" emma:mode="ink">
            <msink:context xmlns:msink="http://schemas.microsoft.com/ink/2010/main" type="paragraph" rotatedBoundingBox="1749,16915 30052,14905 30264,17891 1961,199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5B8B4E-86C6-4C74-9927-7A505D275365}" emma:medium="tactile" emma:mode="ink">
              <msink:context xmlns:msink="http://schemas.microsoft.com/ink/2010/main" type="line" rotatedBoundingBox="1749,16915 30052,14905 30264,17891 1961,19901"/>
            </emma:interpretation>
          </emma:emma>
        </inkml:annotationXML>
        <inkml:traceGroup>
          <inkml:annotationXML>
            <emma:emma xmlns:emma="http://www.w3.org/2003/04/emma" version="1.0">
              <emma:interpretation id="{A9EFEF0B-F3C7-4C58-A497-F1BA3785248D}" emma:medium="tactile" emma:mode="ink">
                <msink:context xmlns:msink="http://schemas.microsoft.com/ink/2010/main" type="inkWord" rotatedBoundingBox="1825,17989 2704,17927 2772,18886 1894,18948"/>
              </emma:interpretation>
            </emma:emma>
          </inkml:annotationXML>
          <inkml:trace contextRef="#ctx0" brushRef="#br0" timeOffset="-116703.06">-7970 17649 395 0,'0'0'92'0,"-26"-4"12"0,26 4-26 31,0 0-4-31,0 0-24 0,0 0 22 15,0 0 38-15,-21-31-1 16,21 31 41-16,0 0-22 0,0 0-6 0,0 0-34 0,0 0-4 0,0 0 186 16,0 0-86-16,0 0-39 15,0 0-41-15,10 35-28 0,-5-4-19 16,1 1-27-16,-6-1-15 31,0-31 2-31,-11 40-12 0,6-5 4 16,5-35-9-16,-26 39 12 0,26-39-5 15,-27 28-10-15,1-16 6 0,26-12-11 16,-31-16 8-16,31 16-7 16,-32-51 2-16,6 4 5 15,10-1-3-15,1 5-1 0,4 12 10 16,11 31-6-16,-10-28 0 0,10 28 4 16,0 0 6-16,0 0 45 0,0 0-8 15,-21 32-18-15,5-1-14 0,-5 8-8 16,5 1-2-16,0-9-5 15,16-31 0-15,-21 40 0 0,21-40 5 16,-26 35 1-16,26-35-6 16,0 0 0-16,-31 8 6 15,31-8-2-15,-26-12-4 16,26 12 4-16,-21-20 11 0,21 20-1 0,0 0-4 0,0 0-10 16,0 0 21-16,0 0 31 0,0 0-16 15,15 40-9-15,6 3 8 16,5 8 33-16,1 16-13 15,4 0-36-15,1-4 3 16,-6 12-16-16,5-1-29 0,-10-7-134 16,-5 0-243-16,0-8-226 15,-1 0-177-15</inkml:trace>
          <inkml:trace contextRef="#ctx0" brushRef="#br0" timeOffset="-116240.24">-7624 18314 854 0,'-26'19'205'0,"26"-19"74"15,0 0-41-15,0 0-81 16,-21 36-16-16,21-36 33 0,0 0-45 15,0 0-36-15,31 8-16 16,-5-12-41-16,1-4 11 0,-27 8 8 0,26-24-3 0,-26 24 13 16,16-39 7-16,-6 7-9 15,-10 32-32 1,-10-39 7-16,10 39-17 0,-27-27 42 16,-4 11-1-16,-1 8 16 15,-4 8-40-15,-1 8-6 0,5 19-19 0,1 5-13 16,5-1 9-16,26-31-47 15,-26 44-230-15,26-44-426 0,5 47-355 0</inkml:trace>
        </inkml:traceGroup>
        <inkml:traceGroup>
          <inkml:annotationXML>
            <emma:emma xmlns:emma="http://www.w3.org/2003/04/emma" version="1.0">
              <emma:interpretation id="{4B9A65E8-ADD3-4276-BE6B-ED6443C665A2}" emma:medium="tactile" emma:mode="ink">
                <msink:context xmlns:msink="http://schemas.microsoft.com/ink/2010/main" type="inkWord" rotatedBoundingBox="4623,16711 6211,16598 6391,19122 4802,19234"/>
              </emma:interpretation>
            </emma:emma>
          </inkml:annotationXML>
          <inkml:trace contextRef="#ctx0" brushRef="#br0" timeOffset="-118027.79">-5228 18007 907 0,'-36'4'127'0,"36"-4"38"16,-37 12 3-16,0 3-31 15,6 1-48 1,31-16-27-16,-47 39 34 0,15 9 20 15,11-1 18-15,0 4-49 16,0 8-33-16,16-8-26 0,0-8-15 16,10 8-17-16,5-7 6 0,11-9 15 0,6-3 22 15,9-13-12-15,11-11 8 0,1-8-1 32,9-12-2-32,6-19-3 0,0 3-21 15,0-15 11-15,-10-4-12 0,-6-8-5 16,-16-4-9-16,-10-8 6 0,-10 8-47 15,-17-8 4-15,-9 4 29 16,-17 4-14-16,-10 12 4 0,-10 12 6 16,-6 7-13-16,-5 24 34 0,0 12-5 0,0 16 9 0,0 7-4 15,11 8-3-15,5 1 20 0,15 3-8 16,17 0-69-16,15-43-218 16,5 51-151-1,16-7-30-15</inkml:trace>
          <inkml:trace contextRef="#ctx0" brushRef="#br0" timeOffset="-118993.18">-5437 17975 468 0,'0'0'109'0,"0"0"-1"0,0 0 1 16,0 0 10-16,0 0-13 0,0 0-26 0,0 0-34 0,0 0-30 31,0 0-16-31,0 0-6 0,0 0-96 15,0 0-81-15,0 0-109 16</inkml:trace>
          <inkml:trace contextRef="#ctx0" brushRef="#br0" timeOffset="-119130.83">-5322 17358 459 0,'0'31'57'15,"0"-31"-2"-15,0 0-12 16,-5 36-3-16,5-36-24 0,0 0-14 0,-6 39 15 0,6-39-17 16,-10 39 3-16,-1-3 13 0,1-1 5 15,-1 1 0-15,1-1-21 0,0 0 6 16,-1 1 2-16,1-5-21 31,10-31-3-31,-11 40-48 0,11-40-47 16,-10 35-14-16,10-35-16 0,0 0 19 15</inkml:trace>
          <inkml:trace contextRef="#ctx0" brushRef="#br0" timeOffset="-119360.13">-5222 16752 472 0,'0'0'54'0,"0"0"18"16,0 0 32-16,0 0-15 0,0 0-26 15,0 0-43-15,0 0-9 0,0 0-15 16,0 36 1-16,0-36 11 0,0 31-87 15,0-31-56 1,-16 39-49-16,11-3-47 0</inkml:trace>
          <inkml:trace contextRef="#ctx0" brushRef="#br0" timeOffset="-119544.76">-5149 16331 548 0,'0'0'176'0,"0"0"35"31,0 0 22-31,0 0-21 0,0 0-29 15,0 0-37-15,0 0 11 0,0 0-55 0,0 0-26 0,0 0-51 16,0 0 2-16,0 0-21 0,0 0 1 31,0 0 28-31,0 0-58 0,0 0-45 16,0 0-201-16,0 0-101 16,10 36-6-16,-10 3 24 0,-5 4 49 15</inkml:trace>
          <inkml:trace contextRef="#ctx0" brushRef="#br0" timeOffset="-118702.35">-5044 16607 274 0,'0'0'67'0,"0"0"-2"16,0 0-18-16,21 12-24 0,-21-12-10 15,0 0-6-15,0 0 8 0,26 39-5 16,-5-8-10-16,-21-31 0 0,31 36-45 16,-4-1-43-16,-6-3-32 15,0 7 15-15</inkml:trace>
          <inkml:trace contextRef="#ctx0" brushRef="#br0" timeOffset="-117685.25">-4132 17861 1385 0,'-42'24'175'15,"-5"7"69"-15,-5 17-39 0,-11 15-35 16,0 11-46-16,5 13-14 0,6 11-32 16,5 0-23-1,15 1-1-15,11-9-32 0,21-11-2 0,16-12 7 0,15-16-18 0,16-20-15 32,22-15-20-32,4-24 15 0,6-15-5 15,-1-13-5-15,-4-15 29 0,-11-16-8 16,-6-8 9-16,-9-7-4 15,-17-9-5-15,-20-3-28 16,-17 4 12-16,-15-1 2 0,-15 5 4 0,-17 7-5 16,-10 12-7-16,-5 20-109 0,-16 19-116 15,0 17-88 1,-10 14-148-16,-1 25-112 0</inkml:trace>
          <inkml:trace contextRef="#ctx0" brushRef="#br0" timeOffset="-118516.46">-4646 17370 197 0,'16'31'85'16,"-16"-31"-5"-16,16 51 5 0,-16-51 15 16,21 48 21-16,-21-48 39 0,16 43 1 15,-16-43-39-15,15 43-33 16,-15-43-26-16,0 0 5 0,26 39-23 16,-26-39-29-16,0 0-13 15,32 32 9-15,-32-32-12 0,0 0-61 16,26 27-169-16,-26-27-137 15</inkml:trace>
        </inkml:traceGroup>
        <inkml:traceGroup>
          <inkml:annotationXML>
            <emma:emma xmlns:emma="http://www.w3.org/2003/04/emma" version="1.0">
              <emma:interpretation id="{D4D6CA4C-6A29-47A6-84B9-EA18F9438522}" emma:medium="tactile" emma:mode="ink">
                <msink:context xmlns:msink="http://schemas.microsoft.com/ink/2010/main" type="inkWord" rotatedBoundingBox="15675,15984 22055,15531 22234,18052 15854,18505"/>
              </emma:interpretation>
            </emma:emma>
          </inkml:annotationXML>
          <inkml:trace contextRef="#ctx0" brushRef="#br1" timeOffset="-112010.99">9623 16249 669 0,'10'20'238'0,"-10"-20"60"15,16 23 6-15,-11 5-22 16,1 3-2-16,-1 5-55 0,-5-1-45 16,0 0-22-16,-11 5-51 0,-4 3-49 15,-6-4-30-15,-11 4-25 0,-4-3-24 0,-1-5 3 16,0-7-2-16,-5-1 9 0,5-11 8 16,1-8 3-16,4-12-12 15,11-8 2-15,0-11 3 0,11-9 7 16,-1-3 0-16,11-9 0 0,0 13 0 15,0 31-8-15,0 0 8 16,0 0 15-16,0 0 2 0,0 0-6 16,32 20-1-1,-6 15 2-15,0 20-8 0,6 8 3 0,-6 12-3 0,5 7 4 16,6 9 3-16,-5-1 9 16,4 5 4-1,6-5-12-15,-5-3-192 16,0-13-265-16,5-7-285 0</inkml:trace>
          <inkml:trace contextRef="#ctx0" brushRef="#br1" timeOffset="-111442.98">10562 15274 686 0,'0'0'264'0,"26"-3"25"0,-26 3 25 15,0 0-59-15,16 51-104 16,-1-4 22-16,-9 0-45 0,-6 0-45 0,-6-7-24 16,-4-5-23-16,-1-4-36 15,11-31 5-15,-21 36-1 16,21-36 0-16,-26 27-12 0,0-7 1 0,0-20 11 15,5 0 0-15,-6-8-4 0,1-8 6 16,26 16-6 0,-36-35 0-16,4 8-5 0,1 3 2 0,-1 4-2 0,1 16 5 15,-1 16 0-15,-4 12 0 16,4 15 5-16,-5 12 19 16,6 12 35-16,5 4-1 15,5 8 25-15,5-5-23 16,11-3-16-16,10-4-12 15,16-12-6-15,5-11-8 0,21-9-13 0,6-11-1 0,4-8-1 16,6-16 8-16,-5-4-11 0,0-12-81 16,-6-3-200-16,-5-1-298 15,-10-4-153-15</inkml:trace>
          <inkml:trace contextRef="#ctx0" brushRef="#br1" timeOffset="-111131.8">10971 15848 830 0,'0'0'335'16,"0"0"64"-16,31-4-55 0,-31 4-78 16,0 0-58-16,32 8-80 15,-32-8-46-15,0 0-5 0,0 0-22 16,0 0-15-16,0 0 4 0,0 0-8 0,26 15 37 15,-26-15-8-15,0 0-41 0,0 0-5 16,0 0-8-16,0 0-17 16,0 0 16-1,-16-39-10-15,16 39 46 0,-21-35 32 16,21 35-38-16,-26-12-30 0,26 12 2 0,-32 8 1 0,6 7-25 16,26-15 19-16,-31 24-15 15,31-24-12-15,-16 35-178 16,16-35-323-16,0 0-289 15</inkml:trace>
          <inkml:trace contextRef="#ctx0" brushRef="#br1" timeOffset="-110627.78">11285 17291 916 0,'0'0'217'0,"0"0"33"0,0 0-44 16,0 0 106-16,0 0-36 15,0 0-87-15,53 0-59 0,4-4-53 16,17-8-28 0,10-7-36-16,-6-1-3 15,6 4-3-15,-16 1-11 0,-15-1-86 16,-11 8-165-16,-11 4-162 0,-31 4-67 15,0 0 5-15,0 0 54 0</inkml:trace>
          <inkml:trace contextRef="#ctx0" brushRef="#br1" timeOffset="-110487.16">11348 17633 582 0,'0'0'148'15,"0"0"3"-15,0 0-49 0,32 8-42 16,20-12-31-16,11-4-8 0,10-7-8 31,17-5-13-31,4 0-31 0,6-3-208 0</inkml:trace>
          <inkml:trace contextRef="#ctx0" brushRef="#br0" timeOffset="-115180.97">5580 17657 735 0,'-21'16'151'16,"21"-16"-11"-16,-26 15 12 15,26-15-34-15,0 0-59 0,0 0-27 16,0 0-18-16,0 0 58 0,0 0 78 31,31 8 5-31,22-4 13 0,25-8 71 16,32-4 32-16,37-3-139 0,37-5-78 0,41-4-45 15,27 0 15-15,15-3 37 0,6 11 13 16,-5-4-92-16,-12 5-10 0,-14 7-4 16,-27 0 4-16,-27 0 9 0,-25 8-14 15,-27-4-12-15,-31 0-81 0,-21 0-51 16,-26-4 45-1,-16 4 21-15,-42 0-11 0,0 0-19 0,0 0-18 16,0 0 47 0,0 0 46-16,0 0-25 15,-32-8-42-15,1 4-34 0,-6 0-27 16,-5-4-1-16,11 0 9 0,-1 0 7 16</inkml:trace>
          <inkml:trace contextRef="#ctx0" brushRef="#br0" timeOffset="-114948.32">8564 17429 561 0,'0'0'75'0,"0"0"-17"0,0 0 43 16,0 0 30-16,0 0-46 0,0 0 10 15,0 0-1-15,15 51 9 0,-15-51-8 0,42 43-37 16,6-7 31-16,-1-13 15 31,0-7-40-31,-5 4-9 0,0-9-14 16,-5 1-25-16,-6-8 18 0,-31-4-1 15,0 0 46-15,26 16 10 0,-26-16-40 16,0 0-4-16,-36 51-34 16,-12-12 2-16,-4 1 14 0,-1-1-81 15,1-4-121-15,-6 9-209 0,-5-5-108 0</inkml:trace>
        </inkml:traceGroup>
        <inkml:traceGroup>
          <inkml:annotationXML>
            <emma:emma xmlns:emma="http://www.w3.org/2003/04/emma" version="1.0">
              <emma:interpretation id="{A8A74FB3-F533-45EA-A949-038C871999E1}" emma:medium="tactile" emma:mode="ink">
                <msink:context xmlns:msink="http://schemas.microsoft.com/ink/2010/main" type="inkWord" rotatedBoundingBox="23283,15714 27575,15409 27764,18069 23472,18373"/>
              </emma:interpretation>
            </emma:emma>
          </inkml:annotationXML>
          <inkml:trace contextRef="#ctx0" brushRef="#br1" timeOffset="-108911.14">14893 16497 2400 0,'-21'0'351'0,"21"0"-97"0,-26 15-60 15,0 17-86-15,-6 11-42 0,-5 16-17 16,-4 4-7-16,-7 8-23 0,1 7-19 15,0-3 8-15,5-4-4 0,0-4-106 16,5-4-136-16,1-12-91 16,4-12-33-16,32-39-1 0,-26 32-24 15,26-32 63-15,0 0 118 0,0 0 97 16,0-48 51-16,10-7 47 0,6-15-6 16,0-5 5-16,5-12 35 15,-5-7 41-15,-6 0 91 0,6 11 94 16,-11 12 52-16,6 16-7 0,-11 16-93 15,0 39-65-15,0 0 39 16,0 0-31-16,0 0-32 0,-6 55-37 16,12 12-17-16,4 4-28 0,6 7-18 15,10 5-4-15,11-1-8 0,-1 1 0 16,6-8-104 0,6-5-279-16,-1-14-336 0,0-17-128 15</inkml:trace>
          <inkml:trace contextRef="#ctx0" brushRef="#br1" timeOffset="-109355.57">14547 15812 1033 0,'0'0'335'15,"-26"-27"19"-15,26 27-75 16,0 0-115 0,0 0-20-16,0 0-41 0,0 0-45 15,0 0-32-15,31-28-5 16,-31 28-9-16,32-27-6 0,-32 27 9 16,26-36-11-16,-26 36 40 0,0 0 69 15,0 0-23-15,0 0-51 16,0 0-11-16,-26-8-21 0,-6 12-1 15,6 12-10-15,0 8 4 0,26-24-12 16,-26 35-157-16,26-35-260 16,-11 43-280-16</inkml:trace>
          <inkml:trace contextRef="#ctx0" brushRef="#br1" timeOffset="-108591.04">15837 16084 933 0,'0'0'213'16,"0"0"13"-16,0 0-19 15,0 0-67-15,-47-28-78 16,10 20-31-16,37 8-1 0,-52 20-30 16,4 15 20-16,6 13 164 0,1 14-34 15,-1 13-14-15,5 8-2 0,5 11 6 16,17 1-48-16,9 7-37 0,12-8-28 15,15 1-14-15,10-9-7 0,11-3-9 16,10-13-131-16,1-7-295 16,-1-11-297-16</inkml:trace>
          <inkml:trace contextRef="#ctx0" brushRef="#br1" timeOffset="-110072.38">13404 16143 1305 0,'-16'-44'166'0,"16"44"11"15,0 0 130-15,0 0-27 0,0 0-125 16,0 0-35-16,0 0-49 0,0 0-12 15,0 0-16-15,-31 48-27 0,-1-13-16 16,1-11 0-16,-6-5-5 16,0-3 5-16,1-4 12 0,4-8-12 15,1-8-10 1,-1 8 10-16,32-4 15 16,-31-12-8-16,31 12-7 0,0 0 0 15,0 0 7-15,0 0 11 0,0 0 19 16,10 39-9-16,6 12-4 15,5 4-1-15,5 12-18 0,0 4 26 16,1 8 73-16,-1 3-48 0,0 1-32 16,5 0-16-16,-4-1-3 0,-1-3-96 15,0-8-341-15,0-12-404 0</inkml:trace>
          <inkml:trace contextRef="#ctx0" brushRef="#br1" timeOffset="-109638.29">13855 15309 570 0,'0'0'224'16,"0"0"71"-16,0 0 62 15,21 35-75-15,-11 12-39 16,1 12-90-16,4 12-2 0,-4 4-47 16,-1-4-52-16,6 0-15 15,0-1-11-15,5-7-14 16,-5-8-77-16,-1-4-348 0,1-11-288 0</inkml:trace>
          <inkml:trace contextRef="#ctx0" brushRef="#br1" timeOffset="-108330.84">16230 15171 1190 0,'0'0'158'0,"0"0"263"15,0 0-116-15,0 0-78 0,21 51-79 16,-5 12-81-1,0 0-26-15,-1 8-37 0,6 0 37 16,0 7-51-16,0-7-44 16,11-4-271-16,-6-4-268 0,5-12-172 15</inkml:trace>
          <inkml:trace contextRef="#ctx0" brushRef="#br1" timeOffset="-107815.05">17379 16685 2225 0,'0'0'263'15,"-37"-4"-39"-15,0 20-8 0,-5 16-45 16,-5 23-53-16,0 23-62 15,-11 13-3-15,1 11-32 0,-1 4 0 16,0 0-1-16,0-3-20 0,6-9-17 16,5 1-134-16,5-17-235 15,5-15-234-15,16-16-123 16,0-11 26-16</inkml:trace>
          <inkml:trace contextRef="#ctx0" brushRef="#br1" timeOffset="-108091.78">16812 15742 1177 0,'0'0'359'0,"0"0"7"0,0 0-93 0,0 0-19 16,0 0-81-16,0 0-74 0,0 0-34 16,0 0-35-16,42-32 3 15,-10 8-16 1,-32 24 9-16,31-27-5 0,-31 27 35 15,0 0 21-15,0 0-43 16,0 0-7-16,0 0-30 0,0 0-10 16,-37 4-143-16,37-4-191 0,-41 27-284 15,41-27-203-15</inkml:trace>
          <inkml:trace contextRef="#ctx0" brushRef="#br1" timeOffset="-107619.82">16980 16729 1399 0,'0'0'338'15,"0"0"37"1,0 0-46-16,-5 59-106 0,10 8-61 16,6 3-71-16,15 9-18 0,5 0-44 15,11-1-8-15,11-3-15 0,4 0-2 0,6-8-13 16,5-4-111-16,1-12-271 15,-6-8-404-15</inkml:trace>
        </inkml:traceGroup>
        <inkml:traceGroup>
          <inkml:annotationXML>
            <emma:emma xmlns:emma="http://www.w3.org/2003/04/emma" version="1.0">
              <emma:interpretation id="{5EB2E9DE-7B28-4F44-B993-6E0893A883D5}" emma:medium="tactile" emma:mode="ink">
                <msink:context xmlns:msink="http://schemas.microsoft.com/ink/2010/main" type="inkWord" rotatedBoundingBox="28244,15658 30096,15526 30251,17700 28399,17831"/>
              </emma:interpretation>
            </emma:emma>
          </inkml:annotationXML>
          <inkml:trace contextRef="#ctx0" brushRef="#br1" timeOffset="-107335.94">18569 16288 1159 0,'0'0'232'0,"0"0"7"0,-42-23-34 16,5 19-76-16,-10 19-34 15,5 17-62-15,-15 19 74 0,9 16 48 16,-4 19-28-16,-1 13-14 0,11 15-30 15,11 0-37-15,10 0-32 16,5-4-14-16,27-8-14 0,5-7 0 16,15-9-103-16,0-11-344 15,17-16-360-15</inkml:trace>
          <inkml:trace contextRef="#ctx0" brushRef="#br1" timeOffset="-106987.49">18973 15242 1036 0,'10'32'297'0,"-4"7"-25"16,-1 8-13-16,-5 12 14 16,0 12-107-16,0 4-77 0,10 3-39 15,11 5-17-15,-5-1-16 16,5 5-11-16,0-8-9 0,5-5-106 0,6-3-314 0,-1-8-195 15,6-4-48-15</inkml:trace>
          <inkml:trace contextRef="#ctx0" brushRef="#br1" timeOffset="-106687.78">19733 15934 970 0,'0'0'360'16,"0"0"-39"-16,-21 20-60 15,21-20-84-15,0 0-65 0,0 0-38 0,0 0-30 0,0 0-7 16,21 23-12 0,11-11 0-16,-6-16-2 0,0-7 6 15,-26 11 3-15,26-28 42 0,-26 28 52 16,16-31 5-16,-16 7 1 0,0 24-63 15,-10-28-33-15,10 28-18 0,-27-11-7 16,-4 7-5 0,-1 12-10-16,-4 3 4 0,36-11-64 15,-27 20-187-15,27-20-267 16,0 0-262-16</inkml:trace>
        </inkml:traceGroup>
      </inkml:traceGroup>
    </inkml:traceGroup>
  </inkml:traceGroup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2:58:52.76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8054 7372 843 0,'0'0'206'0,"0"0"100"15,0 0-47-15,0 0-95 0,0 0-38 16,0 0-42-16,0 0 14 16,0 0 15-16,-26 24-15 15,0-8 7-15,-1 3-17 16,-9 1-11-16,-1 3-4 0,-5 5-16 16,0-4 6-16,-10 7 1 15,-11-3-1-15,0 3-14 16,-5 1 5-16,-1-1-9 0,1 0 27 15,-5-3-11-15,10 0-2 16,0-5-11-16,5-3 4 0,1-4-15 16,4 3 1-16,1-11-11 15,5 0 2-15,-1 4 1 16,1-4 2-16,-5-4-6 0,5 3 4 16,-6 1-9-16,6 0-14 15,-5 0 6-15,-6 0-3 0,5 0 4 16,-4 4 11-16,-1-5-6 0,6 5 5 15,-6-4-2 1,0 4-5-16,6-4-2 0,-1 3-3 0,1-3 4 0,5-4-3 16,0 8-1-16,-1-4-7 15,6 0 15-15,-5 0 1 0,0-4-4 32,0 3 1-32,-6 1-7 0,6 4 0 15,0-4-1-15,0-4 7 16,0 4-5-16,5-4-12 0,0 4 9 15,-6-4 3-15,7-1-12 16,-1 1 0-16,-6-4 4 16,-4 0-4-16,-6 4 9 15,1-8-9-15,-12 4 0 0,-4 0 13 16,-11 0-7-16,0 0-10 0,-10 0 4 0,-1 0 0 16,1 0 0-16,-6 0 5 15,1 0-5-15,-1-4-6 0,0-3 6 16,-4-1 21-1,4 0-21-15,6-4 0 0,-1 0 0 0,11 4 12 16,-5 1 1-16,10-5 2 16,-4 4-3-16,4 0 13 0,0-8-9 15,-5 4-16-15,0-3-4 0,1-1 12 16,-7 0-3-16,-4 5 1 31,5-5-12-31,0 0-1 0,0 4-1 16,5-3 20-16,5 3-16 0,0-4 1 15,1-4 3-15,-6 5 16 0,10-9-10 16,1-7-17 0,5-1 3-16,0 1 13 0,5-5 2 15,5 5-11-15,0-9 10 16,1-3-9-16,-1 0 6 0,0 4 10 16,6-9-23-16,-6 1 3 15,1 4-3-15,-6-8 10 0,0 4 4 16,5-5-8-16,0 1-2 15,1 4 18-15,4-4-12 0,1-4-9 16,-6 0 9-16,6 0 0 0,-6-4 0 16,5 4-3-16,6 0 12 15,0 4-12 1,5 3 16-16,0 1-13 0,0-4-12 0,6 4 2 0,-1 0 10 16,0 3 12-16,6-7-17 15,-1-4 5-15,1 0-8 16,10-8 11-16,-5 0 5 15,5-4-8-15,0-3 9 0,0 3-12 16,5 0-1-16,0-12-11 16,0 1 9-16,1-1 14 0,-1 0-11 15,5 5 7-15,1-5-7 0,5-12-7 32,-1 9 2-32,1-5 8 0,5 1 15 15,5-9-24-15,1 5-5 0,-6-4 5 0,0-1 9 0,0-7 0 16,-6-4-3-16,1-8-1 15,-5-4 8-15,5 8-11 16,-1-4 3-16,1 7-7 0,5-3 13 16,0 4 8-16,0 8-10 15,0-1 3 1,5 9-23-16,11-1 9 16,0 1 4-16,-1-4 7 15,6-9 5-15,6 5-11 0,-1 0 10 16,5-5-12-16,11 5 4 0,5 0-4 15,-5 3-9-15,6 1 17 16,-1 0 4-16,0 3-4 0,0 9 4 16,0 3-18-16,1 0 10 15,-1 9 4-15,0 3-7 16,0 0 10-16,-5 4-10 0,5-8 7 16,-5 4 4-16,5 0-7 15,1 0-3-15,-1 1-1 16,0-1-1-16,6-4 8 0,-6 4 0 15,5 0 4-15,1 4-4 16,-6 4-10-16,5 0 0 0,-5 8-4 0,-5 4 5 16,0 0 3-16,0 8 0 15,-5-1 11-15,0 5-15 0,-6 7 13 16,1 5-6-16,-1-5-16 0,6 1-2 16,-1 3 4-16,6-7 8 15,0 3-8-15,0 0 20 0,0 5-1 16,5-5-2-16,6 5-7 0,-1 3-7 15,-4 0 14-15,-6 5 3 0,-1-1-3 32,1 4-4-32,0 0-3 15,-5 1 7-15,5 3 0 0,0-16 4 0,0 12-1 0,5 4-3 16,0 1 0-16,1 3 0 16,-1-4-7-1,0 0 7-15,5 0-4 0,1 0 15 16,-1 4-19-16,1-4 4 15,-1 4 4-15,1 1 0 0,-1-5 0 16,0 0-3-16,1 16 14 0,-1-8-4 16,1 0-16-16,-1-4 6 0,1 0 8 15,-1 0 0-15,0 0-17 0,11 8 14 16,0-8 8-16,0 4-10 16,0 4-10-16,5 0 12 0,-5 4-2 15,0-4 6-15,0 7-13 16,-5 1 7-16,-6-4 13 15,6 8-18-15,0-1-3 0,-1 1 8 16,1 0 9-16,5 4-9 0,10 3-3 0,1 1 7 16,4-1-4-16,1 5 4 0,5 7-4 31,-5 1 0-31,-6-1 6 0,-5 1-2 16,-5-1-11-16,0 4 13 15,-5-3 5-15,-6-1-19 16,-5 4 8-16,1-3 4 0,-6 3 7 0,-1 0-19 15,7-3 5-15,-1 7 17 0,5-4-14 16,6 9-4-16,0-1 4 0,-1 4 14 16,6 4-9-1,0 0-11-15,5 0 6 0,1 4 13 16,-1 0-20-16,0-4 4 16,-5 4 6-16,0-4 9 0,-6 0-19 15,-4 0 7-15,5-7 12 0,-11-5-1 16,0 4-11-16,-5-4-8 0,0-3 12 0,0 7-4 15,-6-4-3-15,1 4 3 0,-5 0 6 16,4 5-6-16,1-1 3 16,0 0-3-16,-6 4 0 0,6 4 0 31,0-8 7-31,-6 4-5 0,1 4 1 0,4-4 1 0,-4 0 6 31,-1 0-8-31,-5 4-7 0,6 4-2 16,-6 0 15-16,-5 0-1 15,0 4-3-15,0 4-12 0,0-4 17 16,-5 7-9-16,-1 1 0 0,6 4-5 16,-5 3 5-16,5 1 16 15,0 7-20-15,0-3 15 0,0-1-7 16,0 1-4-16,0-5 4 16,0 5-11-16,-5-4 12 0,-1-5 10 0,1-3-15 15,-5 0-9-15,4-5 28 16,-9 21 0-16,-1-16-5 15,5-5 3-15,-4 1-3 0,-6-4 13 0,5 4 4 16,-5 0-18 0,5 3 7-16,0-3-5 0,1 4 1 15,-6-4 13-15,0-1 10 0,5-3-29 16,0 0-3-16,-5 0 19 16,0 0 4-16,5-4-3 0,-5 4 1 15,-5-4 5 1,5-4-6-16,-5 4 4 0,5-1 5 0,-5 1 6 15,-1 0-19-15,1 0 3 0,0 0 1 16,0 4-15 0,-1 0-12-16,-4-4 32 0,-1 4-12 15,6-4-9-15,-5 0-7 0,-1-1 36 16,1-3-21-16,-1-3 4 0,6 3-2 16,5-59 0-16,-21 78 16 15,5-11 29-15,-5-8-40 0,6 0 5 16,15-59-29-16,-21 71 27 0,21-71-8 15,-21 75 11-15,21-75-12 16,-21 74 10-16,21-74-14 0,-21 75 32 16,21-75-32-16,-21 79 14 15,0-16 43-15,21-63-15 0,-21 74-4 16,5-15-33 0,16-59-7-16,-21 67 35 0,21-67-6 15,-16 63-22-15,16-63-1 0,0 0 24 16,-26 51-23-16,26-51-46 15,0 0 59-15,0 0-34 0,0 0 25 0,0 0 2 16,0 0-15-16,0 0 19 0,-26 59-37 16,26-59 55-16,0 0-15 15,0 0-30-15,0 0 29 0,0 0-52 16,0 0 26 0,0 0 17-16,-26 55-52 0,26-55 53 0,0 0-8 0,0 0-27 15,0 0 25-15,0 0-28 0,0 0-15 31,0 0 30-31,0 0 37 16,0 0-95-16,0 0-297 0,-27 47-223 16,27-47-99-16,0 0-153 0,0 0-567 15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3:00:21.1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2A76ED0-6EB0-49C7-8C93-3E7D854166A5}" emma:medium="tactile" emma:mode="ink">
          <msink:context xmlns:msink="http://schemas.microsoft.com/ink/2010/main" type="writingRegion" rotatedBoundingBox="2446,1602 20358,-31 20789,4689 2876,6323"/>
        </emma:interpretation>
      </emma:emma>
    </inkml:annotationXML>
    <inkml:traceGroup>
      <inkml:annotationXML>
        <emma:emma xmlns:emma="http://www.w3.org/2003/04/emma" version="1.0">
          <emma:interpretation id="{1D99EE81-184C-4EC8-A7EC-EE99D810C668}" emma:medium="tactile" emma:mode="ink">
            <msink:context xmlns:msink="http://schemas.microsoft.com/ink/2010/main" type="paragraph" rotatedBoundingBox="2446,1602 20358,-31 20789,4689 2876,63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821398-3878-4CF7-925B-0F712F626E15}" emma:medium="tactile" emma:mode="ink">
              <msink:context xmlns:msink="http://schemas.microsoft.com/ink/2010/main" type="line" rotatedBoundingBox="2446,1602 20358,-31 20789,4689 2876,6323"/>
            </emma:interpretation>
          </emma:emma>
        </inkml:annotationXML>
        <inkml:traceGroup>
          <inkml:annotationXML>
            <emma:emma xmlns:emma="http://www.w3.org/2003/04/emma" version="1.0">
              <emma:interpretation id="{9342FDED-40DA-4CDA-85CD-232A16411EE4}" emma:medium="tactile" emma:mode="ink">
                <msink:context xmlns:msink="http://schemas.microsoft.com/ink/2010/main" type="inkWord" rotatedBoundingBox="2515,2359 7065,1944 7427,5908 2876,6323"/>
              </emma:interpretation>
            </emma:emma>
          </inkml:annotationXML>
          <inkml:trace contextRef="#ctx0" brushRef="#br0">-12229-865 1103 0,'0'0'43'15,"0"0"322"1,-31 20 20-16,15 39-97 0,11 43-65 15,-6 35-32-15,1 33-67 16,-6 14-63-16,0 9-19 0,6-4-24 16,0-4-9-16,-6-12-5 15,0-16-327-15,0-15-491 16</inkml:trace>
          <inkml:trace contextRef="#ctx0" brushRef="#br0" timeOffset="904.68">-13335 130 749 0,'21'-35'148'0,"-5"3"-16"15,-16 32-19-15,0 0-63 16,0 0-15-16,0 0-25 0,15-27-10 15,-15 27 5-15,0 0-12 16,0 0 22-16,0 0 10 0,0 0 67 16,0 0 1-16,27-28-10 0,-27 28 9 15,0 0-26-15,0 0-51 0,0 0 2 16,0 0 14 0,0 0 70-16,0 0-39 0,0 0 1 15,0 0-18-15,0 0 19 16,0 0 9-16,0 0-13 0,0 0-10 15,0 0-8-15,0 0 4 16,0 0-22-16,0 0-15 16,15-31 14-16,-15 31 2 0,0 0 35 15,0 0-3-15,0 0-25 0,0 0 9 16,6-32-26-16,-6 32-12 16,0 0 19-16,0 0-22 15,0 0 16-15,0 0-9 0,0 0-7 16,0 0 13-16,0 0-8 15,0 0 23-15,0 0-10 0,0 0 1 16,0 0-2-16,0 0-17 16,0 0 13-16,0-31-8 0,0 31-10 0,0 0 14 15,0 0-6 1,0 0-11-16,0 0 25 0,0 0-33 16,0 0 21-16,0 0 7 15,0 0-8-15,0 0 44 16,0 0-7-16,0 0-13 0,0 0-7 15,0 0-21 1,0 0 16-16,-6-32-16 0,6 32 0 0,0 0 4 16,0 0-8-1,0 0 12-15,0 0-11 0,0 0 3 16,0 0-89-16,0 0-258 16,0 0-427-16,0 0-109 0</inkml:trace>
          <inkml:trace contextRef="#ctx0" brushRef="#br0" timeOffset="1772.49">-13188-63 301 0,'0'0'86'0,"0"0"12"0,0 0 6 0,0 0-6 0,0 0 12 16,0 0 13-16,0 0 42 15,0 0-10-15,0 0 25 16,0 0-29 0,0 0-74-16,0 0 11 0,5-31-20 15,-5 31 23-15,0 0-15 16,0 0-39-16,0 0 16 0,0 0-34 16,0 0 19-16,0 0-12 15,0 0 2-15,-21-24 21 0,21 24-16 16,0 0-7-16,-31 0-8 15,31 0-24-15,-32 28 31 0,11 3 12 16,0 5-9 0,-5 11 10-16,0 4 3 0,5 8-6 15,-6 0-6-15,7 4-25 16,-1-8 16-16,5-4-3 0,5-4-8 16,1-7 10-16,10-40-1 15,-11 39 0-15,11-39 13 16,0 0-5-16,6 35-19 0,-6-35 11 15,0 0 5-15,0 0-20 0,0 0-7 0,0 0 14 16,0 0-3-16,0 0-15 0,26 8 1 16,-26-8 16-16,0 0-2 15,0 0-13-15,0 0-103 0,0 0-299 16,0 0-249-16,0 0-104 16</inkml:trace>
          <inkml:trace contextRef="#ctx0" brushRef="#br0" timeOffset="2635.2">-14851-157 562 0,'0'0'116'0,"0"0"73"31,0 0 60-31,0 0-73 0,0 0-30 15,0 0 67-15,32-16 50 16,-6 24-4-16,-26-8-36 0,26 47-70 16,-5 4-53-16,-10 4-16 15,-6 0-23-15,-10 4-25 0,0-4-4 16,-11 1-15-16,-5-1-17 16,-5-4 9-16,-6-8-1 15,1-12-5-15,-6-11-7 0,6-12-8 16,-1-12-39-16,6-12 5 15,5-15 16-15,5-16 2 0,0-12 11 16,6-4 24-16,-1 4-1 16,1 8-12-16,5 11 6 0,5 40-7 0,-6-31 4 15,6 31-7-15,0 0 16 16,0 0 11 0,-21 43 0-16,11-4 3 0,-6 5-2 15,1-1-2-15,-6 0 3 16,5 0-14-16,-10-7 11 0,-1-9 5 15,-9 1-18-15,4-12-3 16,1-12 0-16,-6-8 0 0,11-8-8 16,-6-12 4-16,11-11 6 15,-5-4 5-15,5-9-7 0,5 5 13 16,6 12-4-16,10 31-22 0,0 0 13 16,0 0 3-16,0 0 57 15,10 59 16-15,6 19 27 0,5 17 13 16,5 19-31-1,1 15 85-15,-1 13-55 0,5 0-42 0,6 3-20 16,5-7-23-16,5-4-16 0,6-1-8 16,-1-11-6-1,-10-16-187-15,0-7-295 0,-5-21-538 0</inkml:trace>
          <inkml:trace contextRef="#ctx0" brushRef="#br0" timeOffset="3435.2">-14074-539 979 0,'0'0'184'16,"0"0"102"-16,0 0-36 0,0 0-43 16,-21 51 2-16,10 5-40 15,1 6-37-15,-6 9 6 0,11 12-53 16,-6 3-10-16,1 9 62 0,10 3-47 0,-6 0-28 15,12-3 12-15,4-1-5 16,6-7-2-16,10-13-17 0,16-11-17 16,10-12 0-1,11-15-2-15,11-16-24 16,10-20-7-16,5-20 6 0,0-16 2 16,5-19-14-16,1-23 6 15,-1-21 10-15,-5-11-20 0,-10-12 1 16,-11-3 13-16,-5 7-4 15,-16 19-9-15,-10 17 9 0,-11 19-3 16,-10 16 3-16,-16 47-8 0,0-44 18 0,0 44-6 16,0 0-4-16,0 0-10 31,-26 8 6-31,26-8 14 0,-27 43-2 16,6-3-12-16,1 7 42 0,4 12 44 0,0 12 44 15,-5 7-1-15,-5 17 5 16,-11 15 4-1,0 12 21-15,-5 15 9 0,-10-3-34 0,-6 8-16 16,1-1-29-16,-11-3-3 16,10-8-14-1,-5-8-61-15,10-8-19 0,12-12 46 16,9-12-30-16,11-3 5 16,11-16-4-16,4-4 1 0,12-12-32 15,-6-55-114-15,26 59-245 16,-5-16-156-16,-21-43-257 0,36 31-400 15</inkml:trace>
          <inkml:trace contextRef="#ctx0" brushRef="#br0" timeOffset="-246.86">-10897 606 1070 0,'0'0'249'0,"0"0"-8"0,0 0-127 16,0 0-42-16,0 0 147 15,-10 55 15-15,-1 4-39 16,1 12-59-16,-6-1-58 0,0 1-4 0,1-4-32 0,-1-4-15 16,-5-8-14-16,5-8-11 0,-5-3 16 31,0-13-11-31,21-31-7 0,0 0 12 15,-26 28-51-15,26-28-30 0,0 0-43 0,-16-40 15 16,6-7 45-16,10-12 3 0,0 4 21 31,0 8 32-31,0 7-14 16,0 13 20-16,0 27-23 0,0 0 20 16,0 0-7-1,-26 16 14-15,-1 15-12 0,1 5-10 0,0-5 23 16,5 8-29-1,0 1 33-15,-5-9-34 0,0 1 44 0,-6-5-19 16,6-3-5 0,-6-5 7-16,1-3-24 0,-6-4 26 0,1-4-24 15,-6 0 19-15,0-4 3 0,0 3-12 16,-11-3 76-16,6 4-14 0,-5-4-3 16,4 4-17-16,1 0-21 15,-5-4 11-15,5-4-17 16,-6 0 12-16,11-8-20 0,0 4 13 15,11-8-15-15,-1-4-5 0,1-7 7 32,31 23-14-32,-37-43 14 15,6-5-26-15,15-3 26 0,11-4-27 0,10-8 28 16,16 0-26 0,10 4 26-16,6 0-31 0,10 8 23 15,6 12-9-15,4 11 3 16,-4 13 12-16,-1 11-18 0,-5 16 8 15,-15 7 11-15,-6 9-2 16,-21 11-9-16,-5 8 9 0,-21 8 11 16,-15 4-20-16,-6 0 14 15,-11 0 5-15,1 0-23 16,-6-4 15-16,6-7 2 0,-1-9-9 16,17-12-6-16,-1-3 0 0,37-24 19 0,-32 20-18 15,32-20 1-15,0 0 9 16,0 0-5-16,0 0-5 0,0 0-7 15,0 0 16-15,32 15 5 16,5 5-25-16,-6 8 11 0,-31-28 19 16,32 55-10-1,-11 19-10-15,-21 13 13 0,-16 19 18 0,-10 20 16 16,-11 16 26-16,-5 7 15 16,0 0 8-1,5 5-48-15,6-13-1 16,15-15-7-16,21-12-6 0,22-19-5 15,14-25-11-15,22-18 4 0,21-25-13 16,16-15-10-16,15-24 4 16,6-19-87-16,0-20-197 15,-11-12-237-15,-5-28-239 0</inkml:trace>
        </inkml:traceGroup>
        <inkml:traceGroup>
          <inkml:annotationXML>
            <emma:emma xmlns:emma="http://www.w3.org/2003/04/emma" version="1.0">
              <emma:interpretation id="{FB0A9CE7-4BEA-4E6C-A41E-088497FA7948}" emma:medium="tactile" emma:mode="ink">
                <msink:context xmlns:msink="http://schemas.microsoft.com/ink/2010/main" type="inkWord" rotatedBoundingBox="8724,4376 9601,4296 9648,4812 8771,4892"/>
              </emma:interpretation>
            </emma:emma>
          </inkml:annotationXML>
          <inkml:trace contextRef="#ctx0" brushRef="#br0" timeOffset="4108">-9376 1534 781 0,'0'0'175'0,"0"0"117"16,16-12 4-16,15 0 21 16,22 1-86-16,15-5 6 0,10 0-62 15,17 0-69-15,10 1-44 16,0-1-45-16,-11 4 0 0,-10 0-10 0,-16 1-19 15,-21 7-77-15,-20 8-85 0,-27-4-80 32,0 0-46-32,-48 51 108 0,-9 0 43 15,-12 4 116-15,-9 8-17 16,-6 0 44-16,5-4-21 16,6-4 31-16,15-12 11 0,16-4 28 15,11-3 137-15,31-36 39 0,0 0 22 16,0 0-71-16,47 31-78 15,11-19-26-15,15-16-43 16,16-8-13-16,11 0-73 0,10-7-489 16,11-9-238-16</inkml:trace>
        </inkml:traceGroup>
        <inkml:traceGroup>
          <inkml:annotationXML>
            <emma:emma xmlns:emma="http://www.w3.org/2003/04/emma" version="1.0">
              <emma:interpretation id="{13979C01-4A5A-4316-8FA9-FE9883395403}" emma:medium="tactile" emma:mode="ink">
                <msink:context xmlns:msink="http://schemas.microsoft.com/ink/2010/main" type="inkWord" rotatedBoundingBox="11446,2946 12229,2875 12382,4557 11599,4629"/>
              </emma:interpretation>
            </emma:emma>
          </inkml:annotationXML>
          <inkml:trace contextRef="#ctx0" brushRef="#br0" timeOffset="4756.69">-5878-43 1150 0,'0'0'249'0,"0"0"73"15,0 0-18-15,0 43-11 0,0 12-49 16,-16 8-47-16,-5 4-39 0,-10 4-65 0,-22 0-32 15,-15-8-24-15,-11-8-24 16,-5-4-13-16,0-16 0 16,6-11 12-16,15-16-12 15,5-12 11-15,16-12 14 16,11-8-7-16,5-11 4 0,15-4-22 16,11 7 12-16,5 1 0 15,-5 31-8-15,0 0 35 16,37 0 65-16,0 27 24 0,-1 36-30 15,1 24-16-15,5 19-6 0,0 28-46 16,0-5-2-16,5 1-13 0,11-4-15 16,0 4-9-1,4-4-221-15,1-4-201 0,6-20-484 16</inkml:trace>
        </inkml:traceGroup>
        <inkml:traceGroup>
          <inkml:annotationXML>
            <emma:emma xmlns:emma="http://www.w3.org/2003/04/emma" version="1.0">
              <emma:interpretation id="{78CFD5DD-D0C0-4E85-B7C1-3D6069B49A5B}" emma:medium="tactile" emma:mode="ink">
                <msink:context xmlns:msink="http://schemas.microsoft.com/ink/2010/main" type="inkWord" rotatedBoundingBox="12901,649 16312,338 16698,4578 13288,4889"/>
              </emma:interpretation>
            </emma:emma>
          </inkml:annotationXML>
          <inkml:trace contextRef="#ctx0" brushRef="#br0" timeOffset="5286.99">-4206-2360 828 0,'0'0'68'0,"0"0"90"15,0 0 3-15,6 52-53 16,-6 7-43-16,-6 0 0 0,-4 3-6 0,-11-3 6 0,-5 0-42 31,-6-3 2-31,1-9-3 0,-1-12-38 16,1-3 27-16,-1-17-18 0,6-3-6 0,0-20 18 15,26 8-8-15,-26-39 6 16,5 0 7-16,0-1 7 16,5 9-14-16,6 3 23 0,10 28 48 15,-11-23 16-15,11 23-17 0,-21-8-11 16,0 12 4-16,-5 19 29 16,-16 13 24-16,-5 11-26 0,0 8-2 15,-11 8-8 1,6 8-29-16,4 3 24 15,1 5 44-15,5 4-40 0,11 3 7 16,5 5 7-16,10 3-14 0,16-4-13 16,16-3-24-16,15-4-8 15,11-9-18-15,16-11-16 0,5-16 10 16,15-11-54-16,1-24-223 16,-6-12-376-16,11-24-254 15</inkml:trace>
          <inkml:trace contextRef="#ctx0" brushRef="#br0" timeOffset="5648.99">-3582-2238 1252 0,'0'0'406'0,"-26"4"-32"0,0 16-101 16,0 23-67-16,0 20-44 15,-6 16-19-15,1 7-39 0,10 5-14 0,5-1-38 16,5-7-25-16,11-8 3 16,11-13-19-16,5-10-2 0,5-21-1 31,5-7-11-31,5-24 16 0,6-8-13 16,0-20 0-16,-1-3 0 15,-4-9-5-15,-6-3 17 0,-5 8 30 16,0 3 46-16,-21 32-25 0,0 0-32 0,0 0 42 15,0 0-11 1,-26 71-11-16,-11 20 21 16,-10 11-33-16,-11 12-6 0,1 4-27 0,-1 0 9 0,0 4-39 15,6 0-177-15,-6 0-295 16,11-4-523-16</inkml:trace>
          <inkml:trace contextRef="#ctx0" brushRef="#br0" timeOffset="6492.88">-2370 1404 429 0,'0'0'111'16,"0"0"19"-16,0 0 32 16,0 0 93-16,0 0 38 0,0 0 51 0,0 0-2 0,16 36-37 15,5-21-34-15,20-7-37 16,12-8-54-16,10-8-53 0,10-3-51 31,6-9-35-31,5 4-30 0,0 0 2 16,-6 5-18-16,-9-1 1 15,-17 4-125-15,-10 4-136 0,-11 4-47 16,-31 0-87-16,0 0-13 0,0 0 61 16,-21 51 95-16,-15-8 76 0,-11 1 73 15,-11-9 76-15,0 8 6 16,-5-11 12-16,0 3 47 0,11-11 99 16,10-5 7-1,42-19 17-15,-37 20 94 0,37-20 56 16,0 0-26-16,0 0-67 0,32 12-61 15,15-16-47-15,16 0-50 16,10-8-27-16,22 0-24 0,9 1-14 16,12-5-348-16,4-12-467 15</inkml:trace>
        </inkml:traceGroup>
        <inkml:traceGroup>
          <inkml:annotationXML>
            <emma:emma xmlns:emma="http://www.w3.org/2003/04/emma" version="1.0">
              <emma:interpretation id="{E3A14F0A-8F79-4004-86FA-2A28A4216D71}" emma:medium="tactile" emma:mode="ink">
                <msink:context xmlns:msink="http://schemas.microsoft.com/ink/2010/main" type="inkWord" rotatedBoundingBox="17929,1385 20466,1153 20739,4145 18202,4376"/>
              </emma:interpretation>
            </emma:emma>
          </inkml:annotationXML>
          <inkml:trace contextRef="#ctx0" brushRef="#br0" timeOffset="6883.89">587 0 1819 0,'0'0'170'0,"0"0"63"16,0 0-30-16,-5 36-79 15,-21-1-65-15,-16 16-36 0,-16 0 5 16,-10 4-16 0,-5 0-21-16,-1-4 22 0,11-11-6 15,6-5 3-15,9-11-19 16,17-12 20-16,5-12 17 0,26 0 13 0,0 0 4 16,0 0 29-1,-16-32-6-15,16 32-37 0,0 0 54 16,0 0 38-16,16 51-7 15,5 24 0-15,-6 11-43 16,6 13-36-16,0 7-22 0,16-4 3 16,-5 4-3-16,4 1-43 15,-4-1-224-15,5-8-341 0,-6-7-391 16</inkml:trace>
          <inkml:trace contextRef="#ctx0" brushRef="#br0" timeOffset="7403.83">1987-1730 992 0,'0'35'270'0,"-10"4"-8"16,-6 5-67-16,1 3-83 15,-12 4 18-15,6 4-51 0,6-4-31 0,-6-4-20 31,0-11-18-31,21-36 10 0,-27 39-5 16,27-39-1-16,-36 28 12 16,36-28-20-16,-26 4-6 0,26-4 0 15,-32-20-6-15,32 20-9 16,-31-47 15-16,-1 11 0 0,1 9 58 16,-11 11 11-16,-5 24 43 0,-22 19 55 0,-9 25-21 15,-1 14-25-15,-5 9-22 16,11 8-20-16,15 3-19 0,16 1 4 15,21 3 13-15,26-3-2 0,22-5-31 16,20-11-17-16,10-4-12 16,17-16 2-16,5-19-11 15,-1-17-112-15,1-15-179 0,-1-8-272 16,6-11-242-16,-10-13-11 16</inkml:trace>
          <inkml:trace contextRef="#ctx0" brushRef="#br0" timeOffset="7682.25">2344-857 1027 0,'0'0'366'0,"0"0"46"16,0 0-114-16,0 0-80 15,0 0-73-15,0 0-55 0,0 0-11 16,0 0-22-16,0 0-25 0,0 0-21 15,0 0 7 1,26-24-13-16,-26 24-5 0,27-39 9 0,-7 7 64 0,-20 32 32 31,11-35-18-31,-11 35-7 0,0-31-24 16,0 31-31-16,0 0-16 16,-26 3-6-16,-6 21 2 0,1 11-5 0,-1 9-150 0,1 15-362 15,10-4-371-15</inkml:trace>
        </inkml:traceGroup>
      </inkml:traceGroup>
    </inkml:traceGroup>
  </inkml:traceGroup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3:00:36.9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06BA331-A8FA-49AE-AA48-9B0CF33FC23D}" emma:medium="tactile" emma:mode="ink">
          <msink:context xmlns:msink="http://schemas.microsoft.com/ink/2010/main" type="writingRegion" rotatedBoundingBox="23150,4860 25702,11639 23817,12349 21265,5569"/>
        </emma:interpretation>
      </emma:emma>
    </inkml:annotationXML>
    <inkml:traceGroup>
      <inkml:annotationXML>
        <emma:emma xmlns:emma="http://www.w3.org/2003/04/emma" version="1.0">
          <emma:interpretation id="{1DCA2E49-4290-4408-9C20-6F5556A4966E}" emma:medium="tactile" emma:mode="ink">
            <msink:context xmlns:msink="http://schemas.microsoft.com/ink/2010/main" type="paragraph" rotatedBoundingBox="23150,4860 25702,11639 23817,12349 21265,55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3E81F5-E660-4AC9-B185-0F8F2382FD6D}" emma:medium="tactile" emma:mode="ink">
              <msink:context xmlns:msink="http://schemas.microsoft.com/ink/2010/main" type="line" rotatedBoundingBox="23150,4860 25702,11639 23817,12349 21265,5569"/>
            </emma:interpretation>
          </emma:emma>
        </inkml:annotationXML>
        <inkml:traceGroup>
          <inkml:annotationXML>
            <emma:emma xmlns:emma="http://www.w3.org/2003/04/emma" version="1.0">
              <emma:interpretation id="{C51472AF-90F6-4A6C-93BB-B8A519249926}" emma:medium="tactile" emma:mode="ink">
                <msink:context xmlns:msink="http://schemas.microsoft.com/ink/2010/main" type="inkWord" rotatedBoundingBox="22407,5139 22669,5836 22439,5923 22176,5226"/>
              </emma:interpretation>
            </emma:emma>
          </inkml:annotationXML>
          <inkml:trace contextRef="#ctx0" brushRef="#br0">5454 5640 1436 0,'0'0'162'0,"0"0"159"0,0 0 2 0,0 0-90 16,-6 47-56-16,22 4-65 16,5 12-8-16,11 4 1 0,4 8-30 31,6-4-29-31,-5 3 2 15,0 1-16-15,-6-8-25 0,-5-4 38 16,1-12 32-16,-27-51 12 16,0 0 12-16,36 39-7 0,-36-39-42 15,47-4-5-15,-5-27-20 16,-5-20-20-16,5-12 10 0,5-16-13 0,0-15-12 0,1-1 12 31,4 5-1-31,-10 3-33 16,-5 17-199-16,-6 15-227 0,1 15-431 0,-32 40-100 15</inkml:trace>
        </inkml:traceGroup>
        <inkml:traceGroup>
          <inkml:annotationXML>
            <emma:emma xmlns:emma="http://www.w3.org/2003/04/emma" version="1.0">
              <emma:interpretation id="{C30995A5-5F00-451E-8D5B-7EA4F983C235}" emma:medium="tactile" emma:mode="ink">
                <msink:context xmlns:msink="http://schemas.microsoft.com/ink/2010/main" type="inkWord" rotatedBoundingBox="25019,9824 25702,11639 23817,12349 23133,10533"/>
              </emma:interpretation>
            </emma:emma>
          </inkml:annotationXML>
          <inkml:trace contextRef="#ctx0" brushRef="#br0" timeOffset="3965.61">5648 7473 883 0,'0'0'191'0,"-6"-48"62"15,6 48-39-15,-31-19-33 0,-6 23-16 16,1 23 22-16,-6 24-3 15,-6 12-21-15,-4 16-14 0,10 0-50 16,5-5-44-16,16-3-14 16,6-4 11-16,15-12-1 0,10-4-21 0,22-15-19 31,15-17-8-31,16-15 6 0,15-12 3 16,12-11-6-16,-1-17-2 15,5-15-4-15,0-12-4 16,-4-12 4-16,-12-3 5 0,-15 3-5 0,-10 4 10 15,-11 16 80-15,-21 16-7 16,-21 39-26-16,0 0 53 16,-48 71-19-16,-20 15-26 15,-10 24-21-15,-12 4-21 0,6 8-20 16,1 0 9-16,4 4 1 16,5-4-21-16,12-12-184 0,9-15-255 15,22-13-403-15,4-23-103 16</inkml:trace>
          <inkml:trace contextRef="#ctx0" brushRef="#br0" timeOffset="4375.16">6696 7488 1331 0,'-31'59'357'0,"-16"4"33"16,0 0-76 0,-6-4-101-16,16-4-88 0,6-4-19 15,26-7-25 1,21-9-11-16,20-15-21 16,22-12-14-16,21-8-14 0,4-12-14 15,12-12-2-15,-6-7-11 16,0-9-1-16,-15 1 9 0,-6 0 13 15,-21 3-2-15,-16 9-13 16,-31 27-9-16,0 0 9 0,0 0 46 16,-52 23 31-16,-11 25 2 0,-10 22-16 0,-11 21-10 15,5 7-21-15,6 4-9 16,15 1-14-16,11-5-4 0,31 4 10 16,21-3 4-16,37-13-19 15,21-11-7 1,32-12-75-16,15-16-194 15,21-8-415-15,5-27-384 0</inkml:trace>
        </inkml:traceGroup>
      </inkml:traceGroup>
    </inkml:traceGroup>
  </inkml:traceGroup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3:00:29.2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F99BC10-5046-42BC-BA26-663B96C80B57}" emma:medium="tactile" emma:mode="ink">
          <msink:context xmlns:msink="http://schemas.microsoft.com/ink/2010/main" type="writingRegion" rotatedBoundingBox="17559,584 33544,2067 32475,13591 16490,12108"/>
        </emma:interpretation>
      </emma:emma>
    </inkml:annotationXML>
    <inkml:traceGroup>
      <inkml:annotationXML>
        <emma:emma xmlns:emma="http://www.w3.org/2003/04/emma" version="1.0">
          <emma:interpretation id="{0717ED9F-6F08-4CF4-BABB-107441B1F0BF}" emma:medium="tactile" emma:mode="ink">
            <msink:context xmlns:msink="http://schemas.microsoft.com/ink/2010/main" type="paragraph" rotatedBoundingBox="21388,939 33544,2067 33220,5551 21065,442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3108922-BE44-4AC2-B14E-3158F1571D58}" emma:medium="tactile" emma:mode="ink">
              <msink:context xmlns:msink="http://schemas.microsoft.com/ink/2010/main" type="line" rotatedBoundingBox="21388,939 33544,2067 33220,5551 21064,4424"/>
            </emma:interpretation>
          </emma:emma>
        </inkml:annotationXML>
        <inkml:traceGroup>
          <inkml:annotationXML>
            <emma:emma xmlns:emma="http://www.w3.org/2003/04/emma" version="1.0">
              <emma:interpretation id="{121ABA5A-FA80-4ACC-A93F-BD00EBF3BF1F}" emma:medium="tactile" emma:mode="ink">
                <msink:context xmlns:msink="http://schemas.microsoft.com/ink/2010/main" type="inkWord" rotatedBoundingBox="21227,2675 22066,2753 21904,4501 21065,4424"/>
              </emma:interpretation>
            </emma:emma>
          </inkml:annotationXML>
          <inkml:trace contextRef="#ctx0" brushRef="#br0">3194 366 1376 0,'0'0'308'15,"31"4"8"1,-5 43-60-16,6 32-63 0,15 15-73 0,5 16-64 16,17 0-18-16,14 0-5 15,12-7-188-15,4-5-395 0,6-15-246 16</inkml:trace>
          <inkml:trace contextRef="#ctx0" brushRef="#br0" timeOffset="-146.56">3692-189 1538 0,'0'0'234'16,"-37"28"147"-16,0 39 1 0,-15 31-79 31,5 32-113-31,-6 19-75 0,-4 13-59 0,-1-1-17 16,5 0-17-1,-4-11-16-15,-1-13 6 0,0-11-126 16,6-12-208-16,5-23-221 0,5-17-137 0,16-27 62 16</inkml:trace>
        </inkml:traceGroup>
        <inkml:traceGroup>
          <inkml:annotationXML>
            <emma:emma xmlns:emma="http://www.w3.org/2003/04/emma" version="1.0">
              <emma:interpretation id="{E2F2B417-BE48-4C24-B2DD-9E1B620EEDCD}" emma:medium="tactile" emma:mode="ink">
                <msink:context xmlns:msink="http://schemas.microsoft.com/ink/2010/main" type="inkWord" rotatedBoundingBox="23329,1119 24914,1266 24631,4312 23047,4165"/>
              </emma:interpretation>
            </emma:emma>
          </inkml:annotationXML>
          <inkml:trace contextRef="#ctx0" brushRef="#br0" timeOffset="325.8">5642-287 1055 0,'0'0'264'15,"27"-47"-53"-15,-27 47 33 0,-11-39-77 16,11 39-86-16,-57-8 30 0,-6 31 43 16,-11 28-14-16,-10 28 10 15,0 27-43 1,0 16-18-16,11 12-20 0,10 11-1 0,16 1-18 16,21-1-21-1,20-7-7-15,22-8-11 0,10-12-3 16,22-12-28-16,-6-16-256 15,5-19-470-15,5-20-227 0</inkml:trace>
          <inkml:trace contextRef="#ctx0" brushRef="#br0" timeOffset="686.78">6623-1663 827 0,'0'0'185'0,"-26"-8"115"16,26 8-10-16,-32 39-108 15,6 8-59-15,10 8-24 0,6 0-2 16,5 0-13-16,10-7-44 15,0-1 16-15,16-12-6 0,5-3-31 16,6-17-25-16,10-3 18 0,-5-8 0 16,-1-8-3-16,-4-4-5 0,-32 8 87 15,26-8 12-15,-26 8-10 0,0 0-1 16,-26 32 23-16,-27 11-24 16,-4 8-33-1,-12 8-26-15,1 8-19 0,0 8-96 16,5 0-401-16,11 7-497 0</inkml:trace>
        </inkml:traceGroup>
        <inkml:traceGroup>
          <inkml:annotationXML>
            <emma:emma xmlns:emma="http://www.w3.org/2003/04/emma" version="1.0">
              <emma:interpretation id="{60BF91B6-4D29-4F17-AE92-B971A734257A}" emma:medium="tactile" emma:mode="ink">
                <msink:context xmlns:msink="http://schemas.microsoft.com/ink/2010/main" type="inkWord" rotatedBoundingBox="27355,2443 32758,2944 32553,5151 27151,4649"/>
              </emma:interpretation>
            </emma:emma>
          </inkml:annotationXML>
          <inkml:trace contextRef="#ctx0" brushRef="#br0" timeOffset="12755.03">9093 1204 1712 0,'0'0'336'0,"0"0"42"0,26-8-81 16,21 8-63-16,27-4-48 15,15-4-65 1,16 0-55-16,15 0-37 16,-4 0-12-16,-6 0-17 0,-26-3 10 15,0 3-46-15,-32 0-58 16,-20 16-15-16,-32-8-14 0,-16 31-2 0,-21 9 40 0,-21 3 48 16,-10 4 23-16,-10 0 1 15,-12 4 15-15,7-3 0 0,9-5-2 16,16-8 5-1,6-7-5 1,15-1 5-16,37-27 29 0,0 0 31 0,0 0-11 16,27 24-21-16,30-16-21 15,11-4-9-15,22-8-7 16,9-8-144-16,6-4-443 0,10-3-278 0</inkml:trace>
          <inkml:trace contextRef="#ctx0" brushRef="#br0" timeOffset="13205.6">11206-208 1094 0,'-31'-12'226'0,"31"12"122"16,-32 24 17-16,1 11-131 0,5 12-116 0,-11 12-49 16,16 4-35-16,0 4-9 0,5-4 19 15,6-4 8-15,10-8-26 16,0-4-1-16,21-11-5 0,5-5-5 16,5-7-23-1,27-13 21-15,-5-7-10 16,15-12-8-16,0-7-9 0,0-21 22 15,-5-7-13-15,5-12 5 0,0-4-6 16,-15-4 11-16,-11 0 1 16,-11 8-6-16,1 12 97 15,-17 7 14-15,1 17-30 0,-16 19-42 16,0 0 66-16,-42 55 28 0,-10 23-22 0,-11 29-12 16,-5 11 9-16,-1 15-8 15,6 5-40-15,1 0-22 0,4-9-17 16,5-3-4-16,6-16-17 0,5-3-128 15,6-17-205-15,9-7-313 16,17-16-334-16</inkml:trace>
          <inkml:trace contextRef="#ctx0" brushRef="#br0" timeOffset="14146.03">12323-67 282 0,'0'0'-19'16,"0"0"8"-16,0 0 4 0,0 0 7 15,0 0-10-15,0 0 19 0,0 0 64 0,0 0 34 0,0 0 33 16,0 0 18-16,0 0-60 16,0 0-30-16,0 0 34 0,0 0 30 15,0 0 0-15,0 0 12 16,0 0-28-16,21-31-10 0,-21 31 15 15,0 0-7-15,0 0-19 16,16-28-9-16,-16 28-38 0,0 0-11 31,0 0 11-31,0 0-14 0,0 0 14 16,0 0-9-16,0 0-24 0,0 0-13 16,0 0 30-16,0 0-35 0,10-23 36 15,-10 23 52-15,0 0-5 16,0 0 24-16,0 0-13 15,0 0-19-15,0 0-4 0,0 0-15 16,0 0-6-16,0 0-28 16,0 0-14-16,-26 8 6 0,-5 15-1 0,-17 20-10 15,1 5 0-15,5 11 6 16,6 4 6-16,4-4-6 0,6-4 10 0,15 0 3 16,6-4 9-16,16 0-8 15,4-12-7 1,22-3-9-16,10-9 3 0,1-3-3 15,20-12-10-15,0-9 9 16,-5 1 5-16,0-8-18 0,0-3 14 16,-16 3 3-16,-10-4-7 0,-37 8 5 15,26-16-8-15,-26 16 5 16,0 0-2-16,0 0-6 0,-26-16 11 16,-6 20-10-16,-15 12-1 15,0 15 16-15,-11 13-10 0,-10 19 6 16,0 11 30-16,0 13 12 0,20 3 11 15,6 5-16-15,21-1-7 0,16-3-3 16,16-9-2-16,15-3-8 0,21-8-15 16,11-12-5-16,15-8-14 0,11-12-7 15,-5-15-128-15,-11-9-101 16,0-11-178-16,0-19-187 16,-10-5-124-16</inkml:trace>
          <inkml:trace contextRef="#ctx0" brushRef="#br0" timeOffset="14783.37">13886 291 1024 0,'0'0'185'15,"-11"-35"22"-15,11 35-2 0,0 0-25 16,-15-32-75-16,15 32-49 16,-11-35 29-16,11 35 12 0,-21-20-15 15,0 5-40-15,0 18 4 0,-16 13 27 16,-10 12-21-16,5 7 10 16,-5 12 17-16,-11 4-4 0,22 5-21 15,-6-1-19-15,10-4-12 16,6-4 9-16,10-8-17 0,11 1 13 15,16-9-25-15,-1-11 3 0,27-5 0 16,-6-11 11-16,16-12-13 0,11-7-4 16,-5-9 0-16,-6-7 0 0,10-5 5 15,-9-11 6-15,-1 4-15 0,-16-8-5 0,1 4 4 16,-11-5 5-16,-5 9 0 0,-6 8 0 16,-10 11 0-16,0 24 0 15,0 0-5 1,0 0-1-16,-10 47 17 0,-6 24 6 15,0 16 14-15,11 11 27 0,5 16 1 16,5 4 25-16,0 12-15 16,6-4 5-16,5 3-22 0,-6 1 7 0,0-4-26 15,11-4-6-15,-5-4-23 0,-5-8 3 0,-11-12-7 16,0-7 0-16,0-20 7 0,0-8 6 16,-11-16-2-16,-15-16-11 0,-5-15 3 31,-6-12-3-31,-5-16 11 0,-5-8-4 15,10-15-7-15,-5-4 2 0,5-16-8 16,16-16 1-16,0-12-2 16,11-11 10-16,5-16-11 0,10-8 8 0,11 0 2 15,-1 4-13-15,17 11-32 0,-6 9-81 16,-5 23-97-16,10 8-139 0,-15 16-160 16,5 12-92-16,-21 35 21 0</inkml:trace>
          <inkml:trace contextRef="#ctx0" brushRef="#br0" timeOffset="15033.8">14526 390 1088 0,'0'0'255'0,"-37"27"57"0,5 12 39 16,11 12-11-16,6 8-57 0,-6 8-83 16,21 8-85-16,-11 0-53 0,22 0-23 15,-11-5-20-15,10-3-5 0,1-8-1 0,10-4-13 16,5-8 10-16,-5-7-10 0,-21-40-488 16,37 43-195-1,-37-43-31-15</inkml:trace>
          <inkml:trace contextRef="#ctx0" brushRef="#br0" timeOffset="15214.93">14615 43 1188 0,'-37'-23'129'15,"37"23"131"-15,0 0 1 0,0 0-106 16,0 0-68-16,0 0-52 0,0 0-21 15,0 0-283 1,37 4-283-16,-1 4-91 0</inkml:trace>
        </inkml:traceGroup>
        <inkml:traceGroup>
          <inkml:annotationXML>
            <emma:emma xmlns:emma="http://www.w3.org/2003/04/emma" version="1.0">
              <emma:interpretation id="{E52EE322-8287-464B-9BA3-2A4A2B111211}" emma:medium="tactile" emma:mode="ink">
                <msink:context xmlns:msink="http://schemas.microsoft.com/ink/2010/main" type="inkWord" rotatedBoundingBox="33070,3227 33433,3261 33263,5096 32899,5062"/>
              </emma:interpretation>
            </emma:emma>
          </inkml:annotationXML>
          <inkml:trace contextRef="#ctx0" brushRef="#br0" timeOffset="15801.75">15129 386 1310 0,'-21'-32'243'0,"-6"9"-7"16,27 23-23-16,-31-12-41 0,5 8-86 15,5 12-45-15,21-8-18 16,-21 31-5-16,10 5 4 0,-4 3-5 16,15 0-6-16,-11-3-7 0,22-1-4 31,-11-4 0-31,15-3 4 0,-4-1 13 15,-11-27-3-15,31 28-24 0,-10-8 10 16,5-12 0-16,6-8 13 16,-6-4-4-16,-5-4-13 0,5 4 13 15,-26 4 83-15,0 0 31 0,11-4 8 0,-11 4-36 16,0 0-48-16,0 0-28 0,0 0-3 16,0 0 128-16,21 27-50 15,-11 13-38-15,-10 3 0 16,0 8-5-16,0 4-13 0,0 8 4 15,0 4-3-15,-10 8-10 0,10 3-16 0,0 1-6 16,0 4-2-16,0 3-11 0,-11 1 6 0,11-1 0 16,0 1 4-16,0-5 3 0,0-3 1 15,-10-8-8-15,10-8 0 0,-11-8 11 16,-4-16-8-16,-6-4 2 16,-11-3-1-16,-5-12 4 0,11-5-5 15,-16-11-6-15,6-8 3 0,15-4 10 31,21 8-5-31,-32-35-11 0,6-4 1 16,26-12 5-16,0-16 6 16,10-4-1-16,17-12-5 0,4-3-13 0,16-1 6 15,-15 13 7-15,4 7-3 16,1 12 6-16,-5 11-3 0,-1 25-8 16,-5-5-73-16,-15 8-122 0,-11 16-144 15,0 0-164-15,0 0-128 0,0 0-64 16</inkml:trace>
        </inkml:traceGroup>
      </inkml:traceGroup>
    </inkml:traceGroup>
    <inkml:traceGroup>
      <inkml:annotationXML>
        <emma:emma xmlns:emma="http://www.w3.org/2003/04/emma" version="1.0">
          <emma:interpretation id="{5542DDF1-B829-4F52-831C-208AD8699E15}" emma:medium="tactile" emma:mode="ink">
            <msink:context xmlns:msink="http://schemas.microsoft.com/ink/2010/main" type="paragraph" rotatedBoundingBox="17395,4464 25408,4789 25230,9173 17217,88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C9C7B3-2E4B-4A84-92AD-37237A6FD1C8}" emma:medium="tactile" emma:mode="ink">
              <msink:context xmlns:msink="http://schemas.microsoft.com/ink/2010/main" type="inkBullet" rotatedBoundingBox="17382,4780 17732,4794 17684,5982 17334,5968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 timeOffset="1257.67">-729 1971 1286 0,'32'-36'345'0,"4"9"1"15,6 3-78-15,0 8-81 0,-5 20 29 16,-6 20 14-16,1 15-34 15,-11 20-50-15,0 24-26 16,-5 7-41-16,-11 12-47 16,5 5 1-16,-10 3-20 0,0 4-11 15,-5-4-16-15,0-8-130 16,-6-7-218-16,1-9-319 16,5-15-181-16</inkml:trace>
      </inkml:traceGroup>
      <inkml:traceGroup>
        <inkml:annotationXML>
          <emma:emma xmlns:emma="http://www.w3.org/2003/04/emma" version="1.0">
            <emma:interpretation id="{A36F13B3-8B94-485A-8C16-B0922BF5B972}" emma:medium="tactile" emma:mode="ink">
              <msink:context xmlns:msink="http://schemas.microsoft.com/ink/2010/main" type="line" rotatedBoundingBox="17750,4478 25408,4789 25230,9173 17572,8862"/>
            </emma:interpretation>
          </emma:emma>
        </inkml:annotationXML>
        <inkml:traceGroup>
          <inkml:annotationXML>
            <emma:emma xmlns:emma="http://www.w3.org/2003/04/emma" version="1.0">
              <emma:interpretation id="{359AA478-96BA-4BDC-8EBB-FB93F6CCDFCF}" emma:medium="tactile" emma:mode="ink">
                <msink:context xmlns:msink="http://schemas.microsoft.com/ink/2010/main" type="inkWord" rotatedBoundingBox="17740,4726 20820,4851 20709,7586 17629,7461"/>
              </emma:interpretation>
            </emma:emma>
          </inkml:annotationXML>
          <inkml:trace contextRef="#ctx0" brushRef="#br0" timeOffset="2322.87">881 3933 1895 0,'0'0'312'0,"0"0"11"0,0 0-65 0,52 24-46 15,1 27-66-15,5 8-60 16,5 16-26-1,-11 3-26-15,-5 9-20 16,-5-5 7-16,-10-11-18 16,-6-8-3-16,-10-12 11 0,-16-51-11 15,15 43 70-15,-15-43 55 0,0 0-25 16,0 0-7-16,32-31-22 16,-1-20-30-16,1-16-6 0,10-20-35 15,5-7 9-15,10 0-5 16,6 3-21-16,0 13-114 0,5 19-282 15,-10 15-572-15</inkml:trace>
          <inkml:trace contextRef="#ctx0" brushRef="#br0" timeOffset="1638.51">-414 2969 1090 0,'0'0'307'0,"42"-35"73"16,5 15-1-16,16 9-77 0,21 7-83 15,26 0-58-15,37 4-68 16,26 12-55-16,26-1-23 15,27 1 11-15,4 8-17 0,1-1-9 0,-6-3 10 16,-10 0-5-16,-10 0-5 0,-21-5-16 16,-22-11 11-16,-20-3 11 0,-27-13-15 15,-21-4 9-15,-25-11 0 16,-17-1 0-16,-10-3-13 0,-21-8 15 31,-11-1 8-31,-4-3-15 0,-12-8 9 16,-4-4 0-16,-11-8-4 15,0-8-14-15,5-15 22 0,1 0-6 16,-1-9-2-16,5 5 0 16,6 15 6-16,0 12-9 0,0 12-4 15,5 55-1-15,0 0-179 16,0 0-349-16,0 0-415 16</inkml:trace>
          <inkml:trace contextRef="#ctx0" brushRef="#br0" timeOffset="2029.58">1311 2942 1350 0,'0'0'399'0,"0"0"12"15,0 35-35-15,0 13-62 16,0 3-68-16,0 8-60 15,0 15-40-15,0 9-12 0,5 4-51 16,1 11-51-16,-6 8 0 16,5 8-27-16,5 12-5 15,6 8 13-15,-6-8-13 0,6-9-41 16,0-14-134-16,-6-17-217 0,1-15-371 16,-11-20-228-1</inkml:trace>
        </inkml:traceGroup>
        <inkml:traceGroup>
          <inkml:annotationXML>
            <emma:emma xmlns:emma="http://www.w3.org/2003/04/emma" version="1.0">
              <emma:interpretation id="{88712CCE-B0CF-474F-901C-A77041CB3610}" emma:medium="tactile" emma:mode="ink">
                <msink:context xmlns:msink="http://schemas.microsoft.com/ink/2010/main" type="inkWord" rotatedBoundingBox="22426,4668 25408,4789 25230,9173 22247,9052"/>
              </emma:interpretation>
            </emma:emma>
          </inkml:annotationXML>
          <inkml:trace contextRef="#ctx0" brushRef="#br0" timeOffset="6673.64">4300 2222 874 0,'5'40'156'16,"1"3"108"-16,-1 16-31 0,-5 8-39 15,0 7-86-15,0 1-67 16,5 8 10-16,-5-9-31 0,5-3-13 16,1-8-7-16,-6-8-10 0,0-12-294 15,0-7-131-15,0-36-65 16</inkml:trace>
          <inkml:trace contextRef="#ctx0" brushRef="#br0" timeOffset="7397.45">5779 3261 1663 0,'0'0'190'16,"0"0"104"-16,0 0 21 15,0 0-53-15,-26 43-80 0,15 12-39 0,11 16-31 0,0 19-59 32,0 20 31-32,5 32-17 0,6 23-3 15,-6 16 7-15,6 19-34 0,-6 21-9 0,-5 3-15 16,-5 0-7-16,-6-8-9 0,1-19 15 31,-1-20-15-31,1-20 3 0,-1-19 7 0,1-24-34 0,4-24-121 16,1-23-79-16,5-12-84 31,0-55-118-31,0 0-135 0,0 0-47 16,0 0 22-16</inkml:trace>
          <inkml:trace contextRef="#ctx0" brushRef="#br0" timeOffset="7037.04">4389 3025 877 0,'32'-12'184'31,"-1"4"81"-31,11 0 65 16,26-4-70-16,21 0-51 0,27 1-18 0,20-5-65 15,32 4-48 1,26 0-17-16,26 8-39 0,16 4-10 16,11 8 9-16,-6 4-14 15,-10 0-17-15,-27 7 21 16,-31-7-11-16,-26-4 0 0,-32-8 15 16,-31-4-5-16,-26-8-10 15,-21-7 10-15,-37 19-10 0,-16-59-14 0,-21 4 21 16,-5-4-7-1,-5-8 0-15,-5 0 5 0,4-12-21 16,6-3 0-16,0-13 24 0,11-7-4 16,10 4-14-16,5-1 26 15,6 17-13-15,5 19-8 0,-1 4 20 16,1 24-21-16,5 35-6 16,0 0-80-16,0 0-391 15,-21 51-255-15</inkml:trace>
        </inkml:traceGroup>
      </inkml:traceGroup>
    </inkml:traceGroup>
    <inkml:traceGroup>
      <inkml:annotationXML>
        <emma:emma xmlns:emma="http://www.w3.org/2003/04/emma" version="1.0">
          <emma:interpretation id="{AD5AD252-252F-472C-AEEE-9FC6372D1E8F}" emma:medium="tactile" emma:mode="ink">
            <msink:context xmlns:msink="http://schemas.microsoft.com/ink/2010/main" type="paragraph" rotatedBoundingBox="16966,8821 20820,9878 20027,12773 16172,117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838054-5A49-426E-B09B-ED15C0109C9B}" emma:medium="tactile" emma:mode="ink">
              <msink:context xmlns:msink="http://schemas.microsoft.com/ink/2010/main" type="line" rotatedBoundingBox="16966,8821 20820,9878 20027,12773 16172,11716"/>
            </emma:interpretation>
          </emma:emma>
        </inkml:annotationXML>
        <inkml:traceGroup>
          <inkml:annotationXML>
            <emma:emma xmlns:emma="http://www.w3.org/2003/04/emma" version="1.0">
              <emma:interpretation id="{1BFBB425-9D3C-40CD-AE60-8EBC8264203C}" emma:medium="tactile" emma:mode="ink">
                <msink:context xmlns:msink="http://schemas.microsoft.com/ink/2010/main" type="inkWord" rotatedBoundingBox="16966,8821 20820,9878 20027,12773 16172,11716"/>
              </emma:interpretation>
            </emma:emma>
          </inkml:annotationXML>
          <inkml:trace contextRef="#ctx0" brushRef="#br0" timeOffset="3310.19">-1400 6851 867 0,'0'0'288'0,"0"0"106"15,0 0-91-15,21-4-114 16,21-11-94-16,10-9-45 0,11-11-20 16,5-1-10-16,-5-3 46 15,-10 0 95-15,-6 3-20 16,-10 5-21-16,-11-1 16 15,-26 32 25-15,21-31-35 16,-21 31-35-16,0 0-57 0,0 0 12 16,-26 67 24-16,-11 23 18 15,-5 28-15-15,11 16-27 0,4 19-31 16,6 4 3-16,6-3-11 0,9-5-15 16,6-7 12-16,11-16-24 15,5-20-142-15,5-16-179 16,5-23-281-16,5-23-225 0</inkml:trace>
          <inkml:trace contextRef="#ctx0" brushRef="#br0" timeOffset="3862.82">336 6902 1721 0,'-58'-19'232'0,"-10"23"67"16,-11 15-17-16,0 17-87 15,-4 15-52-15,9 8-60 0,11 0-52 16,16 8-17-16,10-4 7 16,22-4-11-16,9-8-10 15,22 0 18-15,21-16-18 0,5-11 0 16,15-12 15-16,12-16-24 15,4-16 6-15,6-11-25 0,-6-13 15 0,1-3 9 0,-17-12-6 0,1-4 17 16,-16-4-7-16,-5 4-7 31,-22 8 16-31,1 12-12 0,-16 43-5 16,0 0 20-16,0 0-18 0,0 0-2 0,-31 79 13 0,10 19-12 16,5 20 7-16,11 16 0 31,5 19-6-31,5 12-5 0,0 4 15 15,0 12-21-15,-5 12 27 16,0 0-17-16,-10-4 0 16,-6-12 15-16,-5-20-12 0,-10-27 4 0,-17-24 2 15,-9-31 0-15,-6-32-9 16,-11-31 14-16,-4-28-10 16,4-31-8-16,6-28 11 0,0-27-5 15,10-24 5-15,11-20 2 16,10-7 12-16,16-8 9 0,32 3-4 15,26 5-12-15,26 15 5 0,15 13-12 0,17 22 0 16,10 17-174 0,-6 19-324-16,6 20-226 0,-5 11-68 15</inkml:trace>
          <inkml:trace contextRef="#ctx0" brushRef="#br0" timeOffset="4070.43">1007 7347 1863 0,'0'0'541'0,"0"0"-50"15,5 39-82-15,-10 24-122 16,-6 16-80-16,1 11-74 0,-1 5-52 16,6 3-48-16,0 4-13 15,0-7-17-15,5-9-124 0,-6-11-182 16,6-16-218-16,0-20-343 0,0-39-116 0</inkml:trace>
          <inkml:trace contextRef="#ctx0" brushRef="#br0" timeOffset="4231.42">1342 6584 2108 0,'0'0'154'0,"0"0"-18"16,0 0-46-16,0 0-45 0,0 0-11 16,42 27-31-16,-5 1-276 0,0 11-373 0,5 8-132 15</inkml:trace>
          <inkml:trace contextRef="#ctx0" brushRef="#br0" timeOffset="4766.16">2014 7091 2271 0,'-53'-19'323'15,"-4"11"-46"-15,-6 19-52 16,5 13-87-16,0 15-59 0,6 16-22 0,10 4-22 16,16 8-2-1,10 0-4-15,21 0-15 16,11-8-1-16,21-8-10 15,5-15 7-15,15-13-10 0,1-11 3 0,5-16-15 0,0-16 2 16,0-15-50-16,-6-12 21 16,1-12 13-16,-11-4 19 0,0-4-4 15,-10 0 14-15,-5 0-6 0,-11 12 10 16,-11 8-7-16,-10 47 0 31,0 0 0-31,0 0-3 0,0 0 0 16,-37 59 3-16,6 20-6 15,5 19 6-15,5 20 9 0,5 8-12 0,11 4 8 16,0 3-5-16,10 5 6 16,5-4-6-16,1 3 0 0,4 1 2 15,-9 0-2-15,-6-9 0 16,-6-3 4-16,-14-12-4 0,-12-15-3 16,-20-17 3-16,-11-19 2 15,-11-20-2-15,1-23 0 0,-1-12 0 16,6-24 5-16,5-19 4 0,16-24-3 15,16-20 1 1,10-23-7-16,21-24 3 16,15-16 1-16,22-3 4 0,16-4-8 15,15 3-4-15,10 12-24 0,6 4-176 16,0 16-185-16,-5 16-239 16,0 8-192-16</inkml:trace>
        </inkml:traceGroup>
      </inkml:traceGroup>
    </inkml:traceGroup>
  </inkml:traceGroup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39:50.240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2114 363 160 0,'26'11'43'0,"7"-4"31"16,-7 0-17-16,7-3-2 15,-33-4 7-15,40 4-1 16,-40-4-23-16,45 4 11 0,-45-4 8 16,39-4 15-16,-39 4-57 15,46-4 12-15,-46 4-20 0,39-11 1 16,-39 11 1-16,46-22-6 15,-6 3 19-15,-8 1 9 16,-6-1 40-16,-26 19-1 0,0 0 90 16,39-30 27-16,-39 30 43 15,0 0-87-15,0 0-51 16,0 0-29-16,-85-19 14 0,-19 19-21 16,-21 15-2-16,-5 4 9 15,-14 7 25-15,-7-3-21 0,-6 3-25 16,6-4-14-16,7-4-9 15,14 1 0-15,18-4 22 0,27-8-12 16,14 0 8-16,25-3-22 16,46-4-3-16,0 0-1 15,0 0-4-15,32-4-10 0,46-7-6 16,27 0 1-16,32-7 8 16,21-5-3-16,5-6-20 15,14-4 18-15,-13-5 18 0,-14 4-13 16,-25 1-8-16,-27 11 28 15,-33 4-9-15,-19-1 19 0,-46 19-5 16,0 0-25-16,-32-26 27 16,-34 11 0-16,-26 4 7 0,-19 7-3 15,-20 0-6-15,-19 0-22 16,-20 1 10-16,-20 6 6 16,0 1 3-16,7 4-11 0,13 0 4 15,25-1 1-15,28 1-32 16,38 3 10-16,20 3 18 0,59-14-19 15,13 37 7-15,53-3 0 16,52 3 0-16,52-4-19 0,26-3 19 16,20-4 0-16,6-7-19 15,7-12 0-15,-18-7 24 16,-9-4-9-16,-32-3-14 0,-26 0 14 16,-39 3 17-16,-26-3 8 15,-34-5-29-15,-45 12 18 16,0 0-4-16,-39-30-4 0,-46 11 21 15,-40 8 4-15,-32 8 21 16,-39 14 17-16,-33 0-21 0,-26 16 31 16,6-1-11-16,20 3-19 15,40 4-5-15,37-3-29 0,35 11-4 16,45 8 4-16,46-5-17 16,45 8 12-16,60-8-6 0,52 0-17 15,46 2 14-15,32-9-6 16,7-12-18-16,0-10-45 0,-7-15 1 15,-6-15 13-15,-13-18 1 16,-6-15 5-16,-15-23 38 16,-18-18-3-16,-27-8 8 15,-26-3 27-15,-39 7 29 0,-33 8 19 16,-45 11-8-16,-54 18 4 16,-37 19 5-16,-60 15 0 0,-40 11-6 15,-46 7 11-15,-24 11-12 16,-2 8-16-16,27 4-19 0,32 3-12 15,54 4-9-15,31 4-4 16,39 0 11-16,34 7-7 0,39 7-4 16,52 4 5-16,59-3-5 15,59-4-12-15,46-4 12 16,26-7-7-16,26-12-7 0,0-18-21 16,0-15 19-16,-13-11 5 15,-13-18 8-15,-45 3 3 0,-34-4 12 16,-45 1-9-16,-60 3 0 15,-51 8 9-15,-66 14 13 0,-53 12 10 16,-59 11 21-16,-51 7 15 16,-59 4 7-16,-27-1-6 0,-7 1 1 15,8 4-21-15,38-1-18 16,53-7-20-16,52 0-12 0,52 0-2 16,41 0 0-16,44 0 0 15,53-11 6-15,0 0-3 16,105 23 0-16,32-15-7 0,40-13-15 15,32-6-33-15,33-11 6 16,14 0 13-16,-1 3 13 0,-13 5 0 16,-26-1 16-16,-39 4 8 15,-40 0 6-15,-45-4-2 0,-34-4-5 16,-58 19-11-16,-25-37 8 16,-54 11-3-16,-59 3 7 0,-58 9-4 15,-39 3 0-15,-34 7 0 16,-6 11 7-16,8 1 20 0,31 3 2 15,52 4-13-15,41 7-11 16,51 16-2-16,47 6 0 0,57 4-3 16,60 4 7-16,59 0 5 15,39 0-7-15,40-4-2 16,32-3-3-16,6-5-7 16,8-2 3-16,-1-16-11 0,0-11 18 15,-13-14-9-15,-6-19 8 16,-33-8-2-16,-27-4 0 0,-44-7 5 15,-41 4 3-15,-39 0-8 16,-39 0 0-16,-52 8-4 0,-46 9 4 16,-46 5 0-16,-59 15 9 15,-32 8 35-15,-40 7 17 0,-33 0-11 16,7 4-21-16,8-1-8 16,24 4-7-16,46 1-14 15,40-1 0-15,46 0-7 0,32 0 13 16,40 4-12-16,52-26 10 15,39 45 1-15,53-11-13 0,39-9 11 16,39-6-3-16,20-8 0 16,19-11-4-16,7-18-9 0,-6-16 2 15,-14-10-3-15,-25-1 14 16,-41 4 11-16,-38 0-7 0,-47 12-8 16,-45 29 10-16,-65-22-6 15,-53 14 7-15,-58 16-2 0,-40 14 7 16,-33 0 13-16,7 8 22 15,19-5 1-15,34 1-28 16,38 0-10-16,33 1-14 0,40-1 4 16,32 3 6-16,46-29-9 15,0 0 3-15,65 48 2 0,27-14-2 16,26-12 10-16,12-4-21 16,15-14-93-16,5-4-31 0,1-4-31 15,-14-7-25-15,-6 0-61 16,-20 4-121-16,-12 3-238 0,-22 0-243 15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39:51.672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1630 377 1498 0,'20'-41'347'16,"-14"4"44"-16,-6 37-57 15,-26-45-76-15,-13 16-38 0,-27 6-32 16,-39 12-31-16,-27 7-49 16,-32 11-28-16,-7 1-2 0,0 3-15 15,14 12-15-15,25-1-22 16,20 11-26-16,34 1 10 16,18-1-14-16,41 8 4 0,38 4 6 15,47-1-6-15,46 1 0 16,32-4-9-16,21-8-18 0,6-7 13 15,13-4-16-15,-7-10 7 16,0-15 17-16,-6-17 11 16,-13-9-1-16,-13-16-13 15,-27-10 13-15,-26-5 12 0,-26-3-7 16,-34-1 1-16,-32 5 21 16,-52 3 26-16,-47 4 0 0,-52 11 12 15,-59 8 11-15,-53 10 44 16,-20 8 14-16,7 15-24 0,27 15-49 15,38 8-33-15,47 7-27 16,33 3-15-16,45 15 19 0,40 8 18 16,53 3-39-16,59 5 12 15,58-5-5-15,47 1 13 16,33-4 0-16,6-8-22 16,20-7 14-16,-13-7-16 0,0-16 16 15,-13-18-29-15,-14-22-4 16,-12-19 24-16,-34-15-4 0,-25-11 6 15,-34-11-2-15,-39 3 14 16,-26-2 0-16,-40 5-3 0,-39 10 1 16,-46 2 6-16,-60 22 35 15,-38 13 81-15,-54 14 32 0,-25 14-15 16,6 12-57-16,26 11-52 16,40 8-23-16,39 7-6 0,46 7-1 15,46 8-19 1,46 0 26-16,40-1 7 0,59 1-17 15,45-4 3-15,34-7-15 16,32 0-1-16,1-8-5 0,19-8 5 16,-6-10 5-16,-7-12-4 15,6-14-43-15,-12-12 1 0,-8-10 35 16,-25-12 13-16,-27 0 19 16,-26 0-28-16,-33-7 15 0,-32-5 0 15,-47 5 6-15,-33 7-2 16,-58 5-11-16,-54 1 16 0,-45 17-15 15,-40 7 31-15,-19 11-5 16,19 11-8-16,40 7-21 16,33 8-5-16,45 8 21 15,40 11-5-15,59 6-2 0,53 6-17 16,59 2 22-16,46 1-20 16,32-5 9-16,21-3-13 0,19-10 11 15,0-9-7-15,7-14 1 16,-14-16 3-16,8-14 11 0,-14-22-17 15,0-20 0-15,-20-17 26 16,-26-12-9-16,-33 0 22 0,-33 0-19 16,-45 12 1-16,-41 2 37 15,-51 20 6-15,-47 15-15 16,-46 10-20-16,-45 5-12 0,-47 14 32 16,-39 4-7-16,-14 7 6 15,8 4-24-15,45 5 3 16,46-1-31-16,53 7 4 0,46 4 30 15,52 11-18-15,53-37-5 16,92 64 15-16,46-13-18 0,40-6-11 16,12-7-66-16,27-16 30 15,0-11 32-15,7-22 9 16,-21-15 11-16,-12-8 8 0,-27-11-11 16,-39 1-5-16,-33-5 42 15,-39 5-8-15,-40 7-10 0,-13 37 36 16,-92-45-25-16,-20 11 10 15,-39 12-18-15,-27 11-5 16,1 4 0-16,0 14-54 0,12 8-243 16,21 7-208-16,25 5-140 15,21 10-277-15,26-4-204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39:54.579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763 404 694 0,'0'0'11'0,"0"0"15"0,0 0 71 15,0 0 80-15,0 0-2 16,46 11-61-16,13-4-33 0,13-3 2 16,13 3 9-16,21-3-32 15,-1 4 4-15,13-8-36 0,-6 0 15 16,6-8-15-16,0-7-22 15,-13-3 13-15,-13-4 1 16,-6-4 82-16,-20 4 96 0,-27 0-58 16,-39 22-46-16,0-34-55 15,-39 16 6-15,-40 3-25 16,-26-1-10-16,-27 1 15 16,-12 4 24-16,-8 4-18 0,-12 0 12 15,-7 3 5-15,14 0 5 16,19 4 5-16,19 0-7 0,21 0-22 15,32 0-29-15,13 4 10 16,53-4-10-16,0 0 7 0,60 22 0 16,45 0-17-16,26 1 19 15,33 0-9-15,7-1 8 0,20 0-8 16,-1-4 0-16,8-3-3 16,-8-7 11-16,-12-1-20 15,-14-11 12-15,-26-7 12 0,-33 0-12 16,-33-7 15-16,-39-5-15 15,-33 23 6-15,-72-40 6 16,-46 6-18-16,-40 0 55 0,-26 1 7 16,-26 3 24-16,-20 1-11 15,-7-1 15-15,0 8-5 0,27 7-24 16,26 1-14-16,46 6-35 16,40 8 20-16,32 8-34 15,33 10 12-15,33-18-7 0,72 37-3 16,40 0 13-16,26-7-19 15,20 3 8-15,13-4 11 0,6 2-11 16,0-5 4-16,-6-4-4 16,0-7 10-16,-7-4-12 15,-19-4 12-15,-27-7 2 0,-19-3-8 16,-33-12 7-16,-27-4-4 16,-39 19-3-16,-33-33 10 15,-33 2-17-15,-45 13 7 0,-34 0 5 16,-26 3 19-16,-6 7 32 15,-14 1 3-15,7 7-7 0,27 7-29 16,19 4-6-16,32 1-17 16,28 6-4-16,25 0 6 0,53-18-2 15,13 46 6-15,40-6-12 16,32-3 1-16,27-3 13 16,19-1-24-16,20 4 7 15,7-8 16-15,13 1-21 0,-7-8 14 16,7-7-5-16,13-11 5 15,7-16 6-15,-7-6-12 0,-7-8 16 16,-26-7-6-16,-26 7-4 16,-39-7 9-16,-34 0-9 0,-45-1-5 15,-53 1 16-15,-53 3-15 16,-45 5-2-16,-40 1 14 0,-40 10-15 16,-26 3 10-16,-6 7-6 15,-7 8 16-15,14 3-11 0,32 8 15 16,46 0-15-1,33 8-9-15,46 3 13 0,39 7-12 16,47 0 18-16,45 0-21 16,40 1 9-16,39-1 6 0,27 0-17 15,19 0 14-15,20-7 2 16,13 0-9-16,7-11 9 0,13-8-17 16,13-7-13-16,6-11-16 15,21-11 1-15,-1-8 15 0,13-10 16 16,-25-1 9-16,-34 0 6 15,-46 12-6-15,-46-1 8 0,-32 5-8 16,-47 2 0 0,-39 23 11-16,0 0-11 0,-59-18 0 15,-13 10 35-15,-14 8 0 16,-6 4-11-16,7 4-10 0,6-1-3 16,13 0-15-16,14 1 10 15,12-5-9-15,40-3-11 0,-32 8 4 16,32-8 13-16,0 0 2 15,0 0 4-15,65 11-9 0,14-11 5 16,7-7-2-16,12-5-11 16,7-6 15-16,14-12-7 15,12-4-7-15,7-6 7 16,20-1 0-16,-1 8-6 0,8 3 2 16,-27 12 4-16,-27 3 9 15,-32 4-2-15,-39 3-7 0,-40 8 0 16,-59 4 0-16,-47 7 16 15,-38 8 5-15,-14 3 33 0,-32 0 10 16,-14 0 3-16,-13 0-8 16,-20-3 1-16,-12-1-18 0,6-3-12 15,6-8-8-15,20 1-4 16,33-1-1-16,33-3-12 0,33-4-2 16,26 0-3-16,33 4-10 15,19-4-3-15,40 0 8 16,0 0 10-16,72-4-5 15,34-4-16-15,38-3-55 0,27 4 1 16,6-8 30-16,-6 0 21 16,-6 1 19-16,-34 3-11 0,-32-1 27 15,-34 5-16-15,-65 7 0 16,0 0 11-16,-52-11-11 0,-47 7 12 16,-45 4 52-16,-34 0 12 15,-32 0 2-15,-20 0-18 0,-20 0-34 16,-6 0-3-16,0 0-11 15,6 8-7-15,13 3-9 0,27 4 11 16,26-1-14-16,39 1 7 16,40 0-10-16,33 3-12 0,39 1-3 15,33-19-48 1,59 27-14-16,40-5-13 0,19-4 1 16,33-7-15-16,20-7 6 15,20-8 18-15,6-7 29 0,7-3 21 16,6-9 14-16,-13 5 10 15,-20-2 11-15,-25 2 5 0,-41 7 14 16,-32 0 32-16,-33 3 27 16,-46 8-27-16,-39-11 1 0,-60 4 9 15,-45 3 14-15,-47 4 10 16,-26 0-13-16,-13 8 2 0,-20 3-27 16,-19 4-28-1,0 3-10-15,19-3 2 0,20 0-9 16,33 4 6-16,39-8-3 15,40 0 4-15,32-3-12 0,27-1-11 16,59-7 6-16,0 0-7 16,0 0-40-16,79 4 16 0,33-4 0 15,32-8-11-15,21 1 2 16,12-4 16-16,7 0 19 0,-13 0 22 16,0 2-4-16,-27 6 0 15,-19 6-3-15,-33 2-1 0,-20-1 4 16,-19-4 10-16,-53 0-5 15,0 0 5-15,0 0-6 16,-46 0 5-16,-33-4 3 0,-19 4 23 16,-34 4-13-16,-26 7-10 15,-26 3-16-15,-19 9 1 16,6 3 3-16,13 3 0 0,19 4 0 16,41 8-4-16,32 3 4 15,39 4-7-15,46 4 4 0,53 0 9 16,46-4 2-16,46-3-3 15,33 3-8-15,33-4-4 0,6-3-4 16,7-4 4-16,0-11 14 16,0-4 0-16,-7-14-7 15,7-16-3-15,-13-10 3 0,-1-8 6 16,-12-11 2-16,-20-8-15 16,-20-6 7-16,-33-6 3 0,-32 2 5 15,-34 0-1-15,-45 3 2 16,-60 0-16-16,-52 4 1 15,-46 4 2-15,-46-1 7 0,-40 8-3 16,-6 4 12-16,6 7-12 16,40 7-9-16,33 8-2 0,39 3 1 15,46 19 10-15,79-11-5 16,0 0 2-16,53 53-6 16,45-8 6-16,47-9 12 0,19 5-3 15,20-8-21-15,13-3-31 16,7-8 21-16,6-7 10 0,1-4 15 15,-1-4 3-15,7 1-8 16,-13 6-5-16,-14 5 12 0,-32 3-6 16,-20 0 4-16,-40 0 5 15,-12 4-5-15,-27-4-5 0,-13 1-163 16,-46-23-158-16,39 27-223 16,-39-27-248-16,40 33-33 15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0:58.30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23 500 316 0,'0'0'51'16,"0"0"8"-16,0 0 10 0,0 0 8 15,0 0-19-15,0 0 5 16,0 0-11-16,61-4-26 16,-15 0 12-16,14-5 18 0,1 0-10 15,8 5-3-15,-1 0-26 16,1-5-22-16,7 5 43 0,-15 0-14 15,7-1 6-15,-15 5 1 16,-7 0-27-16,-46 0-4 16,46 0 18-16,-46 0-21 15,0 0 3-15,0 0 26 16,0 0-16-16,0 0-14 0,0 0 9 16,0 0-43-16,0 0 7 15,0 0-16-15,0 0-12 0,0 0-21 16,0 0-25-16,0 0-6 15,0 0-58-15,0 0-65 16</inkml:trace>
  <inkml:trace contextRef="#ctx0" brushRef="#br0" timeOffset="961">0 427 496 0,'0'0'52'0,"0"0"-11"0,0 0 10 16,0 0 25-16,0 0 11 15,0 0-2-15,0 0 26 16,0 0-26-16,0 0 4 0,0 0-7 15,0 0-1-15,0 0-45 16,0 0-5-16,38-51-38 16,-38 51-1-16,46-47 8 15,-46 47-4-15,46-56 17 0,-46 56 2 16,45-64-36-16,-7 9 17 16,0 3-47-16,-15 9 51 15,-23 43-20-15,23-47 14 0,-23 47 30 16,0 0-32-16,0 0-3 15,0 0 8-15,0 0 24 0,0 0-21 16,0 0-7-16,0 0 30 16,0 0-26-16,0 0-16 15,0 0 19-15,0 0 28 16,0 0-47-16,0 0 36 16,0 0-38-16,53 13 25 0,-7-13 21 15,-46 0-44-15,68 5 0 16,-22-5 23-16,7 0 17 0,-7-5-39 15,0 1 15-15,-46 4 16 16,60-9-13-16,-60 9-7 16,46-4 3-16,-46 4 4 0,0 0 3 15,0 0 16-15,46-8-40 16,-46 8 39-16,0 0-29 16,0 0 17-16,0 0-4 0,0 0-7 15,0 0 5-15,0 0 10 16,0 0 3-16,0 0-9 0,0 0-18 15,0 0 40 1,0 0 6-16,0 0-32 0,0 0 19 16,0 0-16-16,0 0 4 15,0 0 38-15,0 47-10 16,0-47 0-16,7 55-12 0,1-8 0 16,-8-47 15-16,15 56 1 15,-7-9-13-15,-8-47 33 0,23 56-18 16,-8-14-19-16,-15-42 10 15,15 43-15-15,-15-43-4 16,0 0-13-16,23 47 0 0,-23-47 0 16,0 0-19-16,0 0 19 15,0 0-3-15,23 39-16 16,-23-39-15-16,0 0-51 16,0 0-85-16,0 0-65 0,0 0-64 15,0 0-69-15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39:57.280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4593 751 1709 0,'0'0'353'0,"0"0"18"0,0 0-45 16,-39-37-44-16,-7 11-57 16,-20 1-56-16,-13 10-20 15,-20 4-31-15,-19 3-37 0,-20 8-17 16,-13 8 14-16,-20 3-9 16,-19 7-8-16,-8 1-15 0,-12-1-8 15,13 1-16-15,6-5-12 16,34 5 2-16,25-4-26 0,34 3 1 15,25 4 8-15,34 0 0 16,39-22-2-16,0 0-12 0,59 34-52 16,27-12 8-16,19-7 7 15,20-4 4-15,13-4 10 16,6-7 10-16,7-4 7 16,-6-7 4-16,-7 0 15 0,-20 0-5 15,-19 0 15-15,-27-4 1 16,-39-3 1-16,-33 18 7 0,-66-26-5 15,-52 11 26-15,-53 0 36 16,-33 1 37-16,-39-1-9 0,-26-4 2 16,-20 5-31-16,-1 3-38 15,1 11-10-15,26 7-17 0,33 4-9 16,40 4-3-16,45 3 5 16,40 4-5-16,53 1 8 0,52-23-28 15,46 25-55 1,39-6-11-16,27-4 5 0,19-4 13 15,20-4 12-15,7-3 18 16,6-12 8-16,7-10 31 0,7-8-31 16,-14-7 9-16,-20-8 19 15,-25 4 10-15,-34 0 6 0,-45-3 0 16,-47 3-2-16,-65 11 14 16,-47 7 70-16,-38 8 40 0,-40 0 10 15,-33 4-31-15,-20 7-38 16,7 0-28-16,6 0-15 0,33 4-18 15,27-1-4-15,46 5-9 16,32-1-2-16,27 0 7 0,72-7 4 16,0 0-16-16,46 30-62 15,46-8-19-15,33-3-11 16,26-1 12-16,26-7 3 16,14-7 10-16,12-8 11 0,14-11 17 15,0 1 16-15,-7-5 19 16,-39 4 10-16,-39 4 14 0,-40 0 4 15,-53-4-7-15,-39 15 3 16,-72-11 31-16,-40 0 72 0,-39 4 20 16,-40 0-10-16,-25 3-21 15,-21 8-9-15,-13 7-26 0,7 7-7 16,20 8-19-16,26 3-19 16,32 5-14-16,41 3 2 15,45 11-12-15,33 3-4 16,46 5 1-16,39 3 2 0,47-4-2 15,25 5-13-15,40-8-23 16,27-7-18-16,12-1 4 0,14-11 14 16,0-11 6-16,-1-14 8 15,1-19 14-15,-13-8 15 0,-34-7 3 16,-32 0-3-16,-33-3 0 16,-46-1 0-16,-46 1 5 0,-52-1-1 15,-53 8 14-15,-33 3 36 16,-33 7 29-16,-20 5-2 15,-6 3-19-15,13 8-15 0,26 0-19 16,40-1-23-16,26 9 6 16,26 11-1-16,20 3-19 15,20 3 9-15,13 1 0 0,26 3-8 16,13 4 8-16,14-4-21 16,12 0-18-16,21-3-36 0,5-4 19 15,14-8-9-15,14-7 20 16,5-11 9-16,14-11-15 0,7-15-9 15,12-7 9-15,7-11 23 16,-6 0 28-16,-27 7 0 0,-19 7 8 16,-34 4-5-16,-19 8 4 15,-6-1-5-15,-40 19 7 16,0 0 4-16,0 0-5 0,0 0 5 16,0 0-13-16,0 0 0 15,0 0-11-15,0 0 11 0,0 0 8 16,39 4 1-16,27 7-3 15,33 7-10-15,25 1 0 0,28-1 1 16,12-3 10-16,7-4 1 16,0-3-3-16,-7-8-11 0,0-8-1 15,-6-10 7-15,6-8 3 16,-6-7-1-16,0-12 1 16,-1-4 10-16,1-2-13 15,-7-1 0-15,-6 0-7 0,-14 8 1 16,-19 11 6-16,-27 7 3 15,-19 11 4-15,-20 4-2 0,-20 3-10 16,-26 8 5-16,0 0 5 16,-46 26-5-16,-19 4 0 0,-8-1 3 15,-6 1 1-15,1 0 9 16,12-5-3-16,7-6-10 0,19-1-4 16,7-3 4-16,33-15-10 15,0 0 1-15,0 0 5 16,0 0 4-16,0 0 8 0,-6 30 0 15,6-30-1-15,0 0-1 16,39 18-6-16,-39-18 0 0,0 0 7 16,20 11-7-16,-20-11 7 15,0 0-10-15,0 0 3 0,0 0 5 16,0 0-5-16,-13-33 0 16,-33 11 6-16,-33 7-13 0,-26 4 2 15,-27 11 15-15,-25 4-6 16,-14 7-2-16,0 7-5 0,7 4-2 15,26 1 2-15,26-1 0 16,33 4 5-16,20-3-8 16,59-23 6-16,-13 40-5 0,33-14-7 15,26-4-43-15,19-3-1 16,21-4 21-16,-1-8 18 0,7-3-2 16,-6-8 12-16,-8-7 7 15,1-15-6-15,-6-3 6 0,-8-16-3 16,-12-4 0-16,-14-6 6 15,-12 3 5-15,-27 0 0 0,-33-3-4 16,-26 11 9-16,-40-1-13 16,-39 8 17-16,-39 0 27 0,-27 0-12 15,-26-7-28 1,-7 3-4-16,7 1 3 0,33 10 4 16,33 4-1-16,46 8-13 15,32-1-16-15,20 12 10 0,66 7 17 16,0 0 3-16,0 0-7 15,53 7-22-15,32 8-34 0,27-4-19 16,20 0 0-16,19 0 23 16,20-7 12-16,-7-4 4 0,7-11 9 15,-7 0 24-15,-19 0-4 16,-27 0 4-16,-26 7 11 0,-26-3 12 16,-20-2-16-16,-46 9-10 15,0 0 6-15,-14-48 4 0,-38 4 3 16,-34 3-2-16,-38 4-2 15,-34-3-3-15,-26 6-13 16,-7 5 21-16,7 7-1 0,20 7 3 16,26 4-14-16,33 11-11 15,26 0 11-15,40 15 4 0,39-15 3 16,0 0-3-16,65 51 4 16,40-6-29-16,20-1-37 0,26-3-7 15,14-4 29-15,6 0 19 16,-7-8 18-16,0-7-3 0,-13-10-8 15,0-4 17-15,-26-5 0 16,-13 1 4-16,-33-4-4 0,-13-4 6 16,-66 4 79-16,46-3-20 15,-46 3-22-15,0 0 11 16,-53-23 30-16,-13 4 9 16,-13-3-36-16,-13 0-28 0,0 0-17 15,0-1-6-15,14 1 0 16,12 8-9-16,13 6-9 0,53 8 4 15,0 0-7-15,0 0 7 16,-6 52-5-16,39-11-1 0,26-1-47 16,20-6-13-16,13-4 28 15,0-4 4-15,6-8 26 0,1-7 6 16,-14-7 7-16,-13-4 14 16,-6-11-6-16,-13-4-8 15,-7 0-6-15,-46 15 11 0,0 0 5 16,46-48-3-16,-46 48 10 15,6-49 16-15,-6 49 5 0,-52-33 7 16,-34 22 6-16,-19 15-7 16,-13 7 7-16,-14 7-10 0,21 4-15 15,6 9-4-15,26 2-12 16,20 4-14-16,19-4-1 0,27 8 5 16,20 0 8-16,19-1-2 15,20-3-10-15,6-7-4 0,8-4 3 16,-1-4-8-16,13-7 8 15,0-8-10-15,-6-3 1 16,6-8 14-16,1-3 2 0,-8-12-2 16,8 1 8-16,-1-8-11 15,-6 0-6-15,-7 4 5 0,-20 7 14 16,-39 15-8-16,0 0 3 16,0 0 68-16,0 0 16 0,0 0-14 15,-66 41-10-15,-6-8-33 16,6-7-17-16,7-4-3 0,0-4-12 15,0 1-80-15,6-1-170 16,7-10-103-16,-6 3-126 16,6-4-277-16,-13-3-194 15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42:50.106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99 214 415 0,'0'0'91'0,"0"0"6"0,0 0-9 16,39-44-14-16,-39 44-15 16,0 0-14-16,0 0-21 0,60-28 22 15,-8 16-18-15,7 5-43 16,14 11 24-16,5 3 34 16,8 1-39-16,6 3 22 0,0 0-15 15,-7-5 5-15,1-2-6 16,-14 3-26-16,0-3 26 15,-6 0 11-15,-7-1-24 0,-6 5-7 16,-1-1 30-16,1-3-41 16,-1 3 11-16,-6-3 12 15,7 0 3-15,6-1-5 0,0-3-4 16,7 0 27-16,6-3-34 16,0 3-2-16,7-4 29 0,0 0-16 15,7 4-22-15,-1 0 36 16,0 0-19-16,1 4 0 15,-7-4-11-15,6 0 19 0,-5 0 23 16,-1-4-41-16,0-3 15 16,0 3 5-16,-1-3 0 15,1-1-20-15,0 1 29 0,0-1-4 16,0 5-8-16,0 3-22 16,-14-4 32-16,8 4-19 15,-8 0 7-15,1 0-18 0,-7-4 42 16,7 2-24-16,-7-2-22 15,0 0 46-15,-6 1-16 0,-1-1 49 16,8 0-5-16,-8 1-28 16,7-1-4-16,0 4-20 0,1 4 6 15,-1-4 9-15,-7 3-15 16,7 5-13-16,-13-1 36 16,0-3-27-16,0-2-22 15,-6 6 32-15,-40-8 9 0,46 11-29 16,-7-4 21-16,-39-7-10 15,46 8 3-15,-46-8 0 0,40 7 0 16,-40-7 0-16,39 4 119 16,-39-4-38-16,0 0-41 15,46-4-25-15,-46 4 20 0,0 0-51 16,33-4 18-16,-33 4 11 16,0 0-5-16,0 0-3 0,46-7-18 15,-46 7 13-15,39-7-9 16,-39 7 16-16,0 0-2 15,0 0 21-15,33-8-20 16,-33 8 125-16,0 0-55 0,0 0 24 16,0 0-45-16,0 0-35 15,0 0-11-15,0 0 2 0,0 0-6 16,-52-32 17-16,-7 10-1 16,-14 7-17-16,-12 8 7 0,-7-1-15 15,-20 5 20-15,0 3-7 16,-6 0-2-16,-7 3 63 0,14 1 1 15,-8 0-44-15,14 3 1 16,0-3 4-16,6-1-12 16,7 1 45-16,0 3 2 15,7-3 1-15,0 0 16 0,6-4-30 16,6 0-14-16,1 0-15 16,0 0-7-16,6 0 0 0,7 0 13 15,0 0-21-15,0 4-4 16,6-1 2-16,-6 1-2 15,-1 3 0-15,1-3-3 0,0-4-3 16,6 4 8-16,-6-2 5 16,6 2 10-16,-6-4 48 0,0 4-21 15,0-4-31-15,0 0-2 16,0 0-7-16,-1-4-5 0,1 4-5 16,0 4-3-1,7-1 3-15,-1 1 0 0,1 0-6 16,6-4-1-16,-7 4 7 15,7-1 2-15,-7 1 6 0,7 0-14 16,-6-1 12-16,6-3-6 16,-7 4-4-16,7-4 0 0,-6 0 12 15,6 0-11-15,0-4 9 16,6 1 2-16,-6-1-4 16,0-3-7-16,-6 3 3 0,6 0 0 15,0-3 4-15,-7 3-1 16,1 0 0-16,6 2-3 0,0 2-8 15,0 0 8-15,0 0-6 16,6 0-1-16,40 0 1 16,-46 0-2-16,0 0 5 0,46 0 7 15,-46 0 1-15,46 0-5 16,-46 0 7-16,46 0 2 16,-39 0-4-16,39 0-1 0,-40 2-1 15,40-2-3-15,0 0-6 16,-46 4 6-16,46-4-3 0,-39 4 3 15,39-4-5-15,-40 3 5 16,40-3 2-16,0 0-5 0,0 0-10 16,0 0 16-1,0 0-8-15,0 0 14 0,0 0-9 16,0 0 5-16,0 0-8 16,0 0 3-16,0 0 0 0,0 0 0 15,66-21 0-15,6 3 3 16,7-1 3-16,13 1 1 0,7-1-2 15,6 5-5-15,7 0 4 16,-1-5-7-16,1 8-1 16,0 0 4-16,-7 8-16 0,-6-1 8 15,-1 0 8-15,-6 8-4 16,0-4 4-16,-6 0-3 0,6 4 14 16,-7-1-11-16,-6 1 10 15,0-4-7-15,6 0 5 16,0 0-8-16,1 0-3 15,-1 0-7-15,1 0 10 0,-7-4 0 16,-7 4-6-16,1 0 6 16,-14 0-4-16,0 4 4 0,-6 0 6 15,6 3 4-15,0 4-1 16,7 0-23-16,-7 3 4 0,7 1 2 16,0 0 8-16,-7-1 7 15,6-3-12-15,-5 4 5 0,5-4 8 16,-6 4-4-1,1-9 1-15,5 5-5 0,1 1-9 16,0-1 6-16,6 0 8 16,7 0-2-16,0 0-16 0,13 4 13 15,0-4-5-15,6 0 5 16,1-1 5-16,-1-3-1 0,-6 1-4 16,0-1-3-16,-13 0-4 15,0-3 7-15,-20 4-9 0,0-5 13 16,-13 1 5-16,-13 0-3 15,0-4-6-15,-33 0 0 0,33 0 3 16,-33 0-10 0,33 0 7-16,-33 0-8 0,0 0 11 15,0 0 2-15,26-4-5 16,-26 4-7-16,0 0 4 0,0 0 10 16,0 0-7-16,0 0 0 15,0 0 12-15,0 0 6 0,0 0-1 16,0 0-11-16,0 0-3 15,-33-22-3-15,-13 7 2 0,-13 4-9 16,-20 5 11-16,-13-2 1 16,-26 4-5-16,-20 4 11 0,-13-3-18 15,-20-1 1-15,0 0 11 16,-6-3 9-16,6 0-23 16,0-1 19-16,7 1-18 15,6 3 8-15,0 0 11 0,7 1-11 16,7 3-7-16,-1-4 16 15,-7 4-9-15,1 0-9 0,6 0 13 16,1 0 7-16,6 0-15 16,13-4 4-16,13 4 3 0,14-3 6 15,12-1-15-15,20 4-8 16,7 0 20-16,13 0 3 0,46 0-9 16,-52-7-3-16,52 7 3 15,0 0 6-15,0 0-18 16,-40 0 16-16,40 0 6 0,0 0-7 15,0 0-17-15,0 0 25 0,0 0-8 16,0 0-16-16,-46 0 20 16,46 0-7-16,0 0-13 15,-59 0 19-15,59 0 4 0,-52 3-16 16,52-3-6-16,-60 4 18 16,14 3-10-16,46-7 4 15,-46 11-27-15,46-11-366 0,-59 23-326 16,0-1-136-16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42:52.098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336 521 471 0,'0'0'130'0,"0"0"10"0,0 0 24 16,0 0-16-1,0 0-66-15,0 0-11 0,0 0 2 16,0 0-31-16,-53 0-15 16,7-3 82-16,0-1 7 0,-7-3-20 15,1-1-44-15,-1 5 10 16,7-1 0-16,46 4-15 0,-46-4-12 15,46 4-29-15,0 0 6 16,0 0-9-16,0 0 24 0,59 11-6 16,27-7-10-16,26 0-2 15,12-1 4-15,14-3-10 0,7 0 0 16,0 4 9 0,-7-4 16-16,0 4 38 0,-7-4-55 15,-6 0 25-15,-13-4-30 16,-14 0 14-16,-19-3 18 0,-13 3 54 15,-27 4 35-15,-6-3-43 16,-33 3-30-16,0 0-39 0,0 0 0 16,-39-26-9-16,-27 4-11 15,-20 3 5-15,-6 1-10 0,-19 3 26 16,-8-4-16-16,1 5 3 16,-13-1-1-16,6 0-7 15,0 4 10-15,7-4-14 16,13 8 12-16,6 3-20 0,20 0 22 15,20 4-14-15,6 0 15 16,21 0-6-16,32 0 3 0,0 0 0 16,0 0-11-16,0 0 18 15,26 34-10-15,33-5 7 0,26-3-4 16,21 0 1-16,32-4-13 16,13 4 21-16,20 0-12 15,19 0 0-15,14 0 10 0,6-8-5 16,-13 0-5-16,-6-6 0 15,-20-5 2-15,-27-3 6 0,-25-8-3 16,-34-7-12-16,-13-4 12 16,-26-7-10-16,-46 22-4 15,20-41 5-15,-33 1 17 0,-33 6-18 16,-33 1 11-16,-33 4-1 16,-32 3 0-16,-21 0-5 0,-12 4-20 15,-14 3 20-15,1 1 0 16,-7-1 0-16,0 4 0 15,19 1 2-15,20 6 2 0,20 1-8 16,33 0-1-16,26 3 0 16,20-4 5-16,13 8-4 0,46 0 14 15,0 0-10-15,0 0 4 16,66 26 0-16,39-4-15 0,33-7 25 16,40 0-11-16,19 0 2 15,39-4-5-15,14 4-11 16,6-4 14-16,7-4-3 0,-20-3 6 15,-13-4 0-15,-39 0-6 16,-33 0 9-16,-40 0-9 16,-26-4 0-16,-33-3-10 0,-59 7 1 15,0 0-2-15,0 0 18 16,-39-45-7-16,-40 8 4 0,-33 4-16 16,-26 4 8-16,-39-5-2 15,-34 1 6-15,-19 4 10 0,-13 3 4 16,0 11-12-16,6 4-6 15,7 7-6-15,27 0 3 16,32 4-2-16,33 0 9 0,33 4 5 16,32 7 1-16,27 0-6 15,46-11 9-15,0 0-4 16,66 37 7-16,39-7-4 0,40-12-18 16,45 1 16-16,34-4-6 15,32 7 6-15,14 0-1 0,6 0 3 16,-7-7-8-16,-19 0 0 15,-27-8 3-15,-39-3-3 0,-33-4-6 16,-39-4-4-16,-33-7 23 16,-27-4-13-16,-52 15 0 0,0 0-3 15,-6-44 7-15,6 44 0 16,-86-37-4-16,-19 11-8 16,-26 8-4-16,-20 6 8 0,-40 1 4 15,-26 8 0-15,-19-1 7 16,-1 8 2-16,7 7-12 15,33 4-3-15,39-1 6 0,33 5-7 16,40 3-7-16,39 4 14 16,46-26 8-16,46 44 4 0,39-14-8 15,60-8-2-15,46 0-7 16,32-11 1-16,20 4-8 0,7-8 12 16,6 1 13-16,-6-5-4 15,-20-3-16-15,-26 4 7 16,-20-4 0-16,-40 0-5 0,-32-4 15 15,-33 1 30-15,-20 3 23 16,-59 0-23-16,0 0-21 16,0 0-12-16,-53-26-4 0,-26 4-6 15,-45 3 11-15,-28-3-6 16,-32 0-7-16,-13 3 2 0,-6-3 3 16,-14 7 11-16,20 4-8 15,26 8-3-15,33 6 0 0,46 8-5 16,39 8 5-16,53-19-9 15,33 41 16-15,52-5-1 16,27-10 1-16,39 0-4 0,20-4 6 16,20-3-9-16,6-1 0 15,0 1 0-15,-13-1 0 16,-20 1 6-16,-26-4-6 0,-19-4 2 16,-34 0-11-16,-26-8-20 15,-13 1-175-15,-46-4-247 0,0 0-278 16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42:58.922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13353 429 452 0,'-53'-11'98'16,"14"4"26"-16,-1 0-7 0,40 7-11 16,-59-8 20-16,20 1-6 15,-1-1-25-15,40 8-14 0,-52-7-20 16,12 0-5-16,-6-1-42 16,0 5 7-16,7-1 8 15,-7 0-16-15,-7 0-4 16,7 8-6-16,-13 0 12 0,0 0 101 15,0-1-47-15,-13-3-35 16,-1 0-8-16,1-3-12 0,0-1-1 16,0-4 5-16,6 1-7 15,0 0 4-15,14-1-9 16,-8-3-6-16,8-4-19 0,-1 4 6 16,1-3 27-16,-7 3-4 15,-1-1-3-15,8 5-7 0,-7 3 0 16,0 4 9-16,-1 0-5 15,8 4-4-15,-7 3 0 16,6-3 11-16,-6 0-11 16,13 0 6-16,-7-1-13 0,7 1 38 15,0 0 77-15,0-1-40 16,7-3-31-16,0 4-19 0,-1 3 0 16,-6 1-27-16,0-1 18 15,0-3-14-15,-6 3 16 0,-1 1 2 16,0-5 15-16,-6 1-14 15,-6 0 71-15,5-1-16 0,-5 1-35 16,-8 0-21-16,8-1-19 16,-1 1 25-16,0-4-15 15,1 4 5-15,12 0-9 16,-6-1 7-16,6 5-2 0,1-1-1 16,-1 4-20-16,7-3 4 15,7-1 21-15,-7 0-17 0,-7-3 31 16,1 3-11-16,-1-7 10 15,1 4 73-15,-8 0-32 16,-5-1-28-16,-1 5-22 0,0-4 16 16,-6-4-22-16,-7 0 32 15,7 0 24-15,0-4-22 0,-1 4-19 16,1 0-17-16,6 0 1 16,7 0 0-16,-7 0-1 15,1 4 2-15,-1-1-7 16,-6 1 11-16,-1 0-14 0,1-4 7 15,-7 7-8-15,-6 0 4 16,-7 1 0-16,0-5-5 0,0-3 5 16,-7 0 6-16,7 0-4 15,0 0 0-15,13 0-2 0,1 0 2 16,5 0 1-16,8 0-3 16,-1 4 3-16,7-4-12 15,0 4 6-15,6-4-4 16,0 0 14-16,1 0 1 0,-7 4-1 15,0-4-2-15,6 0-5 0,-6 3 0 16,6 1-4-16,1 3-12 16,6-3 13-16,0 3-6 15,6 1 12-15,1-4 6 16,6-1-2-16,33-3 0 0,-39 11-7 16,-1-7 0-16,7 0 0 15,7 3-15-15,-7-7 10 0,0 4 10 16,-6-1 6-16,-1 1-8 15,-12-4-3-15,-1 0 12 0,1 0 75 16,-7-4-44 0,-1 4-11-16,-5-7-9 0,-8 0-11 15,-12-1-4-15,6-3-8 16,-6 0 3-16,-1 0-3 0,7 4-6 16,1-4 10-16,5-1-10 15,1 9 9-15,6-5 4 0,1-3-1 16,-1 8 4-16,0-1-10 15,7-3 0-15,0 3-10 16,6 4 5-16,1-4-2 0,6 0 11 16,0 4-4-16,0-3 8 15,6-5-2-15,-6 5-2 0,7-5-7 16,-7 1 3-16,0-4 0 16,-13 0-7-16,0-4-3 15,-7 0 5-15,-13 0 1 16,-6 1 14-16,-7-1-10 0,0 4-4 15,-7 0 10-15,7 7-18 16,0-3 7-16,7 3 13 0,-1 0-11 16,7 1 6-16,7 3-6 15,0 0-8-15,6 0 20 0,0 3-6 16,7-3-15-16,-6 0 21 16,5 0-14-16,1 4 5 0,0 0 0 15,0-4-8-15,6 7 15 16,-6-7-17-16,7 4 16 0,6-1-13 15,-7 1 12 1,7 0-1-16,0-1-18 0,0 1 21 16,0-4-1-16,0 4-9 15,0-4-8-15,-6 0 4 0,-8 0 21 16,-12 0-12-16,6-4-2 16,-12 0-11-16,5 4 5 0,-12-3-2 15,-7-1 11-15,6 0 3 16,-6 1-3-16,14-1-11 0,-1 0 0 15,6 1 20-15,1 3-12 16,13-4-5-16,0 4 8 0,0-4-3 16,6 4-5-1,7 0 5-15,-6 0 4 0,-1 0-7 16,7 0-4-16,7 0 14 16,-1 0-7-16,7 4-4 0,0 0 1 15,33-4 9-15,-46 3-6 16,20 1-7-16,-7 3 15 0,33-7-5 15,-39 11-13-15,39-11 16 16,-33 8-3-16,33-8-9 0,0 0 6 16,0 0 6-16,0 0-10 15,0 0 7-15,0 0 2 0,0 0-17 16,0 0 16-16,0 0 2 16,0 0-6-16,0 0-12 15,0 0 21-15,0 0-9 16,0 0 0-16,46-22 8 0,13 3-8 15,7 1-5-15,6-1 12 16,7 1-3-16,6 3-11 0,7 0 12 16,-6 0 0-16,6 1-12 15,0 3 7-15,0 0 7 0,-7-1-7 16,7 5 0-16,-13 0 13 16,7 3-18-16,-8-3-4 0,-5 3 20 15,-1 0-5-15,0 4-11 16,1 0 5-16,-8 4 7 15,1 0-7-15,-7 3-5 0,7-3 16 16,-7-1-11-16,7 1-8 16,-1 0 5-16,8-8 11 0,-1 0 3 15,7 1-18-15,0-5 11 16,6 1 6-16,-6-1-10 0,6 5-11 16,1-5 16-16,-1 5 1 15,1 3-6-15,-1-4 0 16,0 4 7-16,-6 0-5 0,0 4-7 15,-7-1 5-15,-6 1 9 16,-7 0-12-16,0 3 3 16,-6-3 6-16,6 3-13 0,-6-3 7 15,-1 0 8-15,1 3-4 16,-1-3-14-16,1 3 16 0,0-3-3 16,6 3-12-16,6 1 9 15,-5-5 9-15,12 1-4 0,-6 3-5 16,19-3 0-16,-6 7 6 15,6-3-19-15,1 3 17 0,-1-4 7 16,1 0-17-16,-1 4 6 16,0 1 5-16,-6-5-12 0,7 4 7 15,-1 0 0-15,-6-3 5 16,6-1-15-16,-6 0 13 16,0-3 10-16,0 0-13 0,0 3-4 15,-7-3 12-15,0 3-13 16,1-3 1-16,-8 3 13 15,-5-3-13-15,5 3-4 0,-6-3 15 16,-6 0-1-16,0 3-11 16,-1 0 16-16,7 1-18 0,0-4 11 15,1 3 7-15,-1-3-21 16,6 3 10-16,1-3 0 0,-7-1 6 16,0 1 1-16,1 0-7 15,-8 0-6-15,1-1 10 0,-1 1-10 16,1 0 0-16,-1 3 17 15,1-3-18-15,6-1 7 16,0 1 14-16,0 0-19 16,1-1 2-16,-1 1 11 0,0-4-13 15,-7 0 5-15,8 0 8 16,-8-4-19-16,1 4 8 0,-7-7 16 16,0 0-21-16,0-1 11 15,0 1 5-15,0 0-4 0,0-1-10 16,6 1 10-16,1 3-17 15,-1 0 13-15,8 4 10 0,-1 0-17 16,0 0 7-16,0 4 5 16,0 0-15-16,7-4 10 0,-7 3 8 15,0 1-8-15,7 0 3 16,0 0 3-16,-7 3-15 16,6-3 13-16,1-1-4 0,0 5-7 15,0-5 10-15,-1 1-3 16,8 0-12-16,-8-1 22 15,-6-3-5-15,7 4-9 0,-7-4 8 16,7 4-4-16,0 3 0 16,-7-3-5-16,0 0 8 0,7-4-14 15,-1 3 15-15,1-3 4 16,6-3-12-16,-6 3 4 0,6-8 0 16,-6 1-11-16,6-1 18 15,-6 1-7-15,-7 3 0 16,0-3 2-16,-6 7 4 0,6 0-16 15,-6-4 15-15,-7 8-5 16,6-4-5-16,1-4 15 0,-7 1-14 16,0-1-6-16,6-3 5 15,7-1 12-15,-6 1 4 0,13 3-7 16,-7-3-7-16,7 3-1 16,-14-3 8-16,1-1-11 0,6 4-1 15,0 1 16-15,-6-1-5 16,6 0-11-16,0 1 13 15,0-1 0-15,0 0-10 16,0 1 5-16,7-5 5 0,6 1-13 16,7-1 8-16,7-3 0 15,6 4-7-15,6 0 12 0,1-4-5 16,-1-1-3-16,-12 1 9 16,-7 4-10-16,-14-4-4 0,1 0 15 15,-13 3-5-15,-7 1-2 16,-7 0 0-16,0-1 3 0,-39 8-8 15,46-7 5-15,-46 7 5 16,46-8-11-16,-6 8 6 0,-40 0 0 16,39 0 6-16,-39 0-6 15,53 0-6-15,-14 4 15 16,7-4-9-16,-6 0-4 16,6 0 4-16,6-4 0 0,1 1-8 15,6-1 20-15,0 0-12 16,-6 1-13-16,-1-1 19 0,-6 0-13 15,-6 4 7-15,-40 0 6 16,52-3-14-16,-19-1 5 0,-33 4 11 16,40-7-8-16,-8 3-8 15,-32 4 20-15,40-8-12 0,-14 1-7 16,-26 7 7-16,40-7 4 16,-14 7-15-16,-26 0 15 15,33-4 0-15,-33 4-10 0,33-4 9 16,-33 4-3-16,32 0-9 15,-32 0 9-15,27 0 9 0,-27 0-9 16,0 0-8-16,0 0 16 16,33 0-8-16,-33 0 0 15,0 0 8-15,0 0-8 0,0 0 0 16,0 0 14-16,0 0-14 16,0 0 0-16,0 0 5 0,-46-11-9 15,-7 4 4-15,-13 3 7 16,-19 4-7-16,-7 0-10 15,-13 4 25-15,0-4-19 0,-14 3 10 16,8-3-9-16,-8-3 6 16,1 3-12-16,-7-8 13 0,0 1 4 15,-6 0-16-15,-1-4 2 16,-6-4 16-16,0 4 0 0,7-4-14 16,0 4 12-16,12 0-1 15,8 0-4-15,5 3-9 0,14 5 15 16,0-1-9-16,14 8-6 15,5-1 12-15,-6 1-3 0,1 3-3 16,5 1-13 0,8 3 9-16,-1-4 18 0,0 4-14 15,7-7-3-15,-7 3 12 16,7-3-1-16,-7 0 12 0,1-1 7 16,-8-3-13-16,1-3-14 15,-7-1 15-15,-6 0-7 0,6 4-11 16,-6 0 5-16,-1-3 5 15,7 3-11-15,7 0-6 0,-7 0 23 16,13 0-13-16,1 3-10 16,-1-3 17-16,14 4-1 0,-8-4-18 15,14 4 12-15,-6-1 6 16,6 1 2-16,-7 4-8 16,7-5-7-16,-6-3 13 15,-7-3-6-15,-7 3 0 0,13 0 7 16,-12 0-7-16,5 0 0 15,-5 0 9-15,-1 0-13 0,0 0 12 16,1 0 9-16,5 0-17 16,-5 0 3-16,-1-4 11 0,-6 4-14 15,-7-4-7-15,-7 4 19 16,1-7-8-16,-7 7 0 0,-13-4 5 16,6 4 7-16,1 7-16 15,-1 1 4-15,1-1 2 0,12 1-3 16,1-1-8-16,6 4 15 15,7-4-2-15,-1 5-8 16,8-1 0-16,5-4 7 0,-5 0-5 16,-1 5-8-16,7-9 17 15,-13 5-16-15,-1-1 11 0,-6-7 2 16,7 0-17-16,-7 0 6 16,0-4 12-16,1 1-9 15,-1-5-10-15,-13 1 20 0,0-4-5 16,-7 0-15-16,1 3 10 15,-8 1 3-15,8-1-7 0,-7 1 7 16,0 0 1-16,6-1-14 16,0 1 7-16,1 0 11 0,6 3-3 15,6 0-12-15,8 0 9 16,5 1-2-16,-6-1-9 16,14 4 9-16,-8 0 8 0,8 0-8 15,6 0-5-15,-1 4-1 16,8-1 12-16,-7 1-6 0,0 0 0 15,-7 3 3-15,0-3 0 16,-6 0-12-16,0 3 9 0,-7-3 7 16,-7-1-12-16,1 1 5 15,-7-4 6-15,0 4-18 0,6-4 8 16,1-4 12-16,13 4-16 16,19 4 8-16,7-4 8 15,7 0-8-15,6 0-8 16,33 0 8-16,-26 3 6 0,26-3-11 15,0 0 1-15,-33 8 12 16,33-8-13-16,0 0-1 0,0 0 11 16,-33 15 1-16,33-15-11 15,0 0 2-15,-33 18 9 0,33-18-12 16,0 0 6-16,-33 11 10 16,0-7-10-16,33-4-9 0,-46 4 13 15,7-1-1-15,0-3-9 16,-1 0 2-16,1-3 15 0,-1 3-11 15,1-4-6 1,-1 4 10-16,40 0-4 0,-52-4-5 16,6 1-3-16,46 3 13 15,-53 0 2-15,14-4-14 0,-1 4 7 16,40 0 0-16,-52 0-4 16,6-4 8-16,6 0 2 0,1 1-6 15,-7 3-5-15,0-4 5 16,0-3 0-16,-7 7-10 0,-6-4 13 15,7 0 4-15,-1 1-18 16,1 3 11-16,-8 0 3 0,8 0-8 16,-1 0 2-16,1 0 13 15,-7 0-14-15,13 0-5 16,0-4 15-16,0 4 0 0,13 0-15 16,0 0 2-16,-7 4 16 15,8-1-9-15,-1 5-9 16,-7-1 14-16,7 4-5 0,-6 0-8 15,0 0 14-15,-1 0-6 16,1 4-9-16,-14-7 12 0,1 3-3 16,-1-4-4-16,7 0 4 15,-13-3 3-15,6 0 15 0,1-1-37 16,-1-3 19-16,1 0 5 16,-1-3-5-16,14 3-10 15,-1 0 13-15,1 0-3 0,-1 3-10 16,40-3 13-16,-33-3 0 15,33 3-10-15,0 0 7 0,-32 0 12 16,32 0-15-16,0 0-6 16,-27 0 14-16,27 0 0 0,0 0-15 15,0 0 5-15,-33 3 15 16,33-3-10-16,0 0-7 16,0 0 11-16,0 0-4 0,0 0-9 15,0 0 14-15,0 0-2 16,-32 15 0-16,32-15-14 15,0 0 11-15,0 0 7 0,-33 11-5 16,33-11-14-16,0 0 14 16,0 0 2-16,0 0-11 0,0 0 7 15,0 0 10-15,0 0-6 16,39 34-13-16,7-16 13 0,7-3 4 16,6 3-8-16,13-7-8 15,0 4 13-15,1 0-2 0,12-4-9 16,-6 0 12-16,6 4-6 15,1-8-6-15,-7 4 14 0,0 0-5 16,-1-7-10 0,-12 4 16-16,6-5-9 0,1-3-4 0,-8-3 13 15,8 3-9 1,-1 0 0-16,-6 0 4 0,-1 0-4 16,1-4-3-16,0 0 10 15,0 4-10-15,-14-4-2 0,7 4 17 16,0-3-12-16,7-1 0 15,-13 8-5-15,6-4 8 0,-7 3 3 16,1-3-12-16,0 4 8 16,-1-4 2-16,7 4-12 0,-6 0 15 15,-1-1-7-15,1 1 0 16,0-4 6-16,-1 4-14 0,7-4 8 16,-6 0 9-16,6 0-12 15,0-4 3-15,0 4 12 16,7-4-12-16,-7 4-7 15,0 0 16-15,0 0-9 0,7 4 0 16,-7 0 2-16,0 3-9 16,-6 0 12-16,-1 1-3 0,8-1-7 15,-8-3 5-15,-6 3 6 16,7 1-13-16,-7-5 12 0,-7 5-1 16,7-1-13-16,-6 1 12 15,-1-5 1-15,0 5-12 0,1 3 13 16,-1-4 2-16,1 0-16 15,-1 5 12-15,7 2 2 16,0-3-11-16,7 4 13 0,6-4-12 16,7-3 9-16,-1-1 0 15,14 0-12-15,-7 1 8 0,7-8 11 16,-6 0-18-16,-1 0 7 16,0 4 6-16,-6-4-12 0,0 0 6 15,-7 0 12-15,6 3-18 16,1-3 3-16,-7 4 13 15,7 0-17-15,0-1 7 0,-1 1 10 16,8-4-14-16,-8 4 0 16,8-8 13-16,-1 8-9 0,0-4-11 15,-6 0 23-15,6 0-21 16,-6 3 9-16,0-3 7 16,-7 0-14-16,0 4 7 0,0-4 4 15,-6 4-13-15,-1-4 9 16,-6 0 12-16,7-4-5 0,-1-3-16 15,-6-1 4-15,0-6 13 16,0 2-8-16,7-2-3 0,0 3 12 16,-1 0-13-16,1 3-1 15,-1 1 5-15,-6 3 3 0,7 4-3 16,6 0-3-16,-6 4 6 16,-1-1-3-16,-6 1-3 15,-6-4 9-15,-40 0-16 16,39 4 10-16,-39-4 6 0,0 0-18 15,0 0-31-15,0 0-50 16,39 0-62-16,-39 0-54 0,0 0-67 16,0 0-116-16,0 0-134 15,0 0-49-15,0 0 54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43:03.018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9174 315 363 0,'-40'37'83'16,"40"-37"12"-16,-46 37 5 15,0-7-49-15,7-4-4 16,0-1 43-16,-1-6-15 0,-6-1 3 16,-6-3-15-16,-8 0-7 15,-5-8 20-15,-14 1-8 0,-7-1-40 16,1 0-4-16,-7 1-15 15,-7 3 22-15,14 0-21 16,0-4 35-16,-1 8 13 0,7-7-36 16,-6 6-36-16,6 5 16 15,-13-1 13-15,0 1 41 16,0 3-9-16,7-4 66 16,-7-3-47-16,6 4-2 0,1-8 38 15,-1-4-31-15,1-7-16 16,-1-4-28-16,-6-7-17 0,-6 4 3 15,-1 0-19-15,-6-1 26 16,0 4 0-16,6 1-26 16,-6 3 17-16,7 0-16 0,-7 3 13 15,6-3 6-15,0 0-20 16,-6 0 34-16,7 0-24 0,-7 4 98 16,-1-4-37-16,-5-4-32 15,-8 1-2-15,8-1-25 16,-8-3 8-16,8-1 2 0,-8 1 9 15,1-4 9-15,-7 0 1 16,7 3 0-16,-7 1-17 16,7 0-2-16,0 3 2 0,-1 0-18 15,8 0 8-15,-1 1-8 16,7-1-11-16,-7 0 27 0,7 4-33 16,0-7 23-16,-7 3 7 15,0-3-16-15,1 3 12 0,-1-3-9 16,0 3-15-1,1-3 29-15,5-4-34 0,8 3 31 16,-7 1-11-16,6 0-13 16,-6-1 28-16,6 1-23 0,1-1 0 15,-1 1 24-15,7 0-16 16,0-1-7-16,7 4 15 0,6-3-8 16,7 3 8-16,6 4-11 15,0 0-3-15,7 0 14 0,7 4-11 16,6 0 3-16,0-4 14 15,6 3-28-15,40-3 19 16,-46 0 5-16,46 0-20 0,-52-3 21 16,12 3-11-16,40 0 0 15,-52-4 6-15,19 0-11 16,33 4-2-16,-53-3 12 0,14 3 3 16,39 0-23-16,-46-8 22 15,46 8 5-15,0 0-23 0,0 0 16 16,-40-3 4-16,40 3 15 15,0 0 13-15,0 0-11 16,0 0-12-16,0 0 3 0,0 0-8 16,59-4-4-16,1-3-17 15,5 3 23-15,8 0-17 0,5-3 10 16,8 3 2-16,12 0-20 16,8-3 22-16,18 3-2 15,8 4-17-15,6 0 18 0,0 4-7 16,-7-4-9-16,-6 4 20 15,-13-4-14-15,-7 3 9 16,-6-3-3-16,-1 0-6 0,-12 0 6 16,-1 0 0-16,7-3-20 15,0 3 24-15,7 0-15 0,-1 0 18 16,7 0-13-16,0 0 3 16,1 3 0-16,5-3-13 0,-6 8 22 15,7-5-7-15,0 1-6 16,6 0 4-16,-6 0-6 15,-1-4 15-15,-5 0-5 16,-1-4-14-16,0 0 21 0,-13-3-26 16,0 3 18-16,-7 0 0 15,1 1-12-15,-1-1 22 0,7 8-21 16,-6-4-1-16,12 3 23 16,-6 1-25-16,7 0 19 0,-14-1-3 15,7 1-13-15,-6 4 12 16,-8-5 1-16,1 5-10 0,-6 3 11 15,-1-4-25-15,7 4 21 16,-7-3 3-16,7-1-21 16,-7-3 29-16,7-1-16 0,-7-3-1 15,1 0 17-15,5 0-23 16,-5 0 10-16,-1-3 9 16,0-1-12-16,-6 0 12 0,0 4-25 15,-1-3 19-15,1 3 10 16,-7-4-31-16,0 8 39 15,1-1-33-15,-1 1 14 0,-7 0 3 16,7-4-13-16,7 3 19 16,-7-3-21-16,7 0 10 0,0 0 5 15,-1-7-19-15,1 3 17 16,0-3 7-16,0-1-22 0,-1-3 16 16,1 8-1-16,6-5-18 15,1 5 26-15,5-1-11 16,8 0-5-16,-1 1 13 15,7-5-23-15,-6-3 24 0,-1 4-14 16,-6-1-4-16,-13-3 23 16,-1 4-14-16,-5-1 0 0,-8 1 6 15,7 3-22-15,-13 1 29 16,0 3-13-16,-6 0 0 0,-1-4 10 16,7 4-24-16,7 0 20 15,-7-4-18-15,6 1 21 0,-6 3-5 16,0-4-8-16,0-7 9 15,-6 7-10-15,12-3 5 16,-52 7 9-16,46-4-17 16,-46 4 18-16,53-7-14 0,-53 7 8 15,46 0-4-15,-46 0-19 16,52 0 33-16,-6 0-30 0,0 3 10 16,-6 5 24-16,12 3-27 15,-6-4 13-15,7-3-4 0,-7 0-4 16,7-8 4-16,6 0 5 15,0-3-1-15,-7-4-20 16,1 0 26-16,0 0-10 0,-7-4 0 16,-7 7-8-16,7-6 8 15,-13 6 8-15,6 1-21 16,-39 7 6-16,46-8 20 0,-46 8-10 16,40-11-3-16,-40 11 4 15,0 0-14-15,0 0 23 0,0 0-29 16,0 0 21-16,0 0 3 15,0 0-8-15,0 0 4 16,0 0-26-16,0 0 33 0,0 0-17 16,-46-29 1-16,-14 14 15 15,-5 4-20-15,-14 7 20 0,-6 8-7 16,-1 0-3-16,1 3 8 16,-1 4-17-16,1 0 16 15,-7 8-22-15,0-8 24 0,6 7 0 16,-6-7-26-16,7 4 27 15,0-8-24-15,-1-3 26 16,-6 4-7-16,0-5-3 0,-20 1 1 16,1-4-13-16,-14 0 16 15,-7 0-17-15,1 0 16 0,13 4 2 16,-1-1-16-16,1 1 17 16,13 7-5-16,6-4-8 0,7 1 5 15,-6-1 4-15,6-3-9 16,0 0 19-16,-7-1-9 15,-6-6-26-15,0 3 35 16,0 0-14-16,-7 0 0 0,-6-4 0 16,0 0-14-16,-1 4 27 15,-6-3-17-15,-6-1-8 0,0-4 27 16,6 5-22-16,-7-8 18 16,7 3-17-16,1-3-7 0,-1 0 29 15,0 0-16-15,7 0 9 16,-14 0-9-16,7-8-7 15,7 5 7-15,0 3 10 0,6-4-19 16,0 4 17-16,-6 0-5 16,-13-4-8-16,-7 4 14 15,-7 0-25-15,-6 0 26 0,6-4-7 16,-6 0-7-16,0 0 11 16,7 0-7-16,6-3-6 0,-7-4 13 15,7 3 4-15,0 5-18 16,7-5 0-16,-1 4 20 15,20 4-16-15,1 0 6 0,6 4-3 16,13 3-5-16,6 0 9 16,7 4 2-16,14 0-15 0,-1 0 15 15,7 0 0-15,6 0-14 16,7 0 4-16,0 4 9 16,0-4-22-16,7 4 31 0,-7-1-9 15,6 1-10-15,-6 0 10 16,7 3-5-16,-1-3-7 15,40-4 16-15,-52 7-14 0,6 1 8 16,6-1 2-16,1-3-20 16,39-4 19-16,-53 0 0 0,14 0-16 15,39 0 22-15,-66-4-7 16,14 4-10-16,-1-4 18 0,1 4-15 16,-1-7-3-16,0 0 16 15,1 3-5-15,-7 4-2 0,0 0-2 16,6 0-4-1,7-4-9-15,46 4 23 0,-66-7-10 16,20 3 0-16,46 4 5 16,-59 0-21-16,59 0 16 0,-59 4 7 15,20-4-10-15,39 0 12 16,-53 4-19-16,53-4 7 0,-46 7 14 16,7-3-26-16,39-4 18 15,-40 3 9-15,40-3-17 0,0 0 5 16,-46 4 7-16,46-4-23 15,0 0 28-15,-39-4-18 16,39 4 6-16,0 0 3 16,0 0-6-16,0 0 8 0,0 0-5 15,0 0-4-15,0 0 12 16,-40 4-11-16,40-4-3 0,0 0 14 16,0 0-15-16,0 0 12 15,0 0-16-15,0 0-1 16,0 0 26-16,0 0-14 0,0 0 0 15,0 0 3-15,0 0-7 16,0 0 9-16,0 0-5 0,0 0-8 16,0 0 32-16,0 0-24 15,0 0 19-15,0 0 1 0,59 18-17 16,1-3 6-16,12-4-6 16,7 0-13-16,19-3 28 0,7 7-13 15,14-1 0 1,19 5-8-16,0-1 12 0,19 1-9 15,8-4-4-15,12 3 13 16,1-3-14-16,-8-4-4 0,-12-4 24 16,-13 1-23-16,-14-5 11 15,-13-6 8-15,-12-1-18 0,-14 0 13 16,-14 1-6-16,-5-1 0 16,-14 4 5-16,-7 0-5 0,-6 4 0 15,0-4-10-15,-46 0 12 16,46 3-15-16,-46-3 7 15,0 0-11-15,46 8-213 16,-46-8-139-16,0 0-168 0,46 11-64 16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43:09.31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2404 0,'79'0'21'0,"33"0"-8"0,26 9-27 15,6-1 18-15,14-4-81 16,-7 4-352-16,-13-8-279 16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43:10.25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5161 2335 2410 0,'0'0'150'0,"-39"48"16"15,39-48-24-15,-53 33-38 16,1-11-7-16,-1-11 12 15,7-3-3-15,0-12-16 0,46 4-22 16,-46-22-29-16,46 22-3 16,-39-52-19-16,12-7-11 0,14-11-2 15,7-15-4 1,12-11 3-16,1-11-3 0,6-4-3 16,0-4 3-16,7 8-10 15,0 0 19-15,-1 7-25 0,8 12-61 16,-8 6-129-16,1 23-242 15,0 8-344-15,-7 21-81 0</inkml:trace>
  <inkml:trace contextRef="#ctx0" brushRef="#br0" timeOffset="173">5424 1603 2245 0,'0'0'200'0,"0"0"10"0,0 0-73 16,0 0-68-16,0 0-108 15,0 0-319-15,0 0-396 0</inkml:trace>
  <inkml:trace contextRef="#ctx0" brushRef="#br0" timeOffset="387">2934 1190 2434 0,'-33'62'229'16,"20"20"1"-16,13 10-31 0,0 11-65 15,0 8-56-15,13 8-42 16,13 10-21-16,-6 0-9 15,6 4-77-15,0-7-298 0,-12-15-293 16,-1-12-199-16</inkml:trace>
  <inkml:trace contextRef="#ctx0" brushRef="#br0" timeOffset="689">4511 159 2442 0,'-20'-45'52'0,"-19"12"-43"16,-21-4 76-16,-25 11 51 16,-27 15-20-16,-32 8-5 15,-21 17 0-15,-12 31-19 0,-27 21-38 16,-6 27-15-16,-7 17-10 15,7 16-20-15,6 7 8 0,27 0-11 16,13-4-6-16,12-3 8 16,28-8-5-16,25-14-50 0,14-5-176 15,19-14-164-15,20-7-163 16,13-12-87-16,7-6-12 0</inkml:trace>
  <inkml:trace contextRef="#ctx0" brushRef="#br0" timeOffset="1236">338 2537 966 0,'-39'-11'249'15,"39"11"11"-15,0 0-113 0,0 0-34 16,-14-52-58-16,34 4-11 15,26-4-29-15,20-10-15 0,19-1-9 16,7 0-17-16,13 0 16 16,-13 8 20-16,0 7-3 0,-6 15 103 15,-20 14-65 1,-14 12 25-16,-52 7 47 0,0 0 37 16,0 0-8-16,0 66-28 15,-39-7 16-15,-20 0-55 0,-20-7-29 16,-13 0-18-16,-7-4 63 15,-13-11-10-15,14-4-3 0,6-14-21 16,13-12 6-16,7-7-15 16,6-15-21-16,13-11-16 0,7-14-15 15,14-19-4-15,5-12 14 16,8-17-10-16,5-16-6 16,8-7-3-16,6-7-21 0,0-4-93 15,13 4-117-15,-6 7-135 16,12 8-216-16,8 7-137 0</inkml:trace>
  <inkml:trace contextRef="#ctx0" brushRef="#br0" timeOffset="1572">1698 306 1920 0,'40'11'41'0,"-40"-11"15"16,26 18 143-16,-26-18 29 0,7 33-40 16,-27 4-76-16,-20 4-62 15,-12 3-17-15,-20 8-16 16,-14-4-4-16,-6-4-4 0,0-3 1 16,0-8-10-16,13-14-5 15,14-8-12-15,5-11-20 0,8-15 9 16,6-11 10-16,13-14-8 15,7-5 16-15,6 1 1 0,0 11 9 16,20 33-3-16,-13-30 0 16,13 30 9-16,0 0 0 15,-33 44-4-15,0 19-7 0,7 22-5 16,-7 8-111-16,0 6-357 16,1 1-293-16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43:08.91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6680 355 992 0,'0'0'299'0,"0"0"28"16,0 0-37-16,0 0-53 0,0 0-46 16,0 0-23-16,0 0-74 15,0 0-45-15,0 0-28 16,0 0-16-16,0 0 5 0,33-26-19 16,-13-4 17-16,0 1-8 15,-14-8 0-15,14-4-10 0,0 0-2 16,-1 1 9-16,1-1-2 15,0 4 1-15,-20 37 4 16,13-33 0-16,-13 33-9 0,0 0 3 16,0 0 2-16,0 0 4 15,39 0 4-15,-12 15-4 0,12 11-3 16,7 3 3-16,13 4 0 16,7 1 0-16,6-1-13 0,14-4 17 15,6-3-4-15,6 4-7 16,14-1 13-16,13 5-9 0,0-1-1 15,-14 0 4-15,-19-7 2 16,-19-8 11-16,-14-3-17 16,-20-4 7-16,-19-3 3 0,-20-8-3 15,0 0 9-15,0 0 0 16,0 0-18-16,-33 0 3 0,-39 0 7 16,-20 3 30-16,-26 1 15 15,-27 7 17-15,-26-3 0 0,-26 6-16 16,-26-6-9-16,-21-1-15 15,-25-3-13-15,-20 0-4 0,0-8-6 16,6 0 5-16,7-7-8 16,20 0 10-16,19 0-3 0,14-8-4 15,19 1-3-15,20-4 0 16,20-4-11-16,19-4 11 0,7 1 0 16,20-4 0-16,19-4-4 15,7 0 4-15,20 11-7 16,13 0 11-16,13 4-4 15,13 3 0-15,33 19-3 0,-33-11 3 16,33 11-4-16,0 0 4 16,0 0-6-16,0 0 10 0,0 0-10 15,0 0 6-15,0 0 2 16,0 0-6-16,0 0 0 0,0 0 1 16,20 30-1-16,-20-30 15 15,13 44 0-15,-13-11 16 0,-13-3 18 16,13-30-5-16,-46 48-16 15,-20-4-9-15,1-3-2 0,-8-4-1 16,1-4-2-16,0 0-4 16,6-3-6-16,7-1 0 15,6-6 0-15,53-23 7 0,-52 25-7 16,52-25 3-16,0 0-11 16,0 0-1-16,0 0 2 0,0 0-4 15,0 0 11-15,0 0-6 16,0 0 2-16,59 26 7 0,20-3-3 15,6-5 0-15,-6 4 0 16,6 8-4-16,-6 3-1 0,-20-7 0 16,-6 0 5-16,-53-26 8 15,0 0 1-15,20 44 13 16,-20-44-5-16,-53 48 2 0,-13-15-14 16,-26-7-2-16,1-11-3 15,-15-4-9-15,1-7 9 0,7-8-9 16,6 0 11-16,6-7 1 15,14 0-8-15,13-7-17 0,59 18-10 16,-53-37-7-16,53 37 17 16,-26-52 10-16,26 52 1 0,0-52 2 15,0 52 5-15,0 0-1 16,53-26 9-16,-7 23-4 0,-46 3 10 16,52 33-7-16,-52-33 1 15,40 70 14-15,-21 0 2 16,-19 1 6-16,-19 2-7 15,-14-2 4-15,-26-1-8 0,-20-7-9 16,-20-1-6-16,-6-6 0 16,-13-8-70-16,13-4-186 0,6-3-328 15,14-4-322-15</inkml:trace>
  <inkml:trace contextRef="#ctx0" brushRef="#br0" timeOffset="193">4019 2102 3026 0,'66'4'74'16,"-20"-8"109"-16,-7 4 37 16,-39 0-89-16,40-18-70 0,-40 18-26 15,0 0-110-15,26-45-202 16,-26 45-396-16,13-63-529 0</inkml:trace>
  <inkml:trace contextRef="#ctx0" brushRef="#br0" timeOffset="598">2718 2150 2571 0,'0'0'68'16,"-7"41"18"-16,7-41-23 15,0 0-29-15,0 0-140 16,0 0-312-16,0 0-341 0</inkml:trace>
  <inkml:trace contextRef="#ctx0" brushRef="#br0" timeOffset="981">2067 731 1810 0,'-59'8'297'0,"-6"7"-34"0,-14 18-36 16,0-4-76-16,-7 16-24 16,-12 10-32-16,-7 15-37 15,0 12-3-15,13 14-25 0,0 7-1 16,13 12-7-16,6 10-7 15,8 5 20-15,6-1 1 0,-7-11 19 16,7-7-9-16,0-19 32 16,-7-10-3-16,-6-23 3 0,-14-15-21 15,7-18-25-15,-6-15 21 16,-1-15 22-16,8-14-25 16,5-15 3-16,21-12-36 0,12-21 1 15,21-23-22-15,12-18-4 16,20-19 5-16,27-7-7 15,12 4 4-15,7 7-115 0,14 11-73 16,-1 11-133-16,0 19-215 16,-6 15-357-16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43:12.53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1346 968 2282 0,'0'0'25'0,"0"0"-20"16,7 41 39-16,12 3 15 16,21-3-15-16,12-1-21 15,7 5-18-15,1-12 18 0,-8-4-15 16,-19-10-2-16,-33-19-6 16,0 0-10-16,0 0 3 0,0 0 11 15,-53 26-4-15,-25-11 10 16,-8-12 0-16,1-14 0 0,6-7 1 15,-7-16-4-15,21-10-20 16,6-4 9-16,13-7 7 0,19 3-8 16,14 4 1-1,0 7-5-15,13 8 2 0,0 33 7 16,0-30 8-16,0 30-3 16,0 0 2-16,0 0-7 0,-46 15-3 15,-7 26 6-15,-12 14 9 16,-8 12-19-16,-5 3 18 0,12 0-3 15,7 0 6-15,19-14 16 16,27-1 3-16,20-10-24 16,32-16 7-16,27-10-6 0,26-12-2 15,13-14-12-15,13-12-14 16,14-7 24-16,-7-3-6 16,-20-1-6-16,-20 4-3 0,-19 8 104 15,-14 7 31-15,-52 11 7 16,0 0-60-16,0 0-25 15,-46 7-20-15,-26 8-10 0,-20 7-2 16,-6 4 48-16,-14-4-9 16,0-3-12-16,7-5-6 0,6-10-2 15,1-11 6-15,6-12-1 16,6-14-18-16,1-11-11 0,13-12-15 16,-1-14 4-16,8-15 0 15,6-18-7-15,13-19 14 0,19-19-17 16,1-10 10-1,19-1-9-15,7 16 18 0,0 17-38 16,0 27-134-16,0 22-221 16,0 18-325-16,0 52-129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43:12.88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1486 0 1946 0,'-6'51'30'0,"6"-3"56"16,-7 0 39-16,-6 12-15 15,0-1-49-15,-7 3-34 0,0 5-1 16,-19-1-13-16,-7-3-8 15,-13 0-9-15,-14-8 20 0,1-7-6 16,-7-11 109-16,0-11-14 16,-6-11-28-16,-7-8 22 0,7-10-9 15,-7-8-2-15,6 0 2 16,7 3-13-16,0 5-44 0,7 10 0 16,6 11 7-16,1 16-23 15,12 14-8-15,7 11 0 16,13 11-6-16,14 0-8 15,5 0-115-15,21 1-242 0,0-1-334 16,12-11-199-16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1:01.54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1072 539 425 0,'0'0'75'16,"0"0"-1"-16,0 0 8 15,0 0 10-15,0 0-4 0,0 0 6 16,-38-25-34-16,38 25 25 16,-38-13-42-16,38 13 8 0,0 0-18 15,-53-4-8-15,53 4 9 16,-46 0-7-16,46 0-16 0,-60 4 32 15,14-4-43-15,46 0 32 16,-61 0-26-16,8 0 2 16,7 0 8-16,-7 4 11 0,7-4 0 15,-7-4 3-15,7 0 1 16,1-1-31-16,-9 5-5 16,9 0 34-16,45 0-19 0,-54-8-10 15,1 4 8-15,53 4-3 16,-45-5 12-16,45 5-17 15,-46-4 10-15,46 4-16 0,-46 0 6 16,46 0-13-16,0 0 13 16,0 0 14-16,-45 0-20 0,45 0 6 15,0 0-27-15,0 0 5 16,0 0-12-16,0 0 6 0,0 0 5 16,0 0-13-16,0 0 6 15,0 0 3-15,0 0-5 0,0 0 35 16,0 0 6-16,0 0-41 15,0 0 6-15,0 0 31 16,0 0 11-16,0 0-19 16,0 0 10-16,0 0 7 0,0 0-9 15,0 0-15-15,0 0-1 16,0 0 11-16,0 0 3 0,0 0-18 16,0 0 31-16,0 0-39 15,0 0 46-15,0 0-44 16,0 0 5-16,0 0 0 0,0 0 27 15,0 0-11-15,0 0 7 16,0 0-7-16,38-38-9 0,7 8 0 16,-45 30 9-1,54-35 23-15,-54 35-44 0,53-38 40 16,-53 38-11-16,53-43-32 16,-53 43 36-16,38-47-40 0,-38 47 40 15,38-47-71-15,-38 47 29 16,31-51-36-16,-9 16 15 0,-22 35 7 15,23-38 13-15,-23 38 24 16,0 0-8-16,0 0 32 16,0 0-31-16,0 0 21 0,15-30-12 15,-15 30 5-15,0 0 6 16,0 0-16-16,0 0 10 0,0 0 0 16,0 0 10-16,0 0-10 15,0 0 17-15,31 4-17 16,-31-4 3-16,46 13 0 15,-16-4-25-15,8-1 39 0,-38-8-32 16,53 0 26-16,-15 0-24 16,0-4 29-16,-38 4-32 0,38 0 26 15,-38 0-17-15,31-4 12 16,-31 4-17-16,0 0-5 16,0 0 17-16,0 0 0 0,0 0 0 15,23-35-27-15,-23 35 11 16,0 0 5-16,15-30 35 15,-15 30-18-15,0 0 2 0,0 0 10 16,0 0-14-16,0 0 6 16,0 0-13-16,0 0 14 15,0 0-3-15,0 0 26 0,0 0-34 16,0 0 24-16,0 0-13 16,0 0 16-16,0 0-9 0,0 0 4 15,0 0-5-15,23 39-8 16,-23-39 19-16,15 34-18 0,-15-34 26 15,15 39 14-15,-15-39-34 16,0 0 22-16,23 47-22 16,-23-47 22-16,23 43 13 15,-23-43-31-15,30 42 0 0,-30-42-15 16,38 47 35-16,-38-47-30 16,31 43 36-16,-31-43-23 15,23 43-12-15,-23-43 42 0,7 34-38 16,-7-34 8-16,0 0-7 15,15 39-16-15,-15-39-4 0,0 0 20 16,0 0-37-16,0 34 10 16,0-34 19-16,0 0-20 0,0 0 21 15,0 0-6-15,0 0-14 16,0 0 26-16,0 0-5 16,0 0-15-16,0 0 5 15,0 0-14-15,0 0 11 0,0 0 33 16,8 34-55-16,-8-34 29 15,0 0-15-15,0 0 13 0,0 0 10 16,0 0-12-16,0 0-15 16,0 0 12-16,0 0-19 0,0 0 30 15,0 0-41-15,0 0 24 16,0 0-11-16,0 0 27 16,0 0-14-16,0 0-19 0,0 0-44 15,15 34-36-15,-15-34-13 16,0 0-23-16,0 0-48 15,0 0-89-15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43:13.06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67 2819 0,'13'-41'36'0,"-13"41"-32"15,6-26 14-15,-6 26-14 0,0 0-135 16,0 0-219-16,0 0-357 16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44:49.80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5709 1164 427 0,'0'0'127'0,"0"0"16"0,0 0 17 16,0 0-53-1,0 0-10-15,-20 52 1 0,-32 7-32 16,-27 7-23-16,-33 4 18 16,-26 8-13-16,-20 14-3 0,-19 1-20 15,-27 6 16-15,-32 5 27 16,-14 7-11-16,-13 0-4 0,-13 3 12 16,0 4 22-16,-7 0-32 15,1-3-8-15,-7-4 38 0,13-8-40 16,6-3-23-16,21-11 16 15,25-4 16-15,21-11 8 0,19-8 7 16,19-3-26-16,27-8 9 16,13-7-3-16,14 0-23 15,6-3 17-15,13-5 5 0,6 1-5 16,14-4-8-16,0 0-7 16,12-11-16-16,14 0-7 0,7-8 2 15,39-18-19-15,-39 22 15 16,39-22 1-16,0 0-22 0,0 0 15 15,-33 33 12-15,33-33-15 16,0 0 2-16,-27 37 9 0,27-37-8 16,0 0-5-16,0 0 19 15,0 0-11-15,-6 41-12 0,6-41 30 16,0 37-25 0,0-37 4-16,13 55 16 0,0-3-13 15,7 7 9-15,-7 11 9 16,13 15 4-16,1 23 29 0,5 21-25 15,1 26-9-15,7 19-8 16,-1 18-1-16,-6 26-8 0,0 7 0 16,0 8 10-16,-14-4-10 15,-5 0-4-15,-8 4 12 0,1 0-6 16,-7-4-2-16,0-4-13 16,0-7 13-16,6-15-11 0,1-18 1 15,-1-15 17-15,1-15-20 16,0-15 15-16,-1-14 6 15,1-11-12-15,-1-12 7 0,-6-7-3 16,0-15-9-16,-6-7 13 16,6-7-4-16,-7-16-8 0,7-51 16 15,0 48-6-15,0-48-13 16,0 0 25-16,0 0-14 0,0 0-8 16,-6 49 15-16,6-49-4 15,0 0-17-15,0 0 21 0,0 0-7 16,0 0-18-16,0 0 18 15,0 0 9-15,0 0-23 16,0 0 8-16,13 44 15 16,-13-44-28-16,0 0 19 0,65 18 7 15,8-18-15-15,12-11 15 16,20-18-17-16,20-8 13 0,20-11-3 16,26-11-7-16,26-12 4 15,20-6-28-15,19-16-15 0,7-6 19 16,13-12-5-16,14-7 23 15,-1-1 4-15,1-3 5 0,-7 4-14 16,-1 11 14-16,-18 4 7 16,-14-1-23-16,-14 8 16 0,-5 0 13 15,-14 7-13-15,-7-3 0 16,-6 7-10-16,-6 8 16 16,-7 6-12-16,-7 5-11 0,-13 7 27 15,-6 0-14-15,-1 7-2 16,-25 0 14-16,-8 8-3 0,-19 3-12 15,-19 4 18-15,-8 0-22 16,-12 8 5-16,-14 3 22 0,-39 26-27 16,46-33 11-16,-46 33 10 15,33-37-2-15,-33 37-8 16,33-34 16-16,-33 34 4 0,20-37 33 16,-20 37 27-16,13-40-15 15,-13 40-10-15,13-48-15 16,-13 3-29-16,0 12 22 0,-7-11-13 15,1 0-12-15,-1-12 15 16,1-10-19-16,-7-16 11 0,-1-14-8 16,-5-18-18-16,-14-16 21 15,0-17-6-15,-6-16-4 0,-1-3 10 16,-6 0-10-16,0 3-3 16,0 8 6-16,7 7-3 0,-1 4-12 15,7 7 26-15,7-7-14 16,0 8-9-16,0-5 18 0,-1 1-15 15,-6 3 9-15,7 4 2 16,0 4-13-16,0-1 11 0,-1 5-11 16,8 7 12-16,-8 3-7 15,8 8 3-15,-1 11 3 16,7 7-16-16,0 12 17 16,-1 10 1-16,8 8-10 0,-1 4 11 15,1 3-14-15,-1 4 3 16,1 3 10-16,-1-3-17 0,0 11 18 15,1 1-6-15,6 2-5 16,-7 8 12-16,7 26-14 0,-6-37-3 16,-1 8 20-16,7 29-10 15,0-30-9-15,0 30 15 0,0-29-12 16,0 29 9-16,7-33 5 16,-7 33-8-16,0-30-12 15,0 30 23-15,0 0-15 0,0 0-8 16,0 0 15-16,0 0-3 15,0 0-14-15,0 0 20 0,0 0-6 16,0 0-3-16,0 0 7 16,0 0-7-16,0 0-96 0,0 0-128 15,0 0-207-15,0 0-165 16,-13 33-61-16</inkml:trace>
  <inkml:trace contextRef="#ctx0" brushRef="#br0" timeOffset="1323">2528 8483 558 0,'0'0'157'0,"0"0"-3"16,0 0 9-16,0 0-20 0,0 0-39 15,0 0 3-15,0 0-59 16,0 0 17-16,0 0-28 16,0 0 5-16,0 0 12 15,0 0 99-15,0 0 50 0,40 70 47 16,-14 15-20-16,0 18-28 16,-6 23-59-16,13 14-55 0,0 4-45 15,13 4-11-15,6 0-25 16,14 0-7-16,0-8 2 0,6-7-214 15,-13-15-335-15,0-10-227 16</inkml:trace>
  <inkml:trace contextRef="#ctx0" brushRef="#br0" timeOffset="1935">5065 7230 544 0,'0'0'52'0,"0"0"15"16,0 0 164-16,0 0 91 0,33 52-24 16,-7 40 40-16,7 34-43 15,-7 29-65-15,0 19-86 16,7 3-53-16,7-3-21 16,-1-8-22-16,-6-7-22 0,6-15-24 15,1-7 8-15,-14-19-96 16,0-11-346-16,-6-18-252 0,0-15-46 15</inkml:trace>
  <inkml:trace contextRef="#ctx0" brushRef="#br0" timeOffset="3000">5249 9066 477 0,'0'0'49'16,"0"0"-4"-16,0 0 8 15,0 0-28-15,0 0 2 16,66-14-27-16,12 6 15 0,21-3-18 16,6 0-2-16,13 0 25 15,-6 0-16-15,-7 0-14 16,-13 3 19-16,-13-6-9 0,-26 10-3 16,-14-3 24-16,-6-1-6 15,-33 8 23-15,0 0-5 0,0 0-18 16,0 0-4-16,-53-4-2 15,-12 4-21-15,-8 8 12 0,-19 3 21 16,-6 4-38-16,-7 0 23 16,0-1-6-16,-7 1-4 15,0 0 24-15,20-4 42 0,13 0 27 16,27-4-52-16,6-7 13 16,46 0-50-16,0 0-23 15,0 0 44-15,39-18-6 16,33-8-7-16,20-3-8 0,20 3 23 15,0 3 85-15,0 5 36 16,-1 3-40-16,-12 0-15 0,-7 4-33 16,-20 0-47-16,-13 4 9 15,-19 3-10-15,-40 4-310 0,26-11-215 16</inkml:trace>
  <inkml:trace contextRef="#ctx0" brushRef="#br0" timeOffset="3963">2679 10068 421 0,'46'-15'133'0,"-6"7"60"15,-1 1 63-15,1 0 32 0,12-1-33 16,-6 5-55-16,13-5-63 16,7 5-47-16,0-1-57 15,0 0 5-15,-7-3-38 0,0-4 21 16,-7 0-33-16,-6 3 5 16,-6-3 24-16,-7 7-1 0,-33 4-33 15,33-11 37-15,-7 8-8 16,-26 3 63-16,0 0-19 15,0 0-47-15,0 0 6 0,-46 3-3 16,-7 8-5-16,-12 0-4 16,-21 4-6-16,-6 7-5 15,-20 1 19-15,1-1 2 0,-14 4-17 16,7 0-19-16,-1-1 23 16,8-2-3-16,19-1 7 0,13-8 0 15,20 1-11-15,13-7 7 16,6-1-6-16,40-7-6 0,0 0 12 15,0 0 7-15,40-7 1 16,25-4-8-16,27-4 5 16,13-4-2-16,14-3-6 0,12-4-4 15,7 0 4-15,-6 8-3 16,-1-1 6-16,-6 5-15 16,-20-1 15-16,-20 4 14 0,-19 3 0 15,-20-3 99-15,-20 4-59 16,-26 7-30-16,0 0-6 0,-65 0-7 15,-14 7-7-15,-20 1-4 16,-6-1 3-16,-13 8 1 0,-7-4-4 16,7 0 0-16,6 0-6 15,13-3 13-15,21-1-14 0,18-3 3 16,14 3-5-16,46-7 12 16,0 0-3-16,0 0-9 0,60 4 12 15,12-4-3 1,20-4 4-16,13-3-19 0,7-4 15 15,6-1-5-15,-6 1 1 16,-20 0-45-16,-13 0-324 0,-14-7-287 16</inkml:trace>
  <inkml:trace contextRef="#ctx0" brushRef="#br0" timeOffset="5988">3783 613 644 0,'0'0'121'15,"0"0"59"-15,0 0 76 16,0 0-34-16,0 0-26 0,0 0-48 16,0 0-61-16,0 0-35 15,0 0-33-15,0 0 17 0,0 0-9 16,-32 30 6-16,-8 10-33 15,-6 12 14-15,-6 0-26 16,6 7 14-16,0 0 2 16,6-7-4-16,14-8 4 0,6 1-30 15,14-8 43-15,6-4-23 16,0-33 6-16,39 40-6 0,0-14 19 16,7-7-5-16,-6-1-25 15,-1-7 25-15,-12 0 0 0,-27-11-27 16,0 0 39-16,0 0-4 15,0 0-6-15,-7 34-4 0,7-34-15 16,-46 37 24-16,-7-12-15 16,1-6 7-16,-1-4-4 15,-6-4-10-15,13-8 19 16,0-3-6-16,7-3 11 0,39 3-17 16,-46-22 0-16,46 22-18 15,-27-41 6-15,27 41-13 0,-19-41 25 16,19 41-21-16,0 0 11 15,-13-37-23-15,13 37 27 0,0 0-7 16,0 0 10-16,0 0 25 16,0 0-12-16,0 0 4 0,-33 48-7 15,0-14 16-15,-7 3 8 16,1-8-22-16,0-3 5 0,-1 0-14 16,1 0 14-1,-1-11-2-15,40-15-12 0,-46 29 2 16,46-29-22-16,-46 37 6 15,46-37 17-15,-33 44-3 0,14-3 0 16,19-41 7-16,0 44 0 16,0-44 1-16,19 41-139 0,-19-41-351 15,53 26-209-15</inkml:trace>
  <inkml:trace contextRef="#ctx0" brushRef="#br0" timeOffset="6216">3323 303 1623 0,'66'-44'134'16,"20"-1"-25"-16,6 5-60 15,13-1-5-15,6 4-33 0,-5 0-51 16,-21 4-383 0,-13 7-140-16</inkml:trace>
  <inkml:trace contextRef="#ctx0" brushRef="#br0" timeOffset="6424">3218 658 1911 0,'0'0'294'0,"0"0"6"16,0 0-74-16,0 0-106 16,0 0-65-16,0 0-43 15,0 0-136-15,0 0-221 0,0 0-286 16,0 0-91-16</inkml:trace>
  <inkml:trace contextRef="#ctx0" brushRef="#br0" timeOffset="6744">2568 1086 943 0,'0'0'39'16,"59"-44"-26"-16,0 11 16 0,0-1-29 16,7 5 3-16,6-1-30 15,-6 4-152-15,-7 8-125 16</inkml:trace>
  <inkml:trace contextRef="#ctx0" brushRef="#br0" timeOffset="7659">2233 1060 632 0,'0'0'107'15,"0"0"-2"-15,0 0-14 0,0 0-8 16,0 0 77-16,0 0-57 16,-27 59 34-16,8-3-3 0,-1 3-13 15,7 0-16-15,-7 0 6 16,7 0 28-16,-13-7-24 0,-1 0-52 15,-12-1-7-15,-14 1-29 16,-6-4-5-16,-7-7-11 16,-6-4-3-16,0-4 6 15,0-7-8-15,6-8 0 0,0-7-3 16,7-3 1-16,0-12-13 16,13-7-2-16,0-7-44 0,46 18-6 15,-46-45-3-15,20 5 19 16,13 6 6-16,13 34 19 0,0-44-2 15,0 44 2-15,13-37-1 16,-13 37 17-16,0 0-4 0,46-7 8 16,-7 10 0-16,-39-3 8 15,40 30-19-15,-40-30 18 16,26 37 18-16,-26-37 12 16,0 44-16-16,-13-7-8 0,13-37 6 15,-53 45-7-15,-6-12-2 16,6-7-1-16,1-8-9 0,-1-3-21 15,7-8 15-15,0-3-2 16,46-4 5-16,-46-11-13 0,46 11 9 16,-46-37-18-16,20 0 10 15,26 37 12-15,-20-44-18 0,20 44 13 16,0 0-19-16,0 0 27 16,0 0-3-16,0 0 3 15,0 0 6-15,0 0-25 16,0 0 38-16,27 44 12 0,-14-7-11 15,-13-37-8-15,13 48-16 16,-13-7 11-16,0-41 5 0,0 0 3 16,-26 48 1-16,26-48 1 15,0 0 9-15,0 0-26 0,-53 33 16 16,53-33-12-16,-46 0-4 16,46 0-15-16,-53-33 2 0,21-8 4 15,5-7-8-15,8 4 11 16,-1 7-15-16,20 37 21 15,-13-37-17-15,13 37 17 16,0 0-23-16,0 0 107 0,0 0 40 16,-20 51-4-16,0 1-44 15,1 7-21-15,5 0-19 0,-5 1-17 16,-1-1-19-16,0-4-3 16,1-3-42-16,-1-8-211 0,20-44-281 15,-13 44-101-15</inkml:trace>
  <inkml:trace contextRef="#ctx0" brushRef="#br0" timeOffset="7856">958 979 2077 0,'0'0'86'0,"39"-33"92"0,-39 33 7 15,0 0-79-15,0 0-57 16,33-26-29-16,-33 26-29 0,40-7-291 16,-40 7-313-16,39 37-128 15</inkml:trace>
  <inkml:trace contextRef="#ctx0" brushRef="#br0" timeOffset="8024">518 2642 1558 0,'0'0'266'15,"78"0"-1"-15,8-19-69 0,6-14-112 16,13-8-32-16,7-3-25 16,13-4-328-16,6-8-408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44:58.80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407 1012 1153 0,'0'0'134'15,"0"0"-70"-15,0 0-22 0,0 0-35 16,53-11 15-16,6 0-22 16,26 4 0-16,21 7 14 15,25 3 25-15,20 1-20 0,13 3 4 16,7 1 10 0,7 3 4-16,-21 4 17 0,-6-4-11 15,-19 0-2-15,-14-4-24 16,-26 1 6-16,-20-5-11 0,-19 1 17 15,-53-4 60-15,0 0-37 16,39-7-27-16,-39 7-50 16,0 0-92-16,0 0-92 0,0 0-76 15,0 0-56-15,0 0-65 16</inkml:trace>
  <inkml:trace contextRef="#ctx0" brushRef="#br0" timeOffset="543">414 894 596 0,'0'0'64'0,"0"0"6"15,0 0-13-15,0 0 65 16,0 0 28-16,0 0-41 0,-20 70-37 16,0 4-48-16,-12 7-17 15,-1 8 49-15,0-4-13 16,0 4-4-16,0-8-15 0,0-4-24 16,7-3-9-16,6-15-56 15,-6-11-178-15,6-7-130 16</inkml:trace>
  <inkml:trace contextRef="#ctx0" brushRef="#br0" timeOffset="875">0 1840 683 0,'66'14'182'15,"-1"-6"-17"-15,21-12 21 0,12 0-50 16,27-3 19-16,7 3-35 16,12 1-46-16,20-1-31 15,7 4-6-15,7-4-40 16,-14-3 14-16,-6 3 0 0,-20 1-1 16,-20-1 3-16,-20 4-13 15,-19 4 0-15,-13-1-9 16,-20-3-12-16,-46 0 16 0,46 4-41 15,-46-4-99-15,0 0-13 16,0 0-44-16,0 0 31 16,0 0 58-16,0 0-29 0,13-33-24 15,-13 33-26-15,0 0-11 16</inkml:trace>
  <inkml:trace contextRef="#ctx0" brushRef="#br0" timeOffset="1300">2536 787 402 0,'0'0'158'16,"0"0"-31"-16,0 0-34 0,0 0 32 15,0 0 106-15,0 0 1 16,0 0-54-16,-33 63-15 0,1 3-14 15,-8 8-8-15,7 0-29 16,-6 7 4-16,-1-3-23 16,1-4-20-16,0-8-36 15,-1 1-8-15,1-8-22 16,-1-4-5-16,-6-7-2 0,7-3-11 16,39-45-6-16,-40 44-84 15,40-44-244-15,0 0-236 0,-32 37-98 16</inkml:trace>
  <inkml:trace contextRef="#ctx0" brushRef="#br0" timeOffset="2319">2497 853 325 0,'0'0'86'0,"0"0"-1"16,0 0 12-16,0 0-25 0,0 0-2 15,0 0-37-15,0 0 10 16,0 0 64-16,0 0 31 16,0 0-67-16,0 0 1 15,-26-44-7-15,26 44 19 0,-7-48-84 16,7 48 40-16,-13-63-23 16,13 4-22-16,0-4 13 0,0-7 12 15,13-11-50-15,0-4 5 16,7 0 28-16,0 3-15 15,-1 16 35-15,-6 11-28 0,-13 55-30 16,14-52 56-16,-14 52-43 16,0 0 4-16,0 0-3 15,0 0 50-15,0 0-60 16,0 0 31-16,0 0-17 0,0 0 32 16,0 0-10-16,0 0-22 15,0 0 34-15,0 0-10 16,0 0-26-16,0 0-110 0,0 0-134 15,0 0-84-15</inkml:trace>
  <inkml:trace contextRef="#ctx0" brushRef="#br0" timeOffset="2712">2477 133 335 0,'0'0'43'16,"0"0"-3"-16,0 0-10 15,0 0 22-15,0 0 15 16,0 0-12-16,0 0 3 16,-26 77-25-16,0 1 18 0,-7-4 12 15,-7 3-14-15,7 1 7 16,-6-4-17-16,0-4-39 16,-1-3 8-16,7-5 11 0,-6-10-6 15,-1-11-17-15,40-41-15 16,-32 44 16-16,32-44-41 0,0 0-41 15,0 0-52-15,0 0-59 16,-33 22-19-16</inkml:trace>
  <inkml:trace contextRef="#ctx0" brushRef="#br0" timeOffset="2991">2030 879 404 0,'0'0'97'16,"0"0"4"-16,-13 33 0 15,7 8-44-15,-8 7-20 0,8 7 4 16,-1 12-2 0,1 3-22-16,-1 0 9 0,7 4 33 15,-6 0-39-15,-1 0-24 16,7-11 25-16,-7-8 1 0,1-3-11 15,6-52-35-15,0 52 29 16,0-52 4-16,0 37-1 16,0-37-51-16,0 0-87 0,0 0-62 15,0 0-59-15</inkml:trace>
  <inkml:trace contextRef="#ctx0" brushRef="#br0" timeOffset="3436">1978 1899 655 0,'0'0'183'0,"0"0"9"16,0 0-28-16,0 0-41 0,0 0 21 15,0 0-52-15,0 0-64 16,26 66-1-16,-19-10 0 0,-1 3-19 16,1 4-1-16,-7 3-7 15,0 4 12-15,0 1-12 16,-7-5-238-16,-6-3-207 15</inkml:trace>
  <inkml:trace contextRef="#ctx0" brushRef="#br0" timeOffset="4035">322 2054 222 0,'0'0'64'0,"0"0"28"0,0 0-24 16,0 0-7-16,0-41 8 16,0 41 18-16,0 0-7 15,0 0 8-15,0 0-20 0,0 0-55 16,0 0 21-16,0 0 119 15,0 0 15-15,0 0-16 16,0 0-44-16,0 0 67 0,0 0-17 16,26 52-22-16,-13 0 6 15,0 7-81-15,-6 7 3 0,-7 5-56 16,7-1 3-16,-1-7-17 16,-6-1-229-16,-6-6-270 15,-1-8-161-15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45:03.40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2503 366 636 0,'53'7'105'16,"0"-3"18"-16,12 0-35 0,8-4-44 15,12 3-32-15,7 5 12 16,13-1-27-16,13 0-8 15,1 1-10-15,-1 3-89 16,0-4-57-16,-6 4-5 0,-13 1 13 16,-1-1 9-16</inkml:trace>
  <inkml:trace contextRef="#ctx0" brushRef="#br0" timeOffset="780">4041 421 246 0,'0'0'39'0,"0"0"-20"0,-6 34 0 16,6-34-8-16,0 0-22 16,0 0 11-16,0 29-4 0,0-29 4 15,0 0 11-15,0 30-11 16,0-30-4-16,0 0 7 0,0 0-10 16,0 0 16-16,6 33 14 15,-6-33 12-15,0 0 31 16,0 0 8-16,7 29-6 0,-7-29-10 15,0 0-5-15,-7 37-2 16,7-37-7-16,-20 41 21 16,20-41-30-16,0 0-10 0,-32 37 49 15,32-37-21-15,-40 33 17 16,1 0 20-16,-7-10 9 16,0 6 16-16,0 12-39 0,-20 7-24 15,0 7-16-15,-19 4 4 16,-1 12-29-16,-6-1-18 0,-6 0 22 15,-1 0-32-15,14-3-9 16,-1-8 26-16,14-7 20 16,13-4-44-16,13-8 15 0,13-10-47 15,7-4-171-15,26-26-108 16,0 0-94-16</inkml:trace>
  <inkml:trace contextRef="#ctx0" brushRef="#br0" timeOffset="1300">2556 333 445 0,'0'0'94'0,"0"0"-29"16,0 0-1-16,0 0-21 0,0 0 35 16,0 40 12-16,-13-3 9 15,-13 8 44-15,-14-1-17 0,1 8-4 16,-7 3-38-16,-7 8-7 15,-6 0-36-15,0-4-16 0,0-4 2 16,0-3-27-16,6-4 0 16,7-7 0-16,0-5-3 0,46-36 0 15,-39 34-7-15,39-34-111 16,0 0-89-16,-33 29-47 16,33-29-37-16,0 0-22 15</inkml:trace>
  <inkml:trace contextRef="#ctx0" brushRef="#br0" timeOffset="1856">2011 1271 499 0,'0'0'57'0,"-33"-15"-3"0,33 15 14 16,0 0-14-16,0 0-9 16,0 0 98-16,0 0-13 15,0 0-21-15,52 11 4 0,7 4-75 16,14-4 14-16,19 0-13 16,6 0-8-16,7 0 3 15,14 1-34-15,-1-5 9 0,-6 4-5 16,-1-7-4-16,-12-1-40 15,-14-3-195-15,-19-3-89 0,-13-5-73 16</inkml:trace>
  <inkml:trace contextRef="#ctx0" brushRef="#br0" timeOffset="2524">4015 532 343 0,'0'0'183'16,"0"0"22"-16,0 0 70 0,0 0 8 15,0 0 16-15,0 0-63 16,0 0-70-16,0 0-54 0,0 0-3 16,0 0-21-16,0 0-29 15,13-37-31-15,-13 37-18 0,0 0 2 16,-13-40-18-16,13 40 6 16,-13-37-8-16,13 37 10 0,-20-45-5 15,7 12 3-15,13 33 10 16,-20-52-16-16,14 4-1 15,6 4-26-15,-7 0-66 16,7 7-34-16,0 0-41 0,0 37-42 16,7-41-28-16,-7 41-16 15,6-37 0-15,-6 37-23 0,0 0-23 16</inkml:trace>
  <inkml:trace contextRef="#ctx0" brushRef="#br0" timeOffset="3084">3233 1537 661 0,'0'0'191'0,"0"0"5"16,-20-48 17-16,20 48-43 15,-26-48-79-15,13 11-27 0,13 37-29 16,-20-41-19-16,20 41-21 16,-26-51-4-16,26 51 2 0,-13-59 7 15,-1 11-15-15,8-1 8 16,-1 1-4-16,1-3 27 15,6-1-1-15,-7-3 5 16,1-1-15-16,6 4 19 0,-7 8-21 16,7 44 0-16,-13-48-20 15,13 48 17-15,-13-41-13 0,13 41 0 16,0 0 4-16,0 0 16 16,-7-33-10-16,7 33-13 0,0 0-75 15,0 0-93-15,0 0-45 16,0 0-55-16,0 0-31 0</inkml:trace>
  <inkml:trace contextRef="#ctx0" brushRef="#br0" timeOffset="3548">2937 732 454 0,'0'0'48'16,"0"0"49"-16,0 0-20 0,0 0-10 16,40-41-39-16,6 4 6 15,0 0-9-15,13 0-32 16,-7-4 24-16,7-3-11 0,1-11-6 15,-1-1-22-15,0 1 38 16,-7-4-21-16,-6 7 9 0,-6 4-12 16,-7 4-1-16,-7 10 14 15,-26 34-5-15,0 0 8 16,39-40-23-16,-39 40 15 0,0 0-4 16,0 0 4-16,0 0 4 15,0 0-13-15,0 0 19 0,0 0-5 16,0 0-9-16,0 0 13 15,0 0-13-15,0 0-2 16,33-19 6-16,-33 19-13 0,0 0 24 16,0 0-14-16,0 0 12 15,0 0-22-15,0 0 13 16,40-3-8-16,-40 3-85 0,0 0-46 16,0 0-99-16</inkml:trace>
  <inkml:trace contextRef="#ctx0" brushRef="#br0" timeOffset="4104">3180 1393 575 0,'0'0'145'16,"0"0"13"-16,0 0-31 15,0 0 39-15,0 0 5 0,0 0-23 16,-26 33-21-16,6 8-19 16,7 7-27-16,7 11-24 15,6 7-22-15,0 1-24 0,6 11-18 16,7-1 4-16,-6-3 11 15,13-4-164-15,-7-14-187 16,-7-12-103-16</inkml:trace>
  <inkml:trace contextRef="#ctx0" brushRef="#br0" timeOffset="4553">1958 1186 558 0,'0'0'28'15,"0"0"49"-15,0 0 95 16,0 0 5-16,0 0-2 16,0 0-46-16,-7 55-43 0,7 5-55 15,14-1-11-15,-1 3-17 16,13 5-3-16,0-4 13 0,14-4-200 16,-1-4-169-16,-6-7-91 15</inkml:trace>
  <inkml:trace contextRef="#ctx0" brushRef="#br0" timeOffset="5160">3864 761 412 0,'0'0'148'0,"0"0"-10"16,0 0 46-16,0 0 29 0,46 8 53 15,-46-8-81-15,0 0 3 16,13 62-31-16,-13 5-91 0,-13-1-17 16,0 5-34-16,6-1-28 15,0 7-5-15,1-3-167 16,6 0-288-16,0 0-118 0</inkml:trace>
  <inkml:trace contextRef="#ctx0" brushRef="#br0" timeOffset="6044">861 3104 369 0,'0'0'125'0,"0"0"59"15,0 0-46-15,52 3-68 16,7 12-19-16,27-8-26 0,6 12-36 15,19-4 24-15,8-1 2 16,6 5-18-16,6-1-14 0,-6 1 20 16,0 3 10-16,0 0-28 15,-14-3 24-15,-6 3-13 0,-13-4-14 16,-19 1-36-16,-14-4-89 16,-13-8-75-16</inkml:trace>
  <inkml:trace contextRef="#ctx0" brushRef="#br0" timeOffset="6656">887 3196 365 0,'0'0'66'16,"0"0"17"-16,0 0-16 16,0 0-15-16,0 0-1 0,-33 37-10 15,7 0-6-15,-1-4-29 16,1 0 21-16,-7 1 17 0,0 6 16 15,-13 4-7-15,0 5-26 0,-6-5-6 16,6 0-11-16,0-3-7 16,0-4 10-16,6 0-17 15,8-11-2-15,32-26-16 0,-27 25-189 16,27-25 16-16</inkml:trace>
  <inkml:trace contextRef="#ctx0" brushRef="#br0" timeOffset="7217">335 3772 320 0,'-26'19'35'0,"-1"7"30"0,-6-1 1 15,1 5-31-15,-1 3-7 0,0 0-24 16,-7 4-1-16,14-3 11 16,-7-1-14-16,14-4 4 0,-1-6-4 15,20-23-8-15,-13 29 8 16,13-29-6-16,0 0 11 0,6 22-10 16,-6-22 18-16,27 8-21 0,5-12 19 15,1-3-11-15,7-1 4 16,6 1-11-16,6 0 9 15,7-1-2-15,14 4 0 0,6-3 0 16,6 3-10-16,7-3 10 16,13 3 0-16,7-3 8 0,0 7-15 15,-1 0 13-15,-12 4-14 0,-7 3 23 16,-7 0-15-16,-12 1 24 16,-21-1-15-16,-6 1 7 0,-13-1-16 15,0 0 8-15,-33-7-8 0,0 0 5 16,0 0-9-16,33 8 14 15,-33-8-21-15,0 0 22 0,33 7-11 16,-33-7-7-16,32 4 16 16,-32-4-21-16,33 0 26 15,-33 0-18-15,33-4-1 0,0 0 5 16,-33 4 10-16,33-3-13 0,-7-1-4 16,-26 4 7-16,40-7-11 15,-40 7 20-15,32-8-12 0,1 5 14 16,-33 3-16-16,33-4-35 15,0-4-118-15</inkml:trace>
  <inkml:trace contextRef="#ctx0" brushRef="#br0" timeOffset="7588">2694 3273 368 0,'0'0'91'0,"0"0"76"0,0 0 16 15,0 0-20-15,0 0-37 16,-13 48 16-16,-13-7-39 0,-7 3 8 16,-7 4 9-16,-6 4-43 0,0 0-19 15,-6 3-29-15,-1 1-2 16,-13 3 10-16,7-4-33 0,-6 1-4 16,12-5 0-16,-6 1 4 0,19-8-10 15,1-7 13-15,39-37-63 16,-33 37-193-16,33-37-99 0,-26 26-31 15</inkml:trace>
  <inkml:trace contextRef="#ctx0" brushRef="#br0" timeOffset="8108">2162 4120 386 0,'0'0'80'16,"-33"-4"12"-16,33 4-36 0,-40-4-2 15,40 4-5-15,-32-7 7 0,32 7-22 16,0 0-20-16,-33-26 8 15,33 26-16-15,-20-37 8 16,7 4-14-16,6-12 0 0,1-3 0 16,12-7 4-16,1-8-4 15,-1-11 0-15,8-7 8 0,-1-4-13 16,0-4 1-16,0 1 0 0,-6 10 13 16,-1 4-17-16,1 11 23 15,-14 4-15-15,7 15-7 0,-6 3 11 16,6 41-4-16,-20-44-12 15,20 44-4-15,0 0-62 0,0 0-61 16,-33-33-51-16</inkml:trace>
  <inkml:trace contextRef="#ctx0" brushRef="#br0" timeOffset="9084">2655 3192 593 0,'0'0'82'0,"0"0"-26"15,0 0-11-15,-27 37-19 0,27-37-18 16,0 0 13-16,0 0 19 16,0 0 36-16,0 0-26 0,0 0-27 15,0 0 5-15,0 0-36 0,0 0 29 16,0 0-37-16,-13-48 27 15,7 0-16-15,12 11 20 0,1-11-26 16,-1 0 21-16,-6-4-6 16,13-7-9-16,-6 0 5 15,-7 4 3-15,7-4 11 0,-7 7-31 16,0 8-21-16,-7 3 59 0,7 41 4 16,0-41-23-16,0 41 23 15,0 0-6-15,0 0-9 0,-7-37 2 16,7 37-8-16,0 0 1 15,0 0-13-15,0 0 11 0,0 0-12 16,0 0 9-16,0 0 18 0,0 0-29 16,0 0 11-16,0 0-5 15,0 0 9-15,0 0 3 0,0 0-19 16,0 0 12-16,-46-14-7 16,46 14 12-16,0 0-3 15,-39 7-8-15,39-7 20 0,0 0-31 16,-39 22 24-16,39-22-11 0,-40 33-5 15,40-33 9-15,-52 41 0 16,6-8 6-16,-7 0-20 0,7 1 22 16,-7-1-16-16,1-3 20 15,-7-5-21-15,13 1 14 0,0-4-18 16,6 1 29-16,40-23-7 0,0 0-25 16,-39 18 32-16,39-18-16 15,0 0 4-15,0 0-11 16,0 0 7-16,0 0 24 0,0 0-11 0,0 0 18 15,0 0-29 1,0 0 5-16,0 0-18 0,0 0 20 16,0 0-9-16,0 0-8 0,26-37 17 15,14 8-13-15,-1 3 4 16,7 0-3-16,0 4 15 0,7-1-12 16,-1 9 0-16,1-5-3 0,-1 4-27 15,-6 1-42-15,-6 3-94 16,-40 11-51-16,52-19-29 0</inkml:trace>
  <inkml:trace contextRef="#ctx0" brushRef="#br0" timeOffset="9640">2727 3443 382 0,'0'0'133'16,"0"0"-17"-16,0 0 14 15,0 0-24-15,-7 60-8 0,7-5-41 16,-6 0-17-16,6 4-12 15,0 4-3-15,6 4-25 0,7-1-3 16,1 1 3-16,-1-8 0 0,6-4-15 16,-5-7-121-16,-1-11-130 15,-13-37-69-15</inkml:trace>
  <inkml:trace contextRef="#ctx0" brushRef="#br0" timeOffset="10129">2024 4179 515 0,'0'0'181'16,"0"0"33"-16,0 0 73 16,6 33-22-16,-12 0-37 0,-7 8-70 15,-1 7-55-15,1 0-39 0,0 4-36 16,13 3-13-16,0-3 5 15,0-1-20-15,0 1-3 0,0-4-30 16,7-4-144-16,-1-7-158 16,-6-3-113-16,0-5-25 15</inkml:trace>
  <inkml:trace contextRef="#ctx0" brushRef="#br0" timeOffset="10808">256 4249 423 0,'0'0'80'16,"0"0"-2"-16,0 0-14 0,0 0-22 15,0 0-17-15,0 0-25 0,0 0 7 16,0 0 5-16,0 0 69 15,0 0-9-15,0 0 22 0,-26 37 10 16,13 0 84-16,6 3 27 16,0 12-17-16,-6 0-32 0,7 3-33 15,-1 8-33-15,7 0-37 0,0 3-28 16,7-3-18-16,6-7-3 16,7-8-206-16,-1-11-270 15,-19-37-206-15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45:20.59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696 547 544 0,'0'0'145'16,"0"0"28"-16,0 0-3 16,0 0-10-16,0 0 51 15,0 0-64-15,0 0-27 0,79 7-55 16,26 4-46-16,7-3-3 15,13-1-12-15,6 4 5 0,14-3 5 16,-7-1 21-16,0 4 0 16,-13 4-35-16,-7 0-12 15,-26-4 19-15,-13-4-3 16,-20 1-8-16,-13-5 1 16,-46-3-83-16,0 0-178 0,0 0-96 15,39 0-5-15,-39 0 15 16</inkml:trace>
  <inkml:trace contextRef="#ctx0" brushRef="#br0" timeOffset="631">538 643 482 0,'0'0'101'15,"0"0"37"-15,0 0-19 0,0 0-23 16,0 0-10-16,0 0 13 15,0 0-11-15,0 0 15 16,-39 52 32-16,0-1 22 0,-14 1-8 16,0 11-55-16,1 3-41 15,-1 5-16-15,1-5-24 16,6-3 8-16,0 0-16 16,0-4-11-16,13-15-38 0,7-7-162 15,26-37-125-15,0 0 8 16,0 0-32-16</inkml:trace>
  <inkml:trace contextRef="#ctx0" brushRef="#br0" timeOffset="1103">46 1360 459 0,'0'0'124'0,"6"29"-2"16,-6-29-13-16,0 0 8 15,0 0 1-15,33 37-23 16,-33-37-37-16,59 30-26 0,0-15-32 16,0-12 7-16,14 1-5 15,12-4 23-15,14-4-34 0,6 1 40 16,13-5-31-16,7-3 8 16,6 0-20-16,1 0 16 15,6 4 20-15,-13 3 11 0,0 4-1 16,-7 4-44-16,-13 3 43 15,-13 0-38-15,0 4 29 0,-20-3-19 16,-6-5-24-16,-13 5 22 16,-14-4 24-16,-39-4-37 15,0 0 25-15,33 7-36 16,-33-7 38-16,0 0-17 0,0 0 3 16,0 0-3-16,0 0 19 15,0 0-31-15,0 0 5 16,0 0 21-16,39-26-29 0,-39 26-6 15,0 0 25-15,33-48-50 16,-13 11-42-16,-20 37-30 0,13-52-35 16,0 8 22-16,0-8 29 15,7 1 22-15,-13-5 27 16,-1 4 4-16,7 1-35 0,-13-5-28 16,7 5-25-16</inkml:trace>
  <inkml:trace contextRef="#ctx0" brushRef="#br0" timeOffset="1395">2326 669 983 0,'0'0'261'16,"-53"48"46"-16,7-8-73 16,0 5-66-16,7 3-25 15,-7 4-13-15,6 3-36 0,-6-3-48 16,14-1-22-16,-8 1-18 16,1-4 13-16,12-7-13 0,27-41-6 15,-39 44-22-15,39-44-183 16,0 0-152-16,0 0-171 15,-33 33-49-15</inkml:trace>
  <inkml:trace contextRef="#ctx0" brushRef="#br0" timeOffset="1987">2484 547 446 0,'0'0'111'15,"0"0"49"-15,0 0 31 16,0 0-14-16,0 0-93 16,0 0-8-16,0 0 8 0,0 0-26 15,-14-56 2-15,14 56 27 16,-6-59-21-16,6 59 2 0,0-62-42 15,0 10-7-15,0 4-3 16,0 0 2-16,0 3-8 16,0 1-10-16,0 44 0 15,6-52-30-15,-6 52 16 0,14-44 14 16,-14 44-14-16,0 0-167 16,0 0-121-16,0 0-28 0,0 0 3 15</inkml:trace>
  <inkml:trace contextRef="#ctx0" brushRef="#br0" timeOffset="2431">1945 1267 658 0,'0'0'117'0,"0"0"0"16,0 0 3-16,0 0-18 0,0 0 14 15,0 0 21-15,0 0 15 16,0 0-29-16,0 0-48 0,0 0-36 16,0 0-32-16,0 0 18 15,0-40 25-15,0 3 3 16,-7 0-48-16,7-8-5 0,-6 1 6 15,6-8 11-15,0-7-26 16,0-4-77-16,6-3-178 0,1-1-77 16,6 5-83-16</inkml:trace>
  <inkml:trace contextRef="#ctx0" brushRef="#br0" timeOffset="2940">2484 0 515 0,'0'0'49'0,"0"0"65"0,0 0 6 16,0 0-30-16,0 0-12 16,0 0 25-16,-53 59-9 15,53-59 6-15,-53 67-53 0,53-67-20 16,-65 59-16-16,6-19-6 16,-1-3 10-16,1-7 16 0,-6-4-53 15,-1 0 58-15,7-4-55 16,6-4 26-16,53-18-7 15,-59 23 0-15,59-23-11 16,0 0-33-16,0 0 1 0,0 0-27 16,0 0 32-16,0 0-8 15,0 0-16-15,0 0 67 16,0 0 1-16,0 0 12 0,0 0 59 16,-20 59 24-16,14 0-17 15,-1 4 0-15,-6 7-9 0,6 4-34 16,-6 3-37-16,13 1 9 15,-6 3-2-15,12 0-1 16,1-3-10-16,-1-4 0 0,8-15-160 16,-1-11-171-16,-7-7-78 15</inkml:trace>
  <inkml:trace contextRef="#ctx0" brushRef="#br0" timeOffset="3515">1734 1423 760 0,'0'0'206'0,"-39"33"46"0,13 7-37 15,13 8-29-15,-1 4-39 0,1 11-55 16,0 7-18-16,0 8-40 16,6-1-17-16,1-3-27 15,-1-4-1-15,7-7-99 0,-6-7-202 16,-1-5-88-16,-6-10-45 15</inkml:trace>
  <inkml:trace contextRef="#ctx0" brushRef="#br0" timeOffset="3915">13 1744 803 0,'0'0'123'16,"0"0"140"-16,0 0 20 0,13 44-83 15,-7 4-27-15,1 8-58 16,0 7-64-16,12 3-27 15,8 1 0-15,12-5-55 0,7 1-322 16,7-15-182-16</inkml:trace>
  <inkml:trace contextRef="#ctx0" brushRef="#br0" timeOffset="4451">2503 831 671 0,'13'52'375'0,"1"-8"-27"0,-14 8-19 15,0 11-82-15,-7 15-84 16,0 3-81-16,14 15-33 0,0 4-37 16,-1 7-4-1,7-7-75-15,7-8-373 0,0-11-276 16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45:15.25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440 1009 508 0,'0'0'151'16,"46"-44"75"-16,6 18-12 0,14 7-29 15,13 8-1-15,13-3-47 16,7 2-46-16,12 1-55 16,14 0 5-16,7 0-41 15,-1 8 31-15,-13-5-31 16,-19 4 0-16,-14 1-62 0,-26-1-192 15,-13-3-68-15,-46 7-63 16</inkml:trace>
  <inkml:trace contextRef="#ctx0" brushRef="#br0" timeOffset="436">729 1046 577 0,'0'0'107'15,"0"0"9"-15,0 0-3 16,0 0-29-16,0 0 69 0,0 0 44 15,0 0-75-15,-59 41-36 16,6 10-14-16,1 12-49 16,-14 11 11-16,0 0-18 0,-6 4 11 15,6-1-44-15,-6-3-158 16,6-11-153-16,7-4-77 16</inkml:trace>
  <inkml:trace contextRef="#ctx0" brushRef="#br0" timeOffset="852">0 1792 807 0,'0'0'137'15,"0"0"8"-15,0 0 12 0,0 0-67 16,0 0-25-16,0 0-56 15,92-29 3-15,0 10-1 16,13 8-2-16,6 4 15 16,1 3-21-16,6 4-30 0,1 4 22 15,-8 0 20-15,1-1 6 16,-7 1-21-16,7 3 2 16,-13-3-10-16,-14 3-21 0,-13-7 29 15,-13 4 0-15,-59-4 13 16,60-4-29-16,-60 4 37 0,0 0-16 15,52-3-1-15,-52 3 5 16,0 0-31-16,0 0 46 16,0 0-21-16,53-11-26 15,-53 11 12-15,0 0-2 0,0 0 28 16,0 0-36-16,0 0 29 16,0 0 2-16,0 0-55 15,0 0-123-15,0 0-46 0,46-52-74 16,-46 52-59-16</inkml:trace>
  <inkml:trace contextRef="#ctx0" brushRef="#br0" timeOffset="1177">1971 961 880 0,'0'0'236'15,"0"0"-30"-15,0 0-36 16,-20-44-64-16,20 44-38 16,0 0-43-16,0 0-16 0,0 0 2 15,0 0-3-15,0 0 38 16,0 0 63-16,0 0-28 15,0 0-39-15,0 0-16 16,0 0-7-16,0 0-19 0,0 0-62 16,0 0-109-16,0 0-86 15,0 0-104-15,0 0 5 16,0 0-6-16</inkml:trace>
  <inkml:trace contextRef="#ctx0" brushRef="#br0" timeOffset="1440">1629 928 415 0,'0'0'75'0,"0"0"17"0,46-45 4 15,0 16 16-15,7 7 10 16,-1 7-37-16,14 4 13 15,0 0 15-15,6 7-25 0,0 0-71 16,-6 4-5-16,-13 0 13 16,-7 0 21-16,-46 0-64 15,0 0 9-15,0 0-144 0,0 0-70 16,0 0-71-16,0 0-5 16</inkml:trace>
  <inkml:trace contextRef="#ctx0" brushRef="#br0" timeOffset="1688">2267 787 821 0,'0'0'268'0,"0"0"48"16,-13 52-37-16,-14-4-55 15,-6 8-41-15,1-5-32 16,-8 8-18-16,14 1-41 15,-7-1-44-15,7-4-15 0,-1 4-11 16,1-3-14-16,0-1 3 16,0 0-11-16,26-55-3 15,-46 63-25-15,46-63-183 0,0 0-240 16,-66 63-162-16,66-63 4 16</inkml:trace>
  <inkml:trace contextRef="#ctx0" brushRef="#br0" timeOffset="2360">2313 773 736 0,'0'0'148'15,"0"0"-23"-15,0 0 3 16,0 0 26-16,0 0 3 16,0 0-15-16,0 0-51 15,0 0-45-15,0 0-25 0,6-41 6 16,-6 41-23-16,0-48 37 16,0 7-9-16,0 41-2 0,-19-63-37 15,12 4 21-15,-6 4 1 16,6 0-4-16,1-8-14 15,6 4 9-15,-7 0 0 0,7 7-22 16,0 7 24-16,0 45-20 16,0-44 5-16,0 44-6 15,0 0-3-15,0-48 16 16,0 48-11-16,0 0 3 0,0 0-37 16,0 0 24-16,0 0-48 15,0 0-47-15,0 0-90 16,0 0-70-16,0 0-31 0,0-41-24 15</inkml:trace>
  <inkml:trace contextRef="#ctx0" brushRef="#br0" timeOffset="3036">2260 0 269 0,'0'0'70'0,"0"0"0"16,0 0-38-16,0 0-6 16,0 0 50-16,0 0 18 15,0 0-18-15,-20 56-39 0,-6-12-7 16,26-44 34-16,-52 59-55 15,6-11 20-15,6-3-23 16,40-45 19-16,-66 48-22 16,20-11 0-16,46-37-19 0,-46 33 11 15,46-33 17-15,0 0-5 16,-46 29-11-16,46-29 23 16,0 0-19-16,0 0-15 0,0 0 2 15,0 0 9-15,-52 26 19 16,52-26-19-16,0 0-13 0,-40 52 20 15,40-52 9-15,-26 55-21 16,26-55 47-16,-13 60 30 16,13-60-19-16,-7 66 62 15,7-7 5-15,7-3-7 16,-7-1-29-16,0 8-11 0,0 0 11 16,0 3-3-16,0 4-6 15,0 4 1-15,-7 0-21 0,1 0-35 16,6-4-5-16,-7 0 12 15,1-3-30-15,6-8 34 16,-7-11-17-16,7-48 7 0,7 59-24 16,-7-59-4-16,0 52 2 15,0-52 9-15,0 0-10 0,0 0 10 16,0 0 5 0,0 0 7-16,0 0-12 0,0 0 0 15,0 0-4-15,0 0 20 16,6 48 1-16,-6-48-8 15,0 0-9-15,0 0 0 0,0 0-18 16,0 0 8-16,0 0-10 16,0 0-138-16,0 0-185 0,0 0-115 15</inkml:trace>
  <inkml:trace contextRef="#ctx0" brushRef="#br0" timeOffset="3472">1642 1885 395 0,'0'0'82'0,"0"0"38"15,0 0 46-15,0 0-9 16,0 0 109-16,0 0 14 15,0 0-65-15,0 0-43 0,0 0-32 16,-26 51-19-16,0 5-43 16,6-1 9-16,-6 4-38 15,6 4-24-15,7 4 3 0,0 3-28 16,0-4 6-16,6-7 6 16,7-7-57-16,0-52-183 15,-6 52-130-15,6-52-147 16,0 0-61-16</inkml:trace>
  <inkml:trace contextRef="#ctx0" brushRef="#br0" timeOffset="3972">164 2021 431 0,'0'0'126'0,"0"0"15"15,0 0-14-15,0 0-5 16,0 0 85-16,0 0 23 16,0 0-22-16,0 0-44 0,0 59-27 15,0 4-46-15,-13 4-14 16,6-1-33-16,-6 4-22 16,13 1-20-16,0-1-10 15,7-11-113-15,6-7-272 0,13-12-146 16</inkml:trace>
  <inkml:trace contextRef="#ctx0" brushRef="#br0" timeOffset="4596">2332 1024 594 0,'0'0'101'15,"0"0"-4"-15,0 0 9 0,0 0 11 16,0 0-66-16,0 0-5 16,0 0 51-16,0 0 132 15,0 0-56-15,0 0-59 0,0 0-68 16,40 70-17-16,-14-11 4 16,-6 4-23-16,6 0-10 0,0 0 5 15,-6-4-252 1,6-4-253-16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45:28.30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729 717 485 0,'0'0'77'16,"0"0"8"-16,0 0-11 16,0 0-10-16,0 0-11 0,0 0 3 15,0 0 1-15,46-8 2 16,20 8-22-16,19 4-16 16,7 0-15-16,20 3 24 0,6 0 12 15,14 5 6-15,6-5-35 16,-7 8 18-16,7-4-37 0,-7 0 28 15,-12 0 0-15,-8 0-28 0,-12-4-6 16,-7 1 20-16,-20-4 5 16,-13-1-26-16,-13-3 1 0,-13-7-142 15,-33 7-135-15,0 0-112 16</inkml:trace>
  <inkml:trace contextRef="#ctx0" brushRef="#br0" timeOffset="340">860 598 949 0,'0'0'32'15,"0"0"44"-15,-46 23 27 16,7 10-22-16,-7 11 39 16,-13 8-33-16,6 7-13 0,-12 8-15 15,-1 3-32-15,-13 4 12 16,7-4-45-16,-1 4 27 0,8-8-3 15,-1-3-26-15,13-4 3 16,7-11-182-16,14-11-214 0</inkml:trace>
  <inkml:trace contextRef="#ctx0" brushRef="#br0" timeOffset="771">72 1544 644 0,'0'0'5'15,"0"0"118"-15,13 37 34 0,-13-37 24 16,0 30-51-16,0-30-43 16,0 0-30-16,0 0-30 0,0 0-12 15,-13 33-21-15,13-33 25 16,0 0 21-16,0 0 37 0,0 0 6 15,0 0-57-15,0 0-3 16,0 0-23-16,0 0 5 16,0 0 14-16,0 0 11 0,39 15-12 15,14-8-3-15,13 1 13 16,12-8-19-16,14 0-17 0,20 0-3 16,6-4 25-16,1 4-8 0,-1 0-6 15,0 4-4-15,1 3 4 16,-14 0 0-16,0 4 9 0,-13-3-3 15,-13 3-12-15,-7-4 16 16,-19 1-17-16,-7-5-35 0,-46-3-37 16,39 4-10-16,-39-4 11 15,0 0-48-15,0 0 1 16,0 0 43-16,0 0-42 0,0 0-58 16,0 0-84-16</inkml:trace>
  <inkml:trace contextRef="#ctx0" brushRef="#br0" timeOffset="1128">2359 706 697 0,'0'0'105'15,"0"0"47"-15,0 0 34 16,39 29-28-16,-39-29 15 0,13 41-26 16,-13-41-30-16,-6 55 0 0,-7-3-7 15,-14 3 16-15,-6 4 1 16,-6 4-5-16,-7 0-12 15,-7 0-40-15,-6 3-35 0,-13 1-24 16,0-4-2-16,-7-4-7 16,7-4-19-16,-1-7-60 0,1-7-160 15,6-4-154-15,7-11-130 16,13-8-33-16</inkml:trace>
  <inkml:trace contextRef="#ctx0" brushRef="#br0" timeOffset="2527">1393 1659 199 0,'0'0'95'16,"0"0"29"-16,0 0 3 0,0 0 12 16,0 0 27-16,0 0 6 0,0 0 1 15,0 0-70-15,0 0-47 16,0 0-28-16,0 0-21 0,0 0 19 16,0 0-22-16,26-41-27 15,-6 4 55-15,-7-7-6 16,0 0-18-16,-6-8-23 0,-1-7 2 15,1-15 21-15,-1-7-20 16,1-8 7-16,-1-3 21 0,-6-1-20 16,7 4 28-16,-7 8-16 15,0 18 3-15,0 12-16 0,0 10 5 16,0 41-13-16,-7-41-4 16,7 41-2-16,0 0 19 0,0 0-33 15,0 0-42-15,0 0 40 0,0 0-29 16,0 0 8-16,0 0 12 15,0 0-29-15,0 0 7 16,0-33-18-16,0 33 24 0,0 0-24 16,0 0 6-16,0 0-1 15,0 0 14-15,0 0 38 0,0 0 2 16,0 0 9-16,0 0 13 16,0 0-13-16,0 0 16 0,0 0-4 15,0 0 9-15,0 0 3 16,0 0-16-16,27-37 26 0,-27 37-10 15,46-29 13-15,-7 14 2 16,1-4-23-16,12 8 15 0,1-3-7 16,-1-1-3-16,1-4-2 15,-1 4 4-15,1-3-5 16,-7-4 10-16,7-4-9 0,-7 0-9 16,0 0 14-16,-7 0-13 15,-39 26 16-15,53-44-20 0,-53 44 21 16,59-48 0-16,-59 48-32 0,46-52 25 15,-46 52-5-15,33-48-8 16,-33 48 20-16,0 0-9 0,32-44-3 16,-32 44 5-16,0 0-9 15,0 0-9-15,0 0 31 0,0 0-3 16,0 0 27-16,0 0 60 16,0 0 87-16,0 0-17 15,0 0-9-15,0 0-66 0,27 70 39 16,-21 4-18-16,1 0-19 15,-7 0 14-15,0 0-28 0,6 0-28 16,-6-8-16-16,7-3-26 16,0-4-20-16,-7-4 7 0,-7-7 14 15,7 1-4-15,-7-5-4 0,1-11-5 16,-1 0-24-16,7-33-140 16,0 0-173-16,0 45-126 0</inkml:trace>
  <inkml:trace contextRef="#ctx0" brushRef="#br0" timeOffset="3185">26 1644 650 0,'0'0'141'0,"26"48"45"15,-6-4 21-15,-7 4 14 0,0 0-79 16,0 4-31-16,-6-4-33 0,6 0-18 16,-6-7-35-16,6 0-16 15,-7-1-37-15,-6-40-173 0,7 37-62 16,-1-7-68-16,-6-30-13 15</inkml:trace>
  <inkml:trace contextRef="#ctx0" brushRef="#br0" timeOffset="3588">1498 1736 534 0,'0'0'234'0,"6"41"65"15,-6-41 7-15,-13 55-41 0,-6-3-39 16,-14-4-49-16,6 0-49 16,1 4-55-16,0 0-17 0,0-1-45 15,6-3 5-15,7 0-12 16,13-3-4-16,0-5-17 0,0-3-39 15,13-3-123-15,-13-34-135 16,26 33-157-16,-26-33-125 16</inkml:trace>
  <inkml:trace contextRef="#ctx0" brushRef="#br0" timeOffset="3888">2674 1068 1438 0,'0'0'80'0,"0"0"77"15,-39 55 89-15,12 1-20 16,8-5-54-16,-8 12-66 0,8-4-55 16,6-3-11-16,-1-1-40 0,1-3 15 15,13-4-63-15,0-11-204 16,0-37-183-16,13 40-162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45:33.41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9614 1046 737 0,'0'0'214'16,"0"0"134"-16,0 0 26 0,0 0-67 16,0 0-130-16,0 0-49 15,-39 14-27-15,-7 5-30 16,-20 3-36-16,13 8-21 0,-12-1 14 16,-1 4-35-16,0 1 27 15,7-1-25-15,6 0 10 16,14-3-11-16,39-30 9 0,-26 44-27 15,26-14 1-15,0-30-52 16,39 33-8-16,7-11 32 0,0-4 28 16,0-3 1-16,-46-15 27 15,40 19-17-15,-40-19 23 0,0 0-4 16,0 0 23-16,0 0-24 16,-20 44 28-16,-20-22-18 0,-12-7-12 15,-7-4-12-15,-14-7 23 16,1-1-15-16,-7-6 9 15,7-1-28-15,-7-7 35 0,0-4-27 16,7-3 19-16,6-8-31 16,1 0 26-16,5-7-32 0,1-4 26 15,13 4-9-15,-6 3 16 16,6 8-22-16,6 11 21 0,-6 11-19 16,0 15 47-16,0 10 10 15,0 9 26-15,0 6-27 0,0 5-18 16,20-1 2-16,0-3-29 15,19 3 9-15,7-3-4 16,20-1-8-16,26-7-60 16,20-3-108-16,19-11-181 0,7-5-151 15,13-10-73-15</inkml:trace>
  <inkml:trace contextRef="#ctx0" brushRef="#br0" timeOffset="233">9279 491 1286 0,'13'-44'289'0,"-13"44"4"0,46-37-90 16,13 15-96-16,0 3-37 15,20 8-46-15,0 4-9 0,0 3-78 16,-7 1-186-16,-6-1-278 16,-20 4-72-16</inkml:trace>
  <inkml:trace contextRef="#ctx0" brushRef="#br0" timeOffset="425">9121 672 2011 0,'0'0'338'15,"0"0"-59"-15,0 0-121 0,0 0-73 16,0 0-47-16,0 0-20 16,0 0-155-16,0 0-252 0,0 0-300 15,0 0 6-15</inkml:trace>
  <inkml:trace contextRef="#ctx0" brushRef="#br0" timeOffset="609">7833 998 1636 0,'0'0'322'16,"0"0"4"-16,40-23-129 0,19 12-67 15,13 0-86-15,13 4-6 16,7 3-99-16,-6-7-293 0,-1 0-366 16</inkml:trace>
  <inkml:trace contextRef="#ctx0" brushRef="#br0" timeOffset="980">7314 1334 1722 0,'0'0'156'16,"0"0"45"-16,0 0-27 15,0 0-28-15,-20 37-53 0,20-37-9 16,-26 37-12-16,26-37-25 15,-39 40-5-15,-1-14-6 0,1-4 5 16,39-22 11-16,-46 19 24 16,46-19-3-16,-40 11 4 15,40-11-27-15,0 0-4 0,-33-8-26 16,33 8-9-16,-19-40-9 16,12-1 2-16,7-14-10 0,0-4 6 15,0-15-13-15,0 0 10 16,7 0-17-16,-7 8-51 0,6 10-93 15,1 15-62-15,-7 41-147 16,6-40-174-16,-6 40-11 16,0 0-13-16</inkml:trace>
  <inkml:trace contextRef="#ctx0" brushRef="#br0" timeOffset="1208">7058 1862 1431 0,'59'22'397'0,"-59"-22"34"15,46 4-56-15,-46-4-116 16,52 4-82-16,1 3-62 0,-53-7-56 16,53 22-19-16,-7-3-23 15,-46-19-1-15,0 0-16 0,0 0 14 16,32 44-58-16,-32-44-126 15,0 0-285-15,0 0-339 0</inkml:trace>
  <inkml:trace contextRef="#ctx0" brushRef="#br0" timeOffset="1596">6617 1105 1575 0,'0'-37'276'0,"0"37"-8"16,0 0-71-16,0 0-89 0,0 0 34 16,0 0-22-16,0 0-27 15,7 44-34-15,0-3-19 0,-1-1 15 16,1 1-12-16,-7-4 34 15,-7 0-2-15,1-8 2 16,-21 1-18-16,-12-4-17 0,-14 3 23 16,-26-3 16-16,-13 0 6 15,-19-4-8-15,-14 0-9 0,0-3 2 16,-6-1 4-16,-1-3-27 16,7-4-17-16,14-3-19 0,6-1-3 15,6-7-10-15,14 4 0 16,19-8-7-16,7 4-96 0,19 0-115 15,40 0-139-15,0 0-243 16,0 0-330-16</inkml:trace>
  <inkml:trace contextRef="#ctx0" brushRef="#br0" timeOffset="1861">7321 0 1781 0,'0'0'335'0,"46"7"-53"16,-46-7-39-16,0 0-29 15,32 52-67-15,-32-8-36 16,-26 1-57-16,-20 7-3 0,-20 7-42 15,-19-4 6-15,-14 4-15 16,-6-3-47-16,-13 3-238 0,-13 0-329 16,-14 0-225-16</inkml:trace>
  <inkml:trace contextRef="#ctx0" brushRef="#br0" timeOffset="3136">4364 684 243 0,'0'0'-24'0,"26"-29"9"15,-26 29 28-15,0 0 1 0,26-30 0 16,-26 30 29-16,0 0 3 16,0 0 5-16,0 0 28 0,0 0 11 15,0 0 48-15,0 0 59 16,0 0-49-16,0 0-33 0,0 0-28 16,20 41-1-16,-20 3 19 15,-7 0-36-15,-19 8 64 16,-7 3-36-16,-13 8-18 15,-6 0-12-15,-8 4-9 0,1-8-26 16,-6 0-18-16,12-7 5 16,0-8-17-16,7-7-2 0,46-37-7 15,-39 40 7-15,39-40 0 16,0 0-8-16,0 45 3 0,0-45-4 16,46 33 13-16,-7-7 3 15,7-4-4-15,-6-3-3 0,-40-19-7 16,46 25 1-16,-46-25 25 15,39 34 25-15,-39-34 21 16,0 0-11-16,7 44-20 0,-7-44-16 16,-40 41-11-16,-12-12 11 15,-7-7-12-15,0-7 6 16,-1-11-7-16,1-4 8 0,7-4-7 16,-1-7 4-16,14-4 33 15,39 15 2-15,-53-44 17 0,20-4-16 16,0-4-24-16,14-11-15 15,6-7-10-15,6 4 3 0,7 3 0 16,0 7-7-16,7 5-17 16,-1 6-42-16,1 8-154 15,-7 37-176-15,26-29-113 0,13 21-12 16</inkml:trace>
  <inkml:trace contextRef="#ctx0" brushRef="#br0" timeOffset="3305">3982 2014 1826 0,'7'48'307'16,"-7"-48"-11"-16,0 0-93 0,0 0-101 16,0 0-51-16,0 0-115 15,0 0-295-15,0 0-405 16</inkml:trace>
  <inkml:trace contextRef="#ctx0" brushRef="#br0" timeOffset="3553">4810 193 1230 0,'0'0'135'0,"0"0"107"0,0 0 41 15,0 0-78-15,0 0-95 16,-13 55-34-16,-26 8-32 0,-7 11-15 16,-7 11-55-16,-12 7-297 15,-14 1-254-15,-7-1-93 0</inkml:trace>
  <inkml:trace contextRef="#ctx0" brushRef="#br0" timeOffset="4064">3043 1471 1075 0,'0'0'-15'0,"0"0"62"0,0 0-29 15,0 0 5-15,0 0 68 16,46-30 53-16,-46 30-10 16,0 0-29-16,0 0-45 15,0 0 23-15,0 0-9 0,0 0-27 16,0 56 22-16,0-56-22 15,-13 52-23-15,13-52-9 0,-33 48-4 16,33-48-4-16,0 0 6 16,-46 29-13-16,46-29 5 0,0 0-10 15,-53 4-5-15,53-4 14 16,0 0-13-16,-46-30-8 0,46 30 17 16,-46-37-14-16,46 37 14 15,0 0 14-15,-46-40 18 16,46 40 39-16,-46-15-10 0,0 15 63 15,-6 15 8-15,-1 11 2 0,-13 3-11 16,-6 4-2 0,-7 4-33-16,-13 4-15 0,-6-4-30 15,-14-4-16-15,-13-3-15 16,0-1-2-16,7-6-5 0,6-5-3 16,14-3-8-16,6-12-100 15,6 1-103-15,20-8-195 0,7-14-274 16,13-15-93-16</inkml:trace>
  <inkml:trace contextRef="#ctx0" brushRef="#br0" timeOffset="4241">1387 1249 1569 0,'46'-37'240'15,"13"0"-7"-15,13-3-80 0,20-8-78 16,13 3-32-16,0-3-39 16,7 8-192-16,-13 3-398 0</inkml:trace>
  <inkml:trace contextRef="#ctx0" brushRef="#br0" timeOffset="4660">0 843 1421 0,'0'0'221'0,"0"0"-27"0,0 0-53 16,53 4-63-16,6-12-38 0,-7-6-23 15,8-5-1-15,-14-3-20 16,0-8 13-16,-14 4-18 16,-32 26 1-16,40-55 4 15,-20 7 4-15,-14-4 16 0,-6-3-6 16,-6-4-5-16,-1 0 124 16,-13 11 20-16,7 7-51 0,13 41-15 15,0 0-32-15,-39-15-28 16,-1 26-1-16,1 23 4 0,-1 21 4 15,8 11-8-15,-1 8 10 16,13 8 0-16,0 3-5 16,20 0-10-16,13 0-14 15,1-4-3-15,12 0 13 0,0-7-8 16,0-4-100-16,1-3-229 16,-8 7-236-16,-5-8-101 0</inkml:trace>
  <inkml:trace contextRef="#ctx0" brushRef="#br0" timeOffset="4833">197 1955 2055 0,'0'0'338'0,"0"0"-30"16,0 0-69-16,0 0-58 0,0 0-53 16,0 0-54-1,0 0-28-15,0 0-23 0,0 0-31 16,0 0-141-16,0 0-197 15,0 0-298-15,0 0-231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45:43.26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4772 60 1933 0,'0'0'65'0,"0"0"3"16,52-30-14-16,14 12-19 0,13 14-28 15,19 0-50-15,1 4-391 16,13-4-271-16</inkml:trace>
  <inkml:trace contextRef="#ctx0" brushRef="#br0" timeOffset="-488">6815 958 1126 0,'0'0'363'0,"0"0"-55"16,0 0-77-16,-26 4-108 15,26-4-53-15,0 0-43 0,-20-22-11 16,20 0-30-16,0 22 8 16,0-41 23-16,13 4-17 0,7 4 0 15,0-4-5-15,0 7-6 16,-20 30 3-16,32-29-22 0,-32 29 0 15,27-30-11 1,-27 30-6-16,0 0 23 0,0 0-8 16,33-26 18-16,-33 26-16 15,0 0 25-15,26 8-1 0,-26-8-6 16,26 37 15-16,-6 3 23 16,6 1-26-16,0-4 2 0,1-4-7 15,12-3-2-15,-19-4-8 16,19-1 26-16,-6-6-6 0,-33-19 4 15,40 11-12-15,-8-7 11 16,-32-4-8-16,33-4 0 0,-33 4 5 16,0 0-8-16,27-11 20 15,-27 11 31-15,0 0 1 16,0 0-15-16,0 0 12 0,0 0-32 16,-46 22 4-16,-7 0-9 15,-13-3 7-15,-6 3 0 0,-13-4-6 16,-14-7-10-16,0 4 7 15,-12-4 4-15,-1-7 3 0,-6 0-17 16,-14-12 3-16,1 1 11 16,-1-12 2-16,14 5-5 0,6-8-19 15,7-4 20-15,20-4-14 16,6-3 11-16,20 3-4 0,6-3-8 16,14 0-8-16,39 33 10 15,-40-37-1-15,40 37-3 16,0 0-7-16,-26-37-4 0,26 37 10 15,0 0 0-15,0 0-3 16,0 0-8-16,0 0 9 0,0 0 7 16,0 0 21-16,0 0 1 15,0 0 4-15,-46 22-13 0,7 0 6 16,-1 4 1-16,1-4-2 16,-7 4 7-16,0 0 2 0,0 0-4 15,6 0 1-15,-6 0-3 16,46-26-8-16,-59 25-3 0,59-25-1 15,-52 30-5 1,52-30 0-16,0 0 0 0,0 0-5 16,0 0-3-16,0 0 1 15,0 0-7-15,0 0 14 0,0 0 4 16,0 0-9-16,52 37-5 16,7-15 3-16,-13 0-2 0,7-7 13 15,-14 4-4-15,-39-19-16 16,46 25 16-16,-46-25 8 0,0 0-8 15,0 0 0-15,27 41 19 16,-27-41-12-16,-13 41 1 0,13-41 6 16,-53 29 3-16,-6-10-2 15,0-8-10-15,-14-4-5 16,1-7 0-16,0-4-28 0,0-3-25 16,6-4-14-16,13-7 5 15,7 3-25-15,46 15 1 0,0 0 40 16,0 0-12-16,-39-52 34 15,39 52 9-15,0 0 8 0,0 0 7 16,0 0-19-16,59-30 16 16,-6 19 14-16,-7 15-6 0,-46-4-14 15,46 19 22-15,-46-19 8 16,46 33 104-16,-46-33 90 16,26 48-3-16,-26-48-32 0,0 59-47 15,-13-11-35-15,13-48-37 16,-73 59-23-16,8-15-19 0,-14-10-8 15,7-8-6-15,-14-8-99 16,7 1-179-16,0-8-223 0,1-4-208 16</inkml:trace>
  <inkml:trace contextRef="#ctx0" brushRef="#br0" timeOffset="-244">6092 1839 2647 0,'0'0'280'0,"40"7"-25"15,-40-7-83-15,0 0-83 16,0 0-48-16,0 0-20 0,26 4-24 15,-26-4-118-15,0 0-257 16,0 0-438-16,40-19-190 0</inkml:trace>
  <inkml:trace contextRef="#ctx0" brushRef="#br0" timeOffset="248">4936 1964 2724 0,'0'0'260'15,"0"0"-2"-15,6 45-76 0,-6-45-88 16,0 0-52-16,0 0-24 15,0 0-141-15,0 0-266 16,0 0-498-16</inkml:trace>
  <inkml:trace contextRef="#ctx0" brushRef="#br0" timeOffset="958">3950 1084 884 0,'33'-44'225'0,"-33"44"49"0,0 0-119 15,0 0-31-15,0 0-100 16,0 0 20-16,-53 11 84 15,21 15-44-15,-1 14-13 16,6-3-24-16,14 7-31 0,7-3 22 16,6-4-27-16,0-37-8 15,13 44 10-15,-13-44-6 0,0 0-21 16,20 37 45-16,-20-37-44 16,0 0 20-16,0 0 3 0,0 0-14 15,0 0 6-15,32-51-5 16,-12-1 19-16,-13 11-16 15,-7 4 17-15,-7 8 34 0,7 29-10 16,0 0-36-16,-39-8 9 16,-7 19 56-16,-7 12 47 15,-6 14 3-15,-1 0-33 16,7 3 5-16,-6 8 15 0,7-7-17 16,6-1-13-16,0-3 14 15,0-11 5-15,13-7-16 0,-7-8-17 16,1-7-34-16,39-4 9 15,-53-12 6-15,20-6 1 0,33 18 1 16,-32-41-27-16,12-3-12 16,20-8 3-16,13-11-25 15,7-10 8-15,19-12 1 0,7 3-16 16,7 5-64-16,6 10 86 16,-7 12-274-16,1 10-77 15,-14 16-217-15,-39 29-277 0</inkml:trace>
  <inkml:trace contextRef="#ctx0" brushRef="#br0" timeOffset="1308">2536 1095 1356 0,'0'0'268'0,"0"0"77"16,0 0-81-16,0 0-118 0,0 0-62 16,0 0-38-16,0 0-11 15,0 0 2-15,0 0-37 0,0 0 0 16,0 0 7-16,0 0 3 16,-52 33 48-16,6-11 54 0,-7 1 5 15,14-1-7-15,-14 11-10 16,1 4 26-16,-1 4 5 0,-6 3-22 15,0 8-21-15,0 3-20 16,6-3-24-16,-6 0-15 0,6-8-23 16,7 0-9-16,-6-3 8 15,-1-7-88-15,7-12-171 0,46-22-242 16,-72 8-336 0,26-16-93-16</inkml:trace>
  <inkml:trace contextRef="#ctx0" brushRef="#br0" timeOffset="1627">3391 322 1388 0,'0'0'123'15,"0"0"58"-15,0 0 38 16,0 0-82-16,0 0-63 0,0 0-47 16,0 0-27-16,0 0 17 15,0 0 15-15,0 0 19 0,-60 55 13 16,-5-3 2-16,-14 3 0 16,-13-3-22-16,-20 5-19 0,-6 2-21 15,-14-8-7-15,8 1 11 16,-1-8-86-16,13-7-81 15,7-3-107-15,19-8-116 16,14-4-77-16,13-4 33 0</inkml:trace>
  <inkml:trace contextRef="#ctx0" brushRef="#br0" timeOffset="1868">1702 848 931 0,'0'0'325'0,"0"44"33"15,6-4-54-15,7 5-50 16,7 3-60-16,-7 4-30 16,7-4-52-16,-13 7-55 0,-7-3 0 15,-7-4-19-15,-19 3-20 16,-14-6-18-16,-12-1-82 0,-14-3-209 15,-6-12-364-15,-14-3-169 16</inkml:trace>
  <inkml:trace contextRef="#ctx0" brushRef="#br0" timeOffset="2273">1143 1029 1741 0,'0'0'301'15,"20"51"-55"-15,-14-10-69 16,1 3-59-16,-14-3-34 0,7-4-53 16,-13 0-11-16,13-37 1 15,-19 48-7-15,19-48-9 0,0 0-5 16,-53 48-4-16,53-48 17 15,-59 26-5-15,59-26-14 16,-59 3-33-16,59-3-30 0,-53-18-4 16,53 18 16-16,-46-48 14 15,46 48 7-15,-33-44 46 16,33 44 1-16,-26-34-20 0,26 34-10 16,0 0 94-16,0 0 31 15,0 0-25-15,0 0-31 0,-33 56 16 16,7-1-5-16,0-7-15 15,-1 4-26-15,-5 0-20 0,-8-1 17 16,-12 1-8-16,52-52-176 16,-79 70-243-16,6-13-347 15</inkml:trace>
  <inkml:trace contextRef="#ctx0" brushRef="#br0" timeOffset="2457">552 2271 1683 0,'66'7'256'0,"12"-7"-113"0,8-7-90 16,6-4-44-1,0 0-391-15,-7-4-394 0</inkml:trace>
  <inkml:trace contextRef="#ctx0" brushRef="#br0" timeOffset="2949">0 1346 1759 0,'0'0'295'0,"0"0"22"16,0 0-61-16,0 0-92 15,6 37-54-15,-6-37-44 16,0 0-24-16,60 33-27 0,-14-14-15 15,0-8 3-15,0-11-3 16,-14-4 7-16,-32 4 4 16,0 0-1-16,40-33-1 0,-40 33-12 15,0 0-7-15,6-37 5 16,-6 37-20-16,0 0-72 0,0 0-157 16,-59-4-294-16,59 4-292 15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45:54.96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407 1012 1153 0,'0'0'134'15,"0"0"-70"-15,0 0-22 0,0 0-35 16,53-11 15-16,6 0-22 16,26 4 0-16,21 7 14 15,25 3 25-15,20 1-20 0,13 3 4 16,7 1 10 0,7 3 4-16,-21 4 17 0,-6-4-11 15,-19 0-2-15,-14-4-24 16,-26 1 6-16,-20-5-11 0,-19 1 17 15,-53-4 60-15,0 0-37 16,39-7-27-16,-39 7-50 16,0 0-92-16,0 0-92 0,0 0-76 15,0 0-56-15,0 0-65 16</inkml:trace>
  <inkml:trace contextRef="#ctx0" brushRef="#br0" timeOffset="1">414 894 596 0,'0'0'64'0,"0"0"6"15,0 0-13-15,0 0 65 16,0 0 28-16,0 0-41 0,-20 70-37 16,0 4-48-16,-12 7-17 15,-1 8 49-15,0-4-13 16,0 4-4-16,0-8-15 0,0-4-24 16,7-3-9-16,6-15-56 15,-6-11-178-15,6-7-130 16</inkml:trace>
  <inkml:trace contextRef="#ctx0" brushRef="#br0" timeOffset="2">0 1840 683 0,'66'14'182'15,"-1"-6"-17"-15,21-12 21 0,12 0-50 16,27-3 19-16,7 3-35 16,12 1-46-16,20-1-31 15,7 4-6-15,7-4-40 16,-14-3 14-16,-6 3 0 0,-20 1-1 16,-20-1 3-16,-20 4-13 15,-19 4 0-15,-13-1-9 16,-20-3-12-16,-46 0 16 0,46 4-41 15,-46-4-99-15,0 0-13 16,0 0-44-16,0 0 31 16,0 0 58-16,0 0-29 0,13-33-24 15,-13 33-26-15,0 0-11 16</inkml:trace>
  <inkml:trace contextRef="#ctx0" brushRef="#br0" timeOffset="3">2536 787 402 0,'0'0'158'16,"0"0"-31"-16,0 0-34 0,0 0 32 15,0 0 106-15,0 0 1 16,0 0-54-16,-33 63-15 0,1 3-14 15,-8 8-8-15,7 0-29 16,-6 7 4-16,-1-3-23 16,1-4-20-16,0-8-36 15,-1 1-8-15,1-8-22 16,-1-4-5-16,-6-7-2 0,7-3-11 16,39-45-6-16,-40 44-84 15,40-44-244-15,0 0-236 0,-32 37-98 16</inkml:trace>
  <inkml:trace contextRef="#ctx0" brushRef="#br0" timeOffset="4">2497 853 325 0,'0'0'86'0,"0"0"-1"16,0 0 12-16,0 0-25 0,0 0-2 15,0 0-37-15,0 0 10 16,0 0 64-16,0 0 31 16,0 0-67-16,0 0 1 15,-26-44-7-15,26 44 19 0,-7-48-84 16,7 48 40-16,-13-63-23 16,13 4-22-16,0-4 13 0,0-7 12 15,13-11-50-15,0-4 5 16,7 0 28-16,0 3-15 15,-1 16 35-15,-6 11-28 0,-13 55-30 16,14-52 56-16,-14 52-43 16,0 0 4-16,0 0-3 15,0 0 50-15,0 0-60 16,0 0 31-16,0 0-17 0,0 0 32 16,0 0-10-16,0 0-22 15,0 0 34-15,0 0-10 16,0 0-26-16,0 0-110 0,0 0-134 15,0 0-84-15</inkml:trace>
  <inkml:trace contextRef="#ctx0" brushRef="#br0" timeOffset="5">2477 133 335 0,'0'0'43'16,"0"0"-3"-16,0 0-10 15,0 0 22-15,0 0 15 16,0 0-12-16,0 0 3 16,-26 77-25-16,0 1 18 0,-7-4 12 15,-7 3-14-15,7 1 7 16,-6-4-17-16,0-4-39 16,-1-3 8-16,7-5 11 0,-6-10-6 15,-1-11-17-15,40-41-15 16,-32 44 16-16,32-44-41 0,0 0-41 15,0 0-52-15,0 0-59 16,-33 22-19-16</inkml:trace>
  <inkml:trace contextRef="#ctx0" brushRef="#br0" timeOffset="6">2030 879 404 0,'0'0'97'16,"0"0"4"-16,-13 33 0 15,7 8-44-15,-8 7-20 0,8 7 4 16,-1 12-2 0,1 3-22-16,-1 0 9 0,7 4 33 15,-6 0-39-15,-1 0-24 16,7-11 25-16,-7-8 1 0,1-3-11 15,6-52-35-15,0 52 29 16,0-52 4-16,0 37-1 16,0-37-51-16,0 0-87 0,0 0-62 15,0 0-59-15</inkml:trace>
  <inkml:trace contextRef="#ctx0" brushRef="#br0" timeOffset="7">1978 1899 655 0,'0'0'183'0,"0"0"9"16,0 0-28-16,0 0-41 0,0 0 21 15,0 0-52-15,0 0-64 16,26 66-1-16,-19-10 0 0,-1 3-19 16,1 4-1-16,-7 3-7 15,0 4 12-15,0 1-12 16,-7-5-238-16,-6-3-207 15</inkml:trace>
  <inkml:trace contextRef="#ctx0" brushRef="#br0" timeOffset="8">322 2054 222 0,'0'0'64'0,"0"0"28"0,0 0-24 16,0 0-7-16,0-41 8 16,0 41 18-16,0 0-7 15,0 0 8-15,0 0-20 0,0 0-55 16,0 0 21-16,0 0 119 15,0 0 15-15,0 0-16 16,0 0-44-16,0 0 67 0,0 0-17 16,26 52-22-16,-13 0 6 15,0 7-81-15,-6 7 3 0,-7 5-56 16,7-1 3-16,-1-7-17 16,-6-1-229-16,-6-6-270 15,-1-8-161-15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1:06.94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5252 67 390 0,'0'0'63'0,"0"0"11"15,0 0-2-15,0 0 11 16,0 0 3-16,0 0 21 16,0 0-5-16,0 0 4 0,0 0-44 15,0 0 27-15,0 0-2 16,0 0-30-16,0 0-10 15,0 0 27-15,0 0-20 0,0 0 44 16,0 0-12-16,0 0 3 16,0 0 3-16,0 0-55 15,0 0-20-15,0 0 14 16,0 0-26-16,-53 9 1 0,7-1-16 16,8-8 33-16,-6 4-18 15,-2-4-25-15,-7-4 38 0,-8 4-18 16,0 0 0-16,0 4 12 15,0-4-44-15,1 0 43 16,-1 5-8-16,1-5 1 0,6 0 3 16,-7 0-13-16,16 0-14 15,-7 4 34-15,-2-4-2 16,9 0 37-16,-1-4 0 16,0 4-31-16,1 0 8 0,-1-5-5 15,1 1-21-15,0 0 0 16,-1 4 23-16,0 0-18 0,1-4-5 15,7 4 17-15,38 0-22 16,-61-9 19-16,8 9 0 16,0 0 1-16,8 0-15 0,-9-4 3 15,9 4 8-15,-8-5-1 16,7 1-4-16,-7 4-3 0,0-4 8 16,-8 0-31-1,16 4 32-15,-8-5-2 0,-1 1-19 16,9 0 13-16,-1-1-7 15,46 5-1-15,-61 0 0 16,8 0 6-16,7 0 25 0,46 0 24 16,-61-4-31-16,16 8-25 15,-9-4 18-15,10 0-3 0,-2 0-10 16,0 0 14-16,8 0-33 16,-7 0 34-16,-9 0-18 15,9 0 3-15,-1 5 3 0,2-5-6 16,-10 0 0-16,-7 0 8 15,1 4-9-15,-9-8 4 16,1 8 0-16,8 0 0 16,-1-4 6-16,0 0-16 0,0 5 18 15,0-5 3-15,-6 0-21 16,6 4-1-16,0-4 16 0,0 4-16 16,0-4 11-16,0 0 8 15,9 0 1-15,-1 0 1 16,-8-4-4-16,8 4-28 0,-1-4 22 15,9 4 17-15,-8 0-10 16,53 0-17-16,-60 0 14 0,14-5-16 16,-7 5 19-16,7 0-7 15,0-4 0-15,-7 8 0 16,53-4 0-16,-61 0 9 16,17 0-9-16,44 0-7 0,-54 5 7 15,54-5-5-15,-45 0 2 16,45 0 14-16,-46 0-29 15,46 0 25-15,-46 4-7 0,46-4-12 16,0 0 28-16,-45 4-23 16,45-4 11-16,0 0 4 15,0 0-28-15,-46 0 27 0,46 0-7 16,0 0 0-16,0 0 9 16,0 0-17-16,0 0 12 0,0 0-4 15,-37 9-19 1,37-9 35-16,0 0-22 0,0 0 11 15,0 0-3-15,0 0-2 16,0 0 13-16,0 0 10 0,-30 42 26 16,30-42 10-16,-23 55-25 15,8-8-20-15,7-4 12 16,8 4-26-16,-8-1 18 0,8 1-9 16,8 0-19-16,-8 0 10 15,0-47 5-15,8 69 2 0,-8-10-3 16,0-4-4-16,-8-4-11 15,8-51 30-15,-8 69-19 16,8-14 3-16,0-55 10 16,-7 64-20-16,7-64 40 0,-15 64 13 15,15-64-28-15,-8 51 12 16,8-51-26-16,0 0-19 16,-8 51 27-16,8-51-12 0,0 0-3 15,-7 51 12-15,7-51-12 16,0 47 10-16,0-47-7 0,-8 51-11 15,8-51 29-15,-7 47-41 16,7-47 27-16,-16 42-1 16,16-42-12-16,0 0 23 15,0 0-24-15,0 0 18 16,-7 43-14-16,7-43 29 0,0 0 5 16,0 0-18-16,0 0 8 15,0 0-18-15,0 0 4 0,0 0-10 16,0 0 10-16,0 0-1 15,0 0-10-15,0 0 12 16,0 0-5-16,0 0-9 0,0 0 21 16,0 0-18-16,0 0 8 15,7 43 1-15,-7-43 1 0,0 0 2 16,0 0-19-16,0 0 15 16,0 0-2-16,0 0-9 15,0 0 13-15,23 42-4 16,-23-42 21-16,0 0-9 0,0 0-8 15,61 39 16-15,-23-22-13 16,-38-17 4-16,60 17-11 16,-14-9 8-16,-1 5-8 0,1-9 0 15,0 0 5-15,7 5-5 16,-8-5 3-16,9 0-3 0,-2 5 0 16,-6-5-9-16,-1 0 15 15,1 1-6-15,-46-5 6 16,53 8-15-16,0-4 13 15,-7 1-4-15,6-1 0 0,-6 0 6 16,0 1-11-16,7-1 5 16,0 4 0-16,-7-3-9 15,0-1 16-15,-2 5-10 0,2-5 8 16,7 0-5-16,-7 5 0 16,-1-5 2-16,1 4-15 0,0-3 13 15,6 3 9-15,1-3-18 16,-7-1 14-16,7 4-11 15,8-3 6-15,-8 3 6 0,1-3-11 16,-2-5 14-16,1 4-18 16,0 0 9-16,-7 0 10 15,7-4-10-15,-7 0 8 16,7 5-17-16,-8-5 9 0,-7 0 6 16,7 0-18-16,1 0 16 15,0 0-11-15,7 0 11 16,0 0-1-16,7 0-14 0,1 0 24 15,8 0-22-15,-1 0 17 16,-7 4-14-16,15 0 11 0,-8 0 5 16,9-4-17-16,-17 4 11 15,9 0-16-15,-8 0 20 16,-1 5-8-16,8-1-6 0,-7-3 6 16,-8 3 0-16,8-3 6 15,0 3-6-15,-1-8-8 16,-7 9 11-16,-7-5-18 15,7 4 19-15,0-3-4 0,1-1-5 16,-2 0 13-16,1 1-8 16,0 3 3-16,1-4-6 0,6 1-4 15,-6-1 19-15,7-4-12 16,-2 0 0-16,10 4-8 16,-8-4 16-16,0 0-17 0,-8 0 13 15,-1 0-4-15,1 0-14 16,1 0 27-16,-9 0-13 0,9 5-4 15,-1-5 4 1,0 0 0-16,-8-5 4 0,8 5-7 16,0 0 6-16,-15 5-3 15,8-5-4-15,-8-5 12 0,-7 5-23 16,7-4 21-16,-38 4-6 16,38 0 0-16,-1 0 12 15,-37 0-17-15,0 0 5 0,45-9 0 16,-45 9-12-16,46-8 21 15,-46 8-19-15,53-4 13 0,-53 4 0 16,46-9-8-16,-46 9 5 16,53-9-8-16,-53 9 19 15,46-4-11-15,-46 4-4 0,52-8 11 16,-52 8-4-16,46-5-18 16,-46 5 28-16,0 0-24 15,45-4 21-15,-45 4-21 16,0 0 16-16,0 0 1 0,0 0-13 15,0 0 20-15,38-8-17 16,-38 8 8-16,0 0-4 0,0 0-8 16,0 0 20-16,0 0-19 15,0 0 15-15,0 0-8 16,23-43-6-16,-23 43 11 0,-7-51-16 16,7 9 19-16,-8-1-22 15,0 0 24-15,8-12-18 0,-7 4 18 16,7-4-22-1,-8-10 23-15,8 10-23 0,-15-4 12 16,15 3-54-16,-8-8 14 16,8 0 21-16,0 1 7 15,0-1 1-15,0 4-13 0,0-4 2 16,0 0-15-16,0 0 15 16,8 4-6-16,-8 6 28 0,0 2-16 15,0 5 26-15,0 4-39 16,0 43 26-16,0-47-15 15,0 47 21-15,0-50-20 16,0 50 31-16,-8-43-17 0,8 43 10 16,0 0-27-16,0 0 24 15,-15-42-7-15,15 42 0 16,0 0-1-16,0 0 11 0,0 0-1 16,-30-39-6-16,30 39 0 15,0 0-12-15,0 0-10 0,0 0-32 16,0 0 19-16,-31-43-8 15,31 43 47-15,0 0-20 16,0 0 35-16,-23-46-31 0,23 46 9 16,0 0 6-16,0 0-8 15,-29-38 14-15,29 38-27 16,0 0 35-16,-61-22-38 16,61 22 31-16,-53-4-27 0,0 4 33 15,-1 4-21-15,9 5 18 16,-9-5-4-16,-5 5-17 0,-2-9 11 15,-8 4-17-15,8-8 29 16,-7 4-26-16,8-5 25 16,7 1-29-16,-1-4 22 0,54 8-16 15,-60-13-62-15,14 4-99 16,46 9-187-16,-46-4-166 0,8 0-70 16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45:54.97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2503 366 636 0,'53'7'105'16,"0"-3"18"-16,12 0-35 0,8-4-44 15,12 3-32-15,7 5 12 16,13-1-27-16,13 0-8 15,1 1-10-15,-1 3-89 16,0-4-57-16,-6 4-5 0,-13 1 13 16,-1-1 9-16</inkml:trace>
  <inkml:trace contextRef="#ctx0" brushRef="#br0" timeOffset="1">4041 421 246 0,'0'0'39'0,"0"0"-20"0,-6 34 0 16,6-34-8-16,0 0-22 16,0 0 11-16,0 29-4 0,0-29 4 15,0 0 11-15,0 30-11 16,0-30-4-16,0 0 7 0,0 0-10 16,0 0 16-16,6 33 14 15,-6-33 12-15,0 0 31 16,0 0 8-16,7 29-6 0,-7-29-10 15,0 0-5-15,-7 37-2 16,7-37-7-16,-20 41 21 16,20-41-30-16,0 0-10 0,-32 37 49 15,32-37-21-15,-40 33 17 16,1 0 20-16,-7-10 9 16,0 6 16-16,0 12-39 0,-20 7-24 15,0 7-16-15,-19 4 4 16,-1 12-29-16,-6-1-18 0,-6 0 22 15,-1 0-32-15,14-3-9 16,-1-8 26-16,14-7 20 16,13-4-44-16,13-8 15 0,13-10-47 15,7-4-171-15,26-26-108 16,0 0-94-16</inkml:trace>
  <inkml:trace contextRef="#ctx0" brushRef="#br0" timeOffset="2">2556 333 445 0,'0'0'94'0,"0"0"-29"16,0 0-1-16,0 0-21 0,0 0 35 16,0 40 12-16,-13-3 9 15,-13 8 44-15,-14-1-17 0,1 8-4 16,-7 3-38-16,-7 8-7 15,-6 0-36-15,0-4-16 0,0-4 2 16,0-3-27-16,6-4 0 16,7-7 0-16,0-5-3 0,46-36 0 15,-39 34-7-15,39-34-111 16,0 0-89-16,-33 29-47 16,33-29-37-16,0 0-22 15</inkml:trace>
  <inkml:trace contextRef="#ctx0" brushRef="#br0" timeOffset="3">2011 1271 499 0,'0'0'57'0,"-33"-15"-3"0,33 15 14 16,0 0-14-16,0 0-9 16,0 0 98-16,0 0-13 15,0 0-21-15,52 11 4 0,7 4-75 16,14-4 14-16,19 0-13 16,6 0-8-16,7 0 3 15,14 1-34-15,-1-5 9 0,-6 4-5 16,-1-7-4-16,-12-1-40 15,-14-3-195-15,-19-3-89 0,-13-5-73 16</inkml:trace>
  <inkml:trace contextRef="#ctx0" brushRef="#br0" timeOffset="4">4015 532 343 0,'0'0'183'16,"0"0"22"-16,0 0 70 0,0 0 8 15,0 0 16-15,0 0-63 16,0 0-70-16,0 0-54 0,0 0-3 16,0 0-21-16,0 0-29 15,13-37-31-15,-13 37-18 0,0 0 2 16,-13-40-18-16,13 40 6 16,-13-37-8-16,13 37 10 0,-20-45-5 15,7 12 3-15,13 33 10 16,-20-52-16-16,14 4-1 15,6 4-26-15,-7 0-66 16,7 7-34-16,0 0-41 0,0 37-42 16,7-41-28-16,-7 41-16 15,6-37 0-15,-6 37-23 0,0 0-23 16</inkml:trace>
  <inkml:trace contextRef="#ctx0" brushRef="#br0" timeOffset="5">3233 1537 661 0,'0'0'191'0,"0"0"5"16,-20-48 17-16,20 48-43 15,-26-48-79-15,13 11-27 0,13 37-29 16,-20-41-19-16,20 41-21 16,-26-51-4-16,26 51 2 0,-13-59 7 15,-1 11-15-15,8-1 8 16,-1 1-4-16,1-3 27 15,6-1-1-15,-7-3 5 16,1-1-15-16,6 4 19 0,-7 8-21 16,7 44 0-16,-13-48-20 15,13 48 17-15,-13-41-13 0,13 41 0 16,0 0 4-16,0 0 16 16,-7-33-10-16,7 33-13 0,0 0-75 15,0 0-93-15,0 0-45 16,0 0-55-16,0 0-31 0</inkml:trace>
  <inkml:trace contextRef="#ctx0" brushRef="#br0" timeOffset="6">2937 732 454 0,'0'0'48'16,"0"0"49"-16,0 0-20 0,0 0-10 16,40-41-39-16,6 4 6 15,0 0-9-15,13 0-32 16,-7-4 24-16,7-3-11 0,1-11-6 15,-1-1-22-15,0 1 38 16,-7-4-21-16,-6 7 9 0,-6 4-12 16,-7 4-1-16,-7 10 14 15,-26 34-5-15,0 0 8 16,39-40-23-16,-39 40 15 0,0 0-4 16,0 0 4-16,0 0 4 15,0 0-13-15,0 0 19 0,0 0-5 16,0 0-9-16,0 0 13 15,0 0-13-15,0 0-2 16,33-19 6-16,-33 19-13 0,0 0 24 16,0 0-14-16,0 0 12 15,0 0-22-15,0 0 13 16,40-3-8-16,-40 3-85 0,0 0-46 16,0 0-99-16</inkml:trace>
  <inkml:trace contextRef="#ctx0" brushRef="#br0" timeOffset="7">3180 1393 575 0,'0'0'145'16,"0"0"13"-16,0 0-31 15,0 0 39-15,0 0 5 0,0 0-23 16,-26 33-21-16,6 8-19 16,7 7-27-16,7 11-24 15,6 7-22-15,0 1-24 0,6 11-18 16,7-1 4-16,-6-3 11 15,13-4-164-15,-7-14-187 16,-7-12-103-16</inkml:trace>
  <inkml:trace contextRef="#ctx0" brushRef="#br0" timeOffset="8">1958 1186 558 0,'0'0'28'15,"0"0"49"-15,0 0 95 16,0 0 5-16,0 0-2 16,0 0-46-16,-7 55-43 0,7 5-55 15,14-1-11-15,-1 3-17 16,13 5-3-16,0-4 13 0,14-4-200 16,-1-4-169-16,-6-7-91 15</inkml:trace>
  <inkml:trace contextRef="#ctx0" brushRef="#br0" timeOffset="9">3864 761 412 0,'0'0'148'0,"0"0"-10"16,0 0 46-16,0 0 29 0,46 8 53 15,-46-8-81-15,0 0 3 16,13 62-31-16,-13 5-91 0,-13-1-17 16,0 5-34-16,6-1-28 15,0 7-5-15,1-3-167 16,6 0-288-16,0 0-118 0</inkml:trace>
  <inkml:trace contextRef="#ctx0" brushRef="#br0" timeOffset="10">861 3104 369 0,'0'0'125'0,"0"0"59"15,0 0-46-15,52 3-68 16,7 12-19-16,27-8-26 0,6 12-36 15,19-4 24-15,8-1 2 16,6 5-18-16,6-1-14 0,-6 1 20 16,0 3 10-16,0 0-28 15,-14-3 24-15,-6 3-13 0,-13-4-14 16,-19 1-36-16,-14-4-89 16,-13-8-75-16</inkml:trace>
  <inkml:trace contextRef="#ctx0" brushRef="#br0" timeOffset="11">887 3196 365 0,'0'0'66'16,"0"0"17"-16,0 0-16 16,0 0-15-16,0 0-1 0,-33 37-10 15,7 0-6-15,-1-4-29 16,1 0 21-16,-7 1 17 0,0 6 16 15,-13 4-7-15,0 5-26 0,-6-5-6 16,6 0-11-16,0-3-7 16,0-4 10-16,6 0-17 15,8-11-2-15,32-26-16 0,-27 25-189 16,27-25 16-16</inkml:trace>
  <inkml:trace contextRef="#ctx0" brushRef="#br0" timeOffset="12">335 3772 320 0,'-26'19'35'0,"-1"7"30"0,-6-1 1 15,1 5-31-15,-1 3-7 0,0 0-24 16,-7 4-1-16,14-3 11 16,-7-1-14-16,14-4 4 0,-1-6-4 15,20-23-8-15,-13 29 8 16,13-29-6-16,0 0 11 0,6 22-10 16,-6-22 18-16,27 8-21 0,5-12 19 15,1-3-11-15,7-1 4 16,6 1-11-16,6 0 9 15,7-1-2-15,14 4 0 0,6-3 0 16,6 3-10-16,7-3 10 16,13 3 0-16,7-3 8 0,0 7-15 15,-1 0 13-15,-12 4-14 0,-7 3 23 16,-7 0-15-16,-12 1 24 16,-21-1-15-16,-6 1 7 0,-13-1-16 15,0 0 8-15,-33-7-8 0,0 0 5 16,0 0-9-16,33 8 14 15,-33-8-21-15,0 0 22 0,33 7-11 16,-33-7-7-16,32 4 16 16,-32-4-21-16,33 0 26 15,-33 0-18-15,33-4-1 0,0 0 5 16,-33 4 10-16,33-3-13 0,-7-1-4 16,-26 4 7-16,40-7-11 15,-40 7 20-15,32-8-12 0,1 5 14 16,-33 3-16-16,33-4-35 15,0-4-118-15</inkml:trace>
  <inkml:trace contextRef="#ctx0" brushRef="#br0" timeOffset="13">2694 3273 368 0,'0'0'91'0,"0"0"76"0,0 0 16 15,0 0-20-15,0 0-37 16,-13 48 16-16,-13-7-39 0,-7 3 8 16,-7 4 9-16,-6 4-43 0,0 0-19 15,-6 3-29-15,-1 1-2 16,-13 3 10-16,7-4-33 0,-6 1-4 16,12-5 0-16,-6 1 4 0,19-8-10 15,1-7 13-15,39-37-63 16,-33 37-193-16,33-37-99 0,-26 26-31 15</inkml:trace>
  <inkml:trace contextRef="#ctx0" brushRef="#br0" timeOffset="14">2162 4120 386 0,'0'0'80'16,"-33"-4"12"-16,33 4-36 0,-40-4-2 15,40 4-5-15,-32-7 7 0,32 7-22 16,0 0-20-16,-33-26 8 15,33 26-16-15,-20-37 8 16,7 4-14-16,6-12 0 0,1-3 0 16,12-7 4-16,1-8-4 15,-1-11 0-15,8-7 8 0,-1-4-13 16,0-4 1-16,0 1 0 0,-6 10 13 16,-1 4-17-16,1 11 23 15,-14 4-15-15,7 15-7 0,-6 3 11 16,6 41-4-16,-20-44-12 15,20 44-4-15,0 0-62 0,0 0-61 16,-33-33-51-16</inkml:trace>
  <inkml:trace contextRef="#ctx0" brushRef="#br0" timeOffset="15">2655 3192 593 0,'0'0'82'0,"0"0"-26"15,0 0-11-15,-27 37-19 0,27-37-18 16,0 0 13-16,0 0 19 16,0 0 36-16,0 0-26 0,0 0-27 15,0 0 5-15,0 0-36 0,0 0 29 16,0 0-37-16,-13-48 27 15,7 0-16-15,12 11 20 0,1-11-26 16,-1 0 21-16,-6-4-6 16,13-7-9-16,-6 0 5 15,-7 4 3-15,7-4 11 0,-7 7-31 16,0 8-21-16,-7 3 59 0,7 41 4 16,0-41-23-16,0 41 23 15,0 0-6-15,0 0-9 0,-7-37 2 16,7 37-8-16,0 0 1 15,0 0-13-15,0 0 11 0,0 0-12 16,0 0 9-16,0 0 18 0,0 0-29 16,0 0 11-16,0 0-5 15,0 0 9-15,0 0 3 0,0 0-19 16,0 0 12-16,-46-14-7 16,46 14 12-16,0 0-3 15,-39 7-8-15,39-7 20 0,0 0-31 16,-39 22 24-16,39-22-11 0,-40 33-5 15,40-33 9-15,-52 41 0 16,6-8 6-16,-7 0-20 0,7 1 22 16,-7-1-16-16,1-3 20 15,-7-5-21-15,13 1 14 0,0-4-18 16,6 1 29-16,40-23-7 0,0 0-25 16,-39 18 32-16,39-18-16 15,0 0 4-15,0 0-11 16,0 0 7-16,0 0 24 0,0 0-11 0,0 0 18 15,0 0-29 1,0 0 5-16,0 0-18 0,0 0 20 16,0 0-9-16,0 0-8 0,26-37 17 15,14 8-13-15,-1 3 4 16,7 0-3-16,0 4 15 0,7-1-12 16,-1 9 0-16,1-5-3 0,-1 4-27 15,-6 1-42-15,-6 3-94 16,-40 11-51-16,52-19-29 0</inkml:trace>
  <inkml:trace contextRef="#ctx0" brushRef="#br0" timeOffset="16">2727 3443 382 0,'0'0'133'16,"0"0"-17"-16,0 0 14 15,0 0-24-15,-7 60-8 0,7-5-41 16,-6 0-17-16,6 4-12 15,0 4-3-15,6 4-25 0,7-1-3 16,1 1 3-16,-1-8 0 0,6-4-15 16,-5-7-121-16,-1-11-130 15,-13-37-69-15</inkml:trace>
  <inkml:trace contextRef="#ctx0" brushRef="#br0" timeOffset="17">2024 4179 515 0,'0'0'181'16,"0"0"33"-16,0 0 73 16,6 33-22-16,-12 0-37 0,-7 8-70 15,-1 7-55-15,1 0-39 0,0 4-36 16,13 3-13-16,0-3 5 15,0-1-20-15,0 1-3 0,0-4-30 16,7-4-144-16,-1-7-158 16,-6-3-113-16,0-5-25 15</inkml:trace>
  <inkml:trace contextRef="#ctx0" brushRef="#br0" timeOffset="18">256 4249 423 0,'0'0'80'16,"0"0"-2"-16,0 0-14 0,0 0-22 15,0 0-17-15,0 0-25 0,0 0 7 16,0 0 5-16,0 0 69 15,0 0-9-15,0 0 22 0,-26 37 10 16,13 0 84-16,6 3 27 16,0 12-17-16,-6 0-32 0,7 3-33 15,-1 8-33-15,7 0-37 0,0 3-28 16,7-3-18-16,6-7-3 16,7-8-206-16,-1-11-270 15,-19-37-206-15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46:13.66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6171 1685 283 0,'0'0'67'0,"0"0"-5"0,0 0 0 16,0 0-10-16,0 0-6 16,0 0-8-16,0 0 19 0,0 0 29 15,39 4-7-15,14-1-14 16,13-3 4-16,19 0 0 0,20 0-7 15,20-3-6-15,20 6 16 16,12 1 45-16,27 0-55 0,20 7-1 16,13 4-50-16,6 3-1 0,7-3 7 15,-6 7-28-15,6 0 11 16,-13 0 19-16,-1-3-31 0,-5-1 8 16,6-3 20-16,-7 3-23 0,13-3-9 15,1 0 20-15,-1 0-23 16,0 0 11-16,7 3 22 0,0 1-3 15,0-1-4-15,0 4-7 0,-6-3-27 16,-7-1 31-16,13-3 11 16,-20 0-31-16,-6-4 16 15,-14 0 12-15,-6 0-15 0,-6 4 3 16,-1-4 15-16,7 7-19 0,-6-3 4 16,6 4 12-16,6 3-5 0,1 4-20 15,-1-1 13-15,1 5 9 16,-1 3-27-16,-6 0 37 0,-6 1-26 15,-7-1 12-15,0 0 13 0,-1 0-12 16,-12 1 2-16,-7-8-16 16,0-4-2-16,-13 0 10 0,0-4 15 15,-6 1-12-15,-7-1 10 16,-7 1-5-16,0-1-16 0,-6 4-1 16,-14-7-7-16,1 4 9 15,-14-5 17-15,-12 1-3 0,-8 0 2 16,1-4-4-16,-7 4-8 0,-13 0-11 15,0-4 14-15,-6 0 12 16,-1 0-4-16,-6 0-1 0,6 0-7 16,1-4-3-16,-7 5 0 0,0-5 3 15,-7-7-3-15,-26 0 17 0,33 7 4 16,-33-7-14-16,0 0 0 16,0 0-7-16,33 0-5 15,-33 0 14-15,0 0-2 0,0 0-8 16,0 0 4-16,-7-29 0 0,7 29 11 15,-26-26-2-15,26 26-20 16,-46-26 0-16,13 4 11 0,-7 3-6 16,1-3-2-16,6 7 26 0,0-3-3 15,33 18-23-15,-39-22 16 16,39 22-17-16,-40-22-1 0,8 7 2 16,32 15-2-16,0 0 6 0,-33-19 14 15,33 19 9-15,0 0-17 16,0 0 12-16,0 0-28 0,0 0 14 15,0 0-6-15,0 0-9 16,0 0 3-16,0 0 7 0,0 0-7 16,0 0 12-16,0 0-5 0,0 0 12 15,0 0 6-15,0 0 9 16,0 0 38-16,39 34 23 0,1-5 3 16,6-7-37-16,6-3-17 0,-6 3-11 15,0-7 0-15,0-4-13 16,-13 4 23-16,0-4 22 0,-33-11-19 15,33 11-5-15,-33-11 37 0,0 0 46 16,26 11-4-16,-26-11 0 16,0 0-23-16,0 0-40 0,0 0-5 15,0 0-12-15,0 0-15 0,-13-22-13 16,-13 0 7-16,-14 10 1 16,1 5 5-16,-20 0 47 0,-7 7 26 15,-13 0 21-15,0 7-1 16,-13 4-20-16,7 0-19 0,6 8-30 15,7-4-28-15,12-4-6 0,1 3-3 16,20 1 10-16,13 0-1 0,26-15-62 16,0 0-236-16,0 0-213 15,-27 44-286-15,27-44 9 0</inkml:trace>
  <inkml:trace contextRef="#ctx0" brushRef="#br0" timeOffset="1872">6020 521 504 0,'0'0'94'0,"0"0"28"0,0 0-24 15,0 0 134-15,0 0 8 0,0 0-51 16,6 33-38-16,-12 1-16 16,-14-5-11-16,-6 1-21 0,-20-4-50 15,-7 3-14-15,-13-7-16 0,-12 4-7 16,-14-4-19-16,-14-3 17 15,1-1-6-15,-6-7 13 0,-8 0-16 16,8 1-3-16,-8-9-2 0,14-3 0 16,13 0 4-16,13-3-1 15,20 3-3-15,13-8-11 16,13 4 7-16,33 4-1 0,0 0 5 16,0 0 0-16,0 0 0 0,0 0 88 15,0 0 11-15,-33 52-25 16,14 0-14-16,-8 0 52 0,1 7 31 15,0 0-48-15,-14 0-44 0,8-11-23 16,-1 0-22-16,-7-11-13 16,7 0-133-16,33-37-238 0,-46 33-191 15,7-14-84-15</inkml:trace>
  <inkml:trace contextRef="#ctx0" brushRef="#br0" timeOffset="2108">5106 207 1036 0,'0'0'85'0,"0"-33"25"0,0 33 70 16,13-41 25-16,7 12-34 15,-20 29-91-15,40-26-32 16,-1 11-35-16,7 19-3 0,-7 7-10 15,-6 7 0-15,-6 8 0 0,-1 4 0 16,-13 3-73-16,-13 0-234 16,-13 8-167-16,-13-1-65 0</inkml:trace>
  <inkml:trace contextRef="#ctx0" brushRef="#br0" timeOffset="2391">3989 794 617 0,'0'0'109'15,"-13"-33"87"-15,6 0-10 16,7 33-30-16,20-44-28 0,-20 44-42 16,40-45-59-16,-40 45 0 0,46-29 18 15,-7 10 11-15,-13 16 129 16,-26 3 40-16,33 18-31 0,-33-18-60 15,13 37-46-15,-19 4-25 0,-14-4-35 16,-6 3-7-16,-20-3-16 16,-7 4 1-16,-6-8 1 0,0 0-41 15,-13-3-207-15,-1-4-167 16,1-8-113-16,13-3 5 0</inkml:trace>
  <inkml:trace contextRef="#ctx0" brushRef="#br0" timeOffset="2847">3661 362 1145 0,'0'0'168'16,"0"0"117"-16,0 0 64 15,0 0-59-15,-20 26-103 16,-13-4-76-16,-6 4-47 0,-14 0-28 15,7 7-14-15,-6 0-6 0,-1 1-7 16,7-5-9-16,7 5-16 16,6-5 4-16,13 1 0 0,20-30 2 15,13 40-27-15,20-10-113 0,13-4-56 16,13-12-8-16,0 1 32 16,-6-7 49-16,-1-8 62 0,-19 3 31 15,-33-3 20-15,0 0 11 0,0 0 31 16,0 0 4-16,0 0-22 15,0 0-4-15,0 0 53 16,-39 30 58-16,-20 7 66 0,-14 7 75 16,-12 8-18-16,0 11-51 0,-7 11-40 15,13 3-21-15,0 4-26 16,13 8-37-16,27-4-9 0,19 4 4 16,20-4-9-16,33 0-23 0,19-8-3 15,27-6-5-15,26-5-9 0,7-14-14 16,6-12 9-16,1-10 0 15,-14-15-61-15,-7-15-118 0,-12-19-198 16,-14-18-256-16,-6-7-147 0</inkml:trace>
  <inkml:trace contextRef="#ctx0" brushRef="#br0" timeOffset="3931">2294 573 801 0,'-40'22'28'0,"40"-22"157"15,0 0 112-15,0 0 4 0,0 0-82 16,0 0-80-16,0 0-41 16,0 0-65-16,0 0-27 0,0 0-6 15,0 0-23-15,0 0-29 0,-13-37-31 16,13-4-27-16,7 4-25 16,-7 37-10-16,33-59 19 0,-14 8 56 15,1 14 29-15,-20 37 44 0,0 0-1 16,0 0-10-16,33-26-7 15,-33 26 15-15,39 7-6 0,-39-7 18 16,33 33-12-16,-33-33-9 0,40 41 21 16,-40-41 21-16,33 44-50 15,-33-44 34-15,0 0 18 16,32 41-23-16,-32-41 40 0,0 0 51 16,0 0 48-16,0 0 33 0,14 41-64 15,-14-41-40-15,-33 37-34 16,-20-11-23-16,-6-8-13 0,-7-3 2 15,-6-4-26-15,-13 0 27 0,-1-4-22 16,-6-7 16-16,-6 4-7 16,-1-8 0-16,-6 4 6 0,13-11-21 15,13 0 15-15,7 4 10 0,13-8-24 16,13 8 8-16,13-4 16 16,33 11-29-16,-27-12 15 0,27 12 6 15,0 0-16-15,0 0 14 16,0 0-4-16,0 0-3 0,0 0 13 15,0 0-14-15,-19 37 4 0,19-37 15 16,-7 34-19-16,7-34 44 16,0 0-53-16,-13 37 9 0,13-37 25 15,-46 48-27-15,-7-8 16 0,-6-3-3 16,-6 4-8-16,-14 3 47 16,-7 1 31-16,7-5-14 0,7-3-16 15,13-7-27-15,13-1-19 16,46-29 13-16,-39 33-10 0,39-33-16 15,0 0 19-15,0 0 1 16,0 0-14-16,0 0-1 0,52 12-34 16,7-20-41-16,-6-7 29 0,-1-7 19 15,-6 0 20-15,7 7 12 16,-14 0 3-16,1 1-17 0,-40 14 23 16,39-4-6-16,-39 4 3 0,0 0 8 15,0 0-8-15,0 0 13 16,20 37-2-16,-20-37-8 0,-13 37-13 15,13-37 29-15,-46 41-9 0,-7-12-16 16,-6-7 11-16,0-3-5 16,-7-1-17-16,-6-3 25 0,6-8-12 15,1 1 4-15,5-8-3 16,14-8 3-16,46 8 0 0,-59-11 18 16,59 11-18-16,0 0-13 0,-39-44 6 15,39 44 0-15,6-52-4 16,-6 52 23-16,40-40-5 0,-1 17-13 15,1 16 10-15,6-4-23 0,-7 18 16 16,-39-7 31-16,40 41 17 16,-14 3 52-16,-20 4 3 0,-12 4 5 15,-14 3-10-15,-19 1-24 16,-20-1-30-16,-7-3-26 0,-13-4-7 16,0 4-3-16,7-8-3 15,0-3-89-15,12-8-189 0,14-11-226 16,46-22-197-16</inkml:trace>
  <inkml:trace contextRef="#ctx0" brushRef="#br0" timeOffset="4112">1919 1700 2852 0,'0'0'39'0,"0"0"-13"15,33 7-6-15,-33-7-8 16,0 0-28-16,0 0-161 0,0 0-201 16,-20-37-241-16,20 37-93 0</inkml:trace>
  <inkml:trace contextRef="#ctx0" brushRef="#br0" timeOffset="4295">888 211 1731 0,'0'0'33'0,"78"-48"-13"0,28 7-13 16,5 8-3-16,14 3-72 15,0 1-285-15,-7-1-101 0</inkml:trace>
  <inkml:trace contextRef="#ctx0" brushRef="#br0" timeOffset="4481">697 2450 2090 0,'-20'33'38'15,"20"-33"-27"-15,0 0 18 16,0 0-15-16,0 0-204 0,20-37-253 16,6-22-202-16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46:32.44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5364 34 412 0,'79'18'15'16,"6"8"19"-16,15-4-8 16,12 4 8-16,6 0-10 0,0 0-2 15,7 0-16-15,-7-1-10 16,-6 1-8-16,-7-4 17 0,-13 1-5 15,-13-5-6-15,-7 1 6 16,-13-8-4-16,1 11 9 16,-8 7-5-16,1 1 3 15,-7-1 10-15,0-6-13 0,-13-5-44 16,-1-7-46-16,-32-11-22 16,0 0-41-16</inkml:trace>
  <inkml:trace contextRef="#ctx0" brushRef="#br0" timeOffset="1864">5495 0 187 0,'0'0'35'15,"-32"-3"-8"-15,-1 10 6 0,0 12-8 16,-7 6-15-16,-12 16 15 16,-14 7 28-16,-19 22 11 0,-27 15-25 15,-19 19-5-15,-27 14 5 16,-20 8-6-16,-6 3-28 0,1 4-1 16,-1 0-10-16,0 0 14 15,0-8-5-15,0-3-3 16,13-7-3-16,6-8 10 0,8-7 3 15,-1-8-8-15,7-3 2 16,0-4 4-16,0 0 7 0,-1-4-10 16,1-3-14-16,13 7 13 15,-1-8 5-15,14 1-13 16,7 3 1-16,13-3-2 0,0-4 8 16,13-1 0-16,6 1-7 15,8 0-1-15,5-7-2 0,8 3 18 16,-1-4-5-16,7 5-17 15,-7-1 11-15,-6 0 7 16,6 4-2-16,-6-8-5 0,-1 5 10 16,8-12-22-16,-1 0 16 15,0-4-14-15,14-10 12 0,6-8 1 16,6-8-3-16,14-7 0 16,26-22 6-16,-33 26-9 15,33-26 0-15,0 0-4 0,0 0 18 16,-20 22-11-16,20-22-8 15,0 0-2-15,-19 22 10 0,19-22 8 16,-13 23-5-16,13-23-3 16,0 0-5-16,-14 22 5 0,14-22 15 15,-13 22-21-15,13-22 6 16,0 0-3-16,0 0 7 0,0 0-14 16,0 0 0-16,0 0 4 15,0 0 6-15,0 0-21 0,0 0 10 16,0 0 11-16,0 0-8 15,0 0 4-15,0 0 4 16,0 0-11-16,0 26 14 0,0-26-3 16,7 33 0-16,13-3 16 15,-7-1-27-15,13 1 14 0,0 10 5 16,1 1-14-16,5 11 14 16,8 3-8-16,-7 4 17 0,6 8-20 15,-6-8-2-15,6 4 15 16,-6-4 1-16,-6-11-24 0,-8 0 17 15,-6-11-4-15,-13-37 7 16,14 37-14-16,-14-37 9 16,0 0-2-16,0 0 5 0,0 0-5 15,0 0 7-15,0 0-12 16,0 0 2-16,0 0 15 0,0 0-28 16,0 0 25-16,0 0-25 15,0 0 16-15,0 0 6 0,32 15-24 16,1-12 25-16,-6-6-15 15,-27 3 5-15,52-8-10 0,-12 1 0 16,6-4 5-16,0 0-13 16,6 3-5-16,1-3-1 0,-7-7 24 15,13 10-10-15,-13-3 13 16,0 7 4-16,-7-3-7 16,1 0 3-16,-40 7 0 0,46-8-4 15,-13 5 10-15,-33 3-6 16,52-8 0-16,-6-7 0 0,7 4 10 15,6-3-23-15,7-5 13 16,19-3 0-16,7-4 3 0,13-3 1 16,20-8-7-16,7-8 3 15,6-3 3-15,14-11 4 0,5-7-17 16,1-12 7-16,13-11-1 16,0-10 4-16,0-16-45 0,-1 4 64 15,-5 0-16-15,-1 8 2 16,-13 3 4-16,-13 12-6 15,-6 6 6-15,-8 5 4 0,-12 10 16 16,-7 4 2-16,0 8-12 16,-13 0-8-16,0 3 5 0,-6 0-22 15,-1 0 18-15,7 1-12 16,-6-5-6-16,6 1 13 0,0-1-14 16,-7-3 22-16,7 8 18 0,0-1 2 15,0 0-7-15,-6 0-6 16,-7 8-13-16,0-4 2 0,-7 7 6 15,-6-3-13-15,0 0 5 16,0 3-17-16,6 0 14 16,-6-3-3-16,-1 0-14 0,14-4 21 15,-7 0-10-15,14-4-3 16,-7 4 8-16,0-4-5 0,-7 4 8 16,-13 8 0-16,-13 3-22 15,-7 7 26-15,-6 4-12 0,0 0-14 16,-33 26 19-16,26-37-1 15,-6 8-2-15,-20 29 10 0,26-41-26 16,-26 41 19-16,20-40-15 16,0 3 23-16,-20 37-22 0,26-56 14 15,7 12-5-15,-7-1-15 16,1 1 27-16,5 0-6 16,-5 3-13-16,6 4 7 0,-33 37-3 15,39-48 3-15,-6 11 17 16,-33 37-25-16,33-37 2 0,-33 37 24 15,0 0-28-15,33-48 7 0,-33 48 18 16,0 0-23-16,0 0 62 16,0 0-30-16,32-40 18 0,-32 40-12 15,0 0-34-15,0 0 34 16,0 0-38-16,0 0 24 0,0 0-12 16,0 0-19-16,20-45 15 15,-20 45-5-15,0 0 5 16,13-44 9-16,-13 44-4 0,0 0-11 15,13-52 9-15,-13 52-20 16,14-48 9-16,-14 48-33 0,0 0-4 16,6-51-39-16,-6 51-42 15,7-41-3-15,-7 41-22 0,0 0 10 16,0 0 29-16</inkml:trace>
  <inkml:trace contextRef="#ctx0" brushRef="#br0" timeOffset="10236">5430 673 330 0,'0'0'75'15,"0"0"2"-15,0 0 36 16,0 0 6-16,0 0-18 0,52 15-18 16,-6-1-7-16,7 1 0 15,7 4-16-15,-7 3 12 0,-1-4-1 16,1 4-45-16,-14 1 4 16,-6-1-15-16,-33-22-12 15,33 26 54-15,-33-26 38 0,0 0-48 16,-26 37-27-16,-14-15-20 15,-19-4 12-15,-13-3-12 0,6-4 0 16,-1-4-7-16,15-3 11 16,6-8-4-16,13-7-42 15,33 11-6-15,-26-33 24 16,19-4 8-16,20 0 22 0,0-3-14 16,14-1 13-16,-27 41-13 15,32-44 2-15,-32 44 13 0,0 0-36 16,33-37 37-16,-33 37 14 15,0 0-10-15,0 0-8 16,0 0 35-16,0 0-31 0,0 0 7 16,0 0-7-16,0 0 0 15,0 0-15-15,0 0 72 0,-39 33-15 16,6-4-21-16,-6 1-3 16,-14 0-6-16,0 3-20 15,7 7-3-15,7 1-11 16,0-4 24-16,12 0-19 0,8-4 23 15,5-3-25-15,14-30 3 16,14 26 20-16,-14-26-5 0,26 26 0 16,7-19-10-16,0-7 25 15,6-4-22-15,-6-3 13 0,13-4-13 16,-7-4 6-16,-39 15-20 16,40-15 23-16,-40 15-3 0,0 0-30 15,33-7 12-15,-33 7 43 16,0 0 9-16,0 0-11 15,-33 33 2-15,-13 0-24 16,0-3-7-16,-7-1 3 0,-6-3 9 16,6 0-12-16,1-4-17 15,-1-7 33-15,14-4-9 0,6-3-13 16,33-8-4-16,-39 0 21 16,39 0-11-16,0 0-12 0,0 0 1 15,0 0 17-15,-20-30-29 16,20 30 23-16,0 0 3 0,0 0-26 15,0 0 19-15,0 0 16 16,0 0-20-16,0 0-1 16,6 33 31-16,8 0 1 0,-1 1-6 15,-7-1 21-15,1 0-15 16,-1 0-18-16,-6-7 6 0,-6 4 16 16,6-30-1-16,-26 41-41 15,-7-12 25-15,-7-3-4 0,1-8-14 16,-7 1 24-16,6-12-14 15,-6 1-2-15,14-5 7 16,32-3-5-16,-33-7-2 0,33 7 8 16,0 0-14-16,-13-30-12 15,13 30 25-15,26-33-16 0,0 18 9 16,14 4 13-16,-1 11-18 16,0 8-9-16,1 3 33 15,-1 4 70-15,1 3-39 0,-7 8 10 16,-14 3 36-16,1 8 46 15,-20 0-14-15,-13 0-55 0,-13 4-40 16,-14-4-12-16,-6 0-17 16,-13 0-11-16,0-8 7 0,0-3-183 15,0 0-147-15,13-7-205 16,13-8-79-16</inkml:trace>
  <inkml:trace contextRef="#ctx0" brushRef="#br0" timeOffset="10409">4891 2091 1203 0,'46'-22'95'16,"-7"0"-32"-16,7 0-26 0,7-4-15 15,-7 0-130-15,0 0-182 16,-7 1-146-16</inkml:trace>
  <inkml:trace contextRef="#ctx0" brushRef="#br0" timeOffset="10665">4267 1722 1070 0,'0'0'285'16,"0"0"-51"-16,26 4 140 0,-26-4-34 15,13 44-82-15,-6 0-120 16,-14 8-68-16,-6 4-16 16,-13 3-43-16,-14-8-7 0,1 5-18 15,-7-1-177-15,-7-3-214 16,1-11-170-16,-1-4-35 0</inkml:trace>
  <inkml:trace contextRef="#ctx0" brushRef="#br0" timeOffset="11504">4063 1552 625 0,'0'0'103'0,"0"0"-9"15,0 0-37-15,0 0 20 16,0 0 58-16,0 0 14 0,-33 48-2 16,7 4-32-16,6 7-4 15,0 0-21-15,1 0-50 0,-1 0-16 16,0 4 20-16,1-7-31 15,-8-5-7-15,8-3 11 0,-8-3-26 16,1-8-2-16,26-37 40 16,-39 44-35-16,39-44-2 15,-46 29 12-15,46-29 0 0,-46 19-57 16,46-19-75-16,-46-7-2 16,46 7-11-16,0 0 22 0,-33-45 47 15,6 8 27-15,27 37 40 16,0 0-8-16,-6-40-6 0,6 40 23 15,0 0-10-15,0 0 22 16,0 0 39-16,0 0 23 0,0 37-31 16,0 3-16-16,6-3-16 15,-6-37-18-15,7 52 19 0,0-12-7 16,-7-40-18-16,0 0 40 16,-7 49-23-16,7-49-4 15,0 0-14-15,0 0 12 0,0 0-6 16,0 0-8-16,0 0 33 15,0 0-17-15,-46-4-4 0,46 4 5 16,0 0-2-16,-26-48-9 16,19 7 6-16,7 41 31 0,0 0 36 15,0 0-57-15,0 0 85 16,0 0 18-16,0 0-52 0,0 0-17 16,-20 44 3-16,1 1-10 15,12-5-37-15,1 5 5 0,-1-5 10 16,0-3-15-16,-6 4-10 15,13-41 28-15,-33 41-24 16,33-41-9-16,-52 33 22 0,6-18-86 16,6-12-27-16,40-3-46 15,-46-18-16-15,46 18 2 0,-39-52 55 16,13 8 48-16,6 0 30 16,20 44 36-16,-20-34 44 0,20 34 11 15,0 0 118-15,-46 19 14 16,13 18 2-16,-13 14-5 0,0 12 11 15,0 11 0-15,-13 4-46 16,0 3-79-16,0 0-31 16,-7-3-14-16,1-8-14 0,-1-11-7 15,-6-11-18-15,6-11-100 16,0-11-157-16,7-11-131 0,6-15-37 16,7-4-46-16</inkml:trace>
  <inkml:trace contextRef="#ctx0" brushRef="#br0" timeOffset="11685">3445 2007 631 0,'86'-49'65'0,"-1"13"-33"16,-6 2-18-16,-13 8-2 15,-14 8-26-15,-6 11-128 0,-13 10-112 16</inkml:trace>
  <inkml:trace contextRef="#ctx0" brushRef="#br0" timeOffset="11849">2847 3462 1035 0,'0'0'68'0,"40"-4"-39"0,-1-14 0 16,14-15-29-16,6-8-84 0,7-11-169 15,-1-14-149-15</inkml:trace>
  <inkml:trace contextRef="#ctx0" brushRef="#br0" timeOffset="12056">4030 592 876 0,'0'0'272'16,"-59"51"76"-16,0 23-36 16,-7 33-51-16,0 23-45 0,-12 14-86 15,-8 3-81-15,1 5-14 16,-14-8-18-16,1-4-17 0,-1-7-314 15,0-7-249-15,1-8-120 0</inkml:trace>
  <inkml:trace contextRef="#ctx0" brushRef="#br0" timeOffset="13281">1585 3640 232 0,'0'0'50'16,"0"0"36"-16,0 0 4 15,0 0 41-15,0 0 3 0,0 0 30 16,0 0 17-16,0 0-10 16,0 0-64-16,0 0-65 0,0 0-10 15,0 0-3-15,-46 7-7 16,46-7 42-16,-40-4 6 16,40 4-34-16,0 0-8 0,0 0-22 15,-20-48-30-15,20 8 32 16,20 3-1-16,0 7-27 0,-20 30 14 15,46-30 6-15,-7 16 7 16,1 14 1-16,-14 7-16 0,-26-7 22 16,26 48 49-16,-6 4-15 15,-20 3 0-15,0 8-12 0,-20-4-6 16,1 4-11-16,-14-4-29 0,0-3 20 16,-7-5-43-16,-6-6-185 15,0-8-131-15,0-8-35 16,0-3-38-16</inkml:trace>
  <inkml:trace contextRef="#ctx0" brushRef="#br0" timeOffset="13533">1184 3126 797 0,'0'0'162'0,"0"0"-52"0,0 0-11 15,0 0 96-15,0 0-13 0,0 0-16 16,-20 55-81-16,7 8-64 16,13 7 8-16,13 1-15 0,0 6-21 15,0 4-9-15,7-7-265 16,6-7-212-16</inkml:trace>
  <inkml:trace contextRef="#ctx0" brushRef="#br0" timeOffset="14277">1006 3920 560 0,'0'0'76'0,"0"0"62"0,40 0-2 16,-40 0-37-16,33 4 57 16,-33-4 68-16,32 22 34 15,-32-22-34-15,27 44-55 0,-21 1-44 16,1 3-45-16,-14 4-34 16,-12 3-22-16,-8 4-18 0,1-3-105 15,0-8-324-15,-1 3-319 16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39:03.99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7183 0 1546 0,'-112'40'318'0,"-6"16"12"16,-14 10-51-16,1 12-61 0,-1 3-52 15,21 0-50-15,19 4-6 16,19-3-19-16,34 3-42 0,39 3-24 16,33-3-4-16,52-7-18 15,27-12 4-15,33-14-7 0,-1-19 4 16,7-22-7-16,7-18 8 15,-13-19-5-15,-14-26 0 0,-19-18 9 16,-27-22-4-16,-19-23-5 16,-27-14 0-16,-19-4 8 15,-27 7 66-15,-19 19-25 16,-20 22-17-16,-33 22-11 0,-19 30-10 16,-27 22-11-16,-7 22 0 15,1 11-5-15,6 8-26 0,20 7-92 16,20 7-182-16,19 1-298 15,20 6-191-15,20-3 47 0</inkml:trace>
  <inkml:trace contextRef="#ctx0" brushRef="#br0" timeOffset="256">6447 897 1559 0,'0'0'389'0,"0"0"-48"16,-20 45-49-16,-6-8-17 0,-20 18-11 15,-27 19-46-15,-25 15-59 16,-20 18-42-16,-34 15-32 0,-12 11-42 16,-20 7-1-16,-13 1-13 15,-13-1-22-15,-7 0 6 0,-13 4-10 16,6-3-27-16,21-5-116 15,12-3-175-15,20-14-285 16,27-8-334-16</inkml:trace>
  <inkml:trace contextRef="#ctx0" brushRef="#br0" timeOffset="617">2990 3229 2182 0,'0'0'140'16,"-46"18"82"-16,46-18-3 16,-59 52-5-16,7 7-37 15,6 7-27-15,0 19-26 0,6 4-55 16,14 15-40-16,13 5-3 16,19-1-10-16,21-9-12 0,25-3 5 15,20-18-12-15,20-15 9 16,7-19 3-16,6-18-9 0,0-22-3 15,-6-12 22-15,-7-29-19 16,-7-22 0-16,-6-26 14 0,-13-26-14 16,-7-18 0-16,-20-26 4 15,-12-18-4-15,-14-8 0 0,-20 8 12 16,-12 21 100-16,-8 23-37 16,-6 29-25-16,-6 30-38 0,-7 26-28 15,0 25-43-15,-7 19-183 16,53 0-219-16,0 0-376 15,-32 59-132-15</inkml:trace>
  <inkml:trace contextRef="#ctx0" brushRef="#br0" timeOffset="953">6848 1064 2033 0,'0'0'154'15,"39"22"51"-15,-39-22 19 16,39 55-32-16,1 4-65 0,6 15-22 16,13 4-35-16,26 14-31 15,21 8-34-15,18 11 11 0,21 3-1 16,26-3-15-16,0 0 14 15,19-8-14-15,1-7-3 0,-1-3 8 16,-6-8-11-16,-6-11-11 16,-27-11-54-16,-33-15-14 0,-26-19 34 15,-19-18-59-15,-21-14-138 16,-52 3-226-16,53-45-110 16,-20-7 68-16,-20-3 102 15</inkml:trace>
  <inkml:trace contextRef="#ctx0" brushRef="#br0" timeOffset="1256">9233 2253 1252 0,'-66'30'379'16,"1"14"-7"-16,-8 12-42 0,1 14-67 15,6 7-85-15,14 8-45 16,19 11-19-16,13 8-16 0,27 3-19 16,26 0-30-16,26 0-27 15,20-3 7-15,13-8-29 16,6-11 0-16,1-11 18 0,-7-23-16 15,-13-10-2-15,-13-19 11 16,-7-18-14-16,-13-19-7 0,-46 15-8 16,46-77-12-16,-13-12 15 15,-6-11 6-15,-21-11 5 0,-19 0-5 16,-7 12 29-16,-19 6 5 16,-14 23-12-16,-19 15 1 0,-8 18-17 15,-12 18 3-15,-6 19 4 16,-1 11-18-16,14 12-60 0,6 17-224 15,13 5-445 1,13 6-322-16</inkml:trace>
  <inkml:trace contextRef="#ctx0" brushRef="#br0" timeOffset="1717">2070 4798 1899 0,'0'0'363'16,"0"0"-10"-16,13-30-59 15,-13 30-55-15,0 0-59 0,0 0-59 16,0 0-40-16,-59 37 5 16,-33 19-11-16,-6 14-37 0,-21 11-17 15,8 15 4-15,-1 4-21 16,0 3-2-16,14 5 2 16,-1 2-102-16,14 5-259 0,6-8-373 15,13-7-345-15</inkml:trace>
  <inkml:trace contextRef="#ctx0" brushRef="#br0" timeOffset="2125">703 6065 1906 0,'0'0'280'16,"-46"-15"-2"-16,7 15-42 0,0 11-35 15,-7 15-25-15,-7 11-40 16,-6 15-28-16,0 14-22 0,6 8-32 16,-6 11-25-16,0 15-13 15,0 3 4-15,13 1-9 16,0-1-4-16,13-7-5 0,26-3 1 16,14-12 10-16,19-14-4 15,20-16-14-15,20-17 2 0,13-12 6 16,6-19-3-16,1-25 5 15,-1-11-8-15,0-22-1 16,1-23 9-16,-14-18 3 0,-6-22-8 16,-14-26-6-16,-6-23 14 15,-26-6 2-15,-13 10 17 0,-14 15 82 16,-13 34-14-16,-19 25-55 16,-14 34-29-16,-19 25-2 0,-13 34-1 15,-7 22-6-15,0 22-64 16,13 15-136-16,13 7-126 15,14 11-198-15,25-3-315 16</inkml:trace>
  <inkml:trace contextRef="#ctx0" brushRef="#br0" timeOffset="2413">3319 4705 2363 0,'0'0'22'0,"39"-25"59"0,-39 25 166 16,27 40-49-16,-14 23-61 16,0 22-33-16,13 22-33 0,7 11-26 15,6 12-11-15,7 3-18 16,14-4-16-16,5 0 4 0,8-3 5 15,-8-8-7-15,1-14-2 16,-13-16-36-16,-7-18-173 0,-14-10-272 16,-12-16-286-16,-7-15-142 15</inkml:trace>
  <inkml:trace contextRef="#ctx0" brushRef="#br0" timeOffset="2780">3792 6398 1913 0,'-39'7'327'0,"-7"11"-27"0,-14 12-24 16,-12 14-67-16,-13 12-64 16,-1 14-42-16,1 8-57 0,6 10-7 15,26 5-31-15,14 6 12 16,32 1-16-16,27-8-1 15,33-3 3-15,26-8-13 0,19-14 7 16,27-12-54-16,13-14-1 16,7-15-30-16,-14-22 35 0,-13-27 11 15,-6-21 21-15,-20-26 6 16,-20-23 12-16,-13-25 0 16,-13-18 0-16,-19-20 11 0,-21-14 18 15,-19 8 80-15,-20 14-7 16,-26 22-28-16,-13 30-52 0,-27 26-1 15,-6 37-31-15,-7 22-7 16,14 22-147-16,12 18-250 16,34 12-396-16,19 7-115 0</inkml:trace>
  <inkml:trace contextRef="#ctx0" brushRef="#br0" timeOffset="3137">9312 4406 1176 0,'0'0'394'16,"0"0"-3"-16,0 0-61 16,0 0-108-16,0 0-4 0,0 0 79 15,-46 33-65-15,-33 34-93 16,-39 25-42-16,-20 15-32 16,0 15-35-16,0 11-17 15,6 11 1-15,14 8-11 0,13-1-20 16,13-3-25-16,6-4-116 15,8-3-136-15,-1-8-191 0,13-11-254 16,0-19-14-16</inkml:trace>
  <inkml:trace contextRef="#ctx0" brushRef="#br0" timeOffset="3489">7446 6490 2116 0,'-40'11'356'0,"-12"8"-49"15,-1 6-98-15,0 5-70 16,-6 18-21-16,7 4-24 0,-1 7-33 16,14 11-34-16,12 8-6 15,14-1 1-15,7 4-22 16,25 1 0-16,14-8 12 0,13-4-2 16,7-15-10-16,13-10-3 15,-7-16 11-15,6-10-3 16,1-16-5-16,0-18 0 0,0-18-4 15,-7-22 0-15,-7-23 13 16,-6-25-4-16,-6-19-5 0,-7-22 0 16,-20-19 0-16,-13-7 23 15,-13 8-1-15,-14 14-4 0,-25 22 3 16,-21 27-21-16,-12 28-5 16,-7 27-3-16,-7 22-9 15,7 22-63-15,20 15-155 16,13 11-211-16,20 10-200 0,39 9-121 15</inkml:trace>
  <inkml:trace contextRef="#ctx0" brushRef="#br0" timeOffset="3808">9589 4281 1575 0,'0'0'29'0,"0"0"6"15,20-45 63-15,-20 45 69 0,0 0 217 16,13 48-57-16,0 30-137 16,0 29-73-16,0 22-59 0,13 19-32 15,7 18-6-15,13 12-14 16,7 3 17-16,13 0-7 0,6 0-16 15,7-4 0-15,6-11-3 16,7-10 10-16,-6-20-28 16,-8-25-65-16,-5-22-80 15,-21-19-75-15,-6-22-126 0,-46-48-248 16,0 0-156-16</inkml:trace>
  <inkml:trace contextRef="#ctx0" brushRef="#br0" timeOffset="4164">10338 6723 1654 0,'-66'48'178'16,"20"-8"64"-16,46-40 11 16,-46 67-54-16,7-12-22 0,26-3-47 15,6 0-50-15,14 3-40 16,12 1 0-16,21 3-35 0,6-4-3 15,13 4 10-15,7-3-5 16,6-12-17-16,7-11 4 0,6-7 12 16,1-15-20-16,-8-11-25 15,14-26-30-15,-6-22-8 0,-1-22 26 16,1-19 20-16,-7-25 3 16,-14-19 28-16,-12-19 20 15,-20 1 98-15,-20 7-15 16,-33 11-32-16,-32 18-32 0,-34 23-22 15,-39 22-17-15,-19 22 6 16,-1 26-6-16,1 10 0 0,12 20-20 16,14 10-90-16,26 4-271 15,26 1-413-15</inkml:trace>
  <inkml:trace contextRef="#ctx0" brushRef="#br0" timeOffset="4549">10824 3800 1430 0,'0'0'2'16,"40"41"92"-16,-8 7 140 15,1 15 55-15,7 7 3 0,6 11-65 16,6 8-72-16,14 7-46 16,26 11-45-16,20 8-34 15,26 10-15-15,19 12-6 16,41 7 2-16,18 8-6 0,21 3-5 16,32 0 3-16,7 0-8 15,0 4 5-15,0-11-8 0,-6-12 1 16,-14-14-6-16,-19-18 0 15,-27-19 3-15,-26-22-18 0,-20-19-51 16,-32-18-23-16,-34-19-9 16,-19-11-89-16,-26 1-153 15,-14-12-221-15,-39 15-48 0</inkml:trace>
  <inkml:trace contextRef="#ctx0" brushRef="#br0" timeOffset="4909">14793 6265 1269 0,'-52'33'131'0,"-7"15"48"16,-7 15 29-16,-6 11-11 16,-7 11-41-16,6 14-8 0,1 8-40 15,26 4-42-15,13 11-27 16,20 4-9-16,26-4-24 15,27-8 9-15,6-10-5 0,19-16-5 16,1-14 4-16,0-18-9 16,0-16-4-16,-1-25 4 15,1-19-37-15,0-18-9 0,6-22 8 16,7-26 25-16,0-26 13 16,0-19-7-16,6-14 3 15,-13-8 18-15,1 0 66 0,-21 4 56 16,-26 15-9-16,-19 18-54 15,-27 19-51-15,-32 22-18 0,-34 29 3 16,-25 23-45-16,-21 22-213 16,-19 18-286-16,-7 15-263 0</inkml:trace>
  <inkml:trace contextRef="#ctx0" brushRef="#br0" timeOffset="5253">10463 8134 1971 0,'-46'-4'421'0,"0"26"-62"16,-13 23-84-16,-14 21-58 0,-5 16-55 15,-14 14-19-15,-7 11-9 16,-13 7-41-16,1 8-50 0,5 4-18 16,1 7-25-16,-1 0-8 15,8 0-7-15,-8-4-37 0,1-7-105 16,13-7-123-16,0-12-202 15,13-14-226-15,14-19-81 16</inkml:trace>
  <inkml:trace contextRef="#ctx0" brushRef="#br0" timeOffset="5620">8720 9834 1156 0,'-59'-12'334'0,"7"24"15"16,-21 13-62-16,1 20-44 16,-7 14-84-16,7 15-56 0,6 7-46 15,14 11-46-15,19 12 11 16,13 3-12-16,14-4-10 16,25-14 0-16,21-11-19 0,19-19-9 15,13-8-21-15,14-14-51 16,6-18-23-16,6-15 29 0,-6-19 36 15,0-18 41-15,-6-19 14 0,-14-22 6 16,-6-18 9-16,-14-19 1 16,-12-11 5-16,-14-11 67 0,-20 4 111 15,-19 7 46-15,-20 14-31 16,-26 20-74-16,-20 21-48 0,-19 23-48 16,-7 18-22-16,0 15-19 15,13 11-5-15,13 15-43 16,13 3-163-16,20 12-224 0,46-30-312 15,7 40-180-15</inkml:trace>
  <inkml:trace contextRef="#ctx0" brushRef="#br0" timeOffset="5902">11356 8116 1754 0,'0'0'44'16,"46"-63"141"-16,-13 22 71 15,-33 41-60-15,0 0-89 0,0 0-14 16,0 0 96-16,20 56-45 16,-13 36-43-16,-1 30-40 0,1 26-5 15,6 14-11-15,13 8-25 0,7-4-14 16,13 8 9-16,13-8-4 15,7-3-3-15,13-12-14 0,6-14-52 16,-6-15-141-16,-7-19-254 16,-13-18-336-16</inkml:trace>
  <inkml:trace contextRef="#ctx0" brushRef="#br0" timeOffset="6309">12237 9848 1458 0,'0'0'297'0,"-59"-14"40"0,0 32-43 16,-7 15-39-16,-13 15-68 0,7 26-77 16,0 11-47-16,-1 15-20 15,14 14-22-15,13 16-21 0,26-1-7 16,20 0 11-16,27-3-4 15,12-4-10-15,27-15-23 16,6-7-61-16,20-13-15 0,0-13-6 16,13-15 36-16,-6-22 32 15,-1-18 10-15,-12-23 14 0,-7-22 19 16,0-25 0-16,-7-27-9 16,0-24 9-16,-6-35 4 0,-7-26 11 15,-6-21 7-15,-21-1 10 16,-12 19 82-16,-26 25-8 0,-21 27-35 15,-19 25-35-15,-33 26-23 0,-19 30-17 16,-14 22 14 0,-13 18-6-16,-6 23 0 0,-1 14-9 15,21 19-42-15,12 7-218 0,20 4-295 16,33 4-169-16</inkml:trace>
  <inkml:trace contextRef="#ctx0" brushRef="#br0" timeOffset="6801">15575 8611 814 0,'0'0'18'0,"0"0"-8"0,0 0 284 16,0 0 113-16,-39 74-23 16,-20 29-49-16,-14 23-100 0,1 25-86 15,0 23-79-15,0 14-27 16,6 12-12-16,0 10 15 0,20 4-10 15,13 1-21-15,7-8 2 16,6-15-7-16,7-11-20 16,-7-11-35-16,1-26-106 15,-14-20-200-15,0-24-297 0,-6-30-146 16</inkml:trace>
  <inkml:trace contextRef="#ctx0" brushRef="#br0" timeOffset="7172">14294 11307 1221 0,'0'0'3'0,"-66"48"89"0,14 7 114 15,12 12 38-15,7 14-17 16,14 4-78-16,12 0-56 0,7 11 16 15,7 0-39-15,19-11-33 16,13 0-10-16,7-15-12 0,13-15 6 16,1-10-32-16,5-16 3 15,8-14 20-15,-8-19-2 0,8-14-10 16,-8-15-8-16,-6-23 15 16,1-14 0-16,-8-22 5 15,1-23-25-15,-14-14 27 16,-6-15-3-16,-13-4 1 0,-14 8 51 15,-19 10 18-15,-20 24-17 16,-26 14-40-16,-20 22-24 0,-6 18-5 16,-14 19-22-16,1 18-168 15,6 8-257-15,26 10-256 0</inkml:trace>
  <inkml:trace contextRef="#ctx0" brushRef="#br0" timeOffset="7473">15910 8662 711 0,'53'8'108'16,"-7"18"169"-16,7 22 136 15,-1 18 7-15,1 23-73 0,-1 25-117 16,7 19-74-16,20 15-78 16,7 11-45-16,12 0-20 15,14 3 10-15,6 1-20 0,20-4-18 16,13-4 10-16,14-11 19 16,5-11-27-16,-12-18-153 15,-7-23-207-15,-19-26-230 0,-21-29-51 16</inkml:trace>
  <inkml:trace contextRef="#ctx0" brushRef="#br0" timeOffset="7857">17770 11399 1681 0,'-53'52'331'0,"1"11"-15"16,-1 14-3-16,7 12-67 0,7 11-51 15,19 10-48-15,14 12-50 16,25 8-48-16,21 6-32 0,19-3 1 16,26 0-9-16,7-14-19 15,13-16 7-15,1-14-19 16,-8-30-25-16,7-15-3 0,-13-25-9 15,0-23 3-15,-6-26 17 16,-7-21-1-16,-7-27 3 16,7-22-34-16,-14-22 2 0,-12-11 38 15,-14-14 24-15,-25 14 39 16,-34 7 30-16,-39 19-32 0,-27 22-3 16,-32 26-23-16,-27 18-4 15,-12 23-50-15,-8 21-251 0,-12 16-317 16,0 14-158-16</inkml:trace>
  <inkml:trace contextRef="#ctx0" brushRef="#br0" timeOffset="8369">11705 12153 2069 0,'-33'59'345'0,"-7"15"42"16,-6 11-28-16,-19 11-61 0,-14 7-43 16,-13 8 6-16,-26 4-21 15,-14 3 15-15,-26 0-96 0,-6 4-81 16,-7 0-35-16,1-4-21 0,12-11-12 16,7-3-18-16,19-12-65 15,14-14-213-15,26-19-143 0,20-11-79 16,26-19-133-16,46-29-192 15,0 0-17-15</inkml:trace>
  <inkml:trace contextRef="#ctx0" brushRef="#br0" timeOffset="8713">10101 13527 1471 0,'-39'0'153'16,"0"7"65"-16,-7 16 45 0,0 10 0 15,-14 11-25-15,1 12-60 16,0 3-62-16,0 15-44 0,13 3-32 16,13 1-25-16,13 3-1 15,20-3-8-15,20-4 1 0,13-8 3 16,20-3-1-16,12-11-20 0,8-15-4 16,12-12-3-16,0-10-40 15,7-15 25-15,7-15 20 16,-14-10-4-16,7-24 7 0,-13-10 2 15,-6-18 16-15,-14-16-5 0,-13-17-12 16,-13-9 3-16,-27-3 14 16,-19 8-1-16,-26 14 1 0,-21 15-3 15,-18 19-5-15,-8 18-5 0,-6 14-1 16,0 23-5-16,7 11 6 16,12 4-179-16,14 7-214 0,20 0-192 15,39-11-32-15</inkml:trace>
  <inkml:trace contextRef="#ctx0" brushRef="#br0" timeOffset="9033">11882 12493 988 0,'59'-52'22'15,"-6"15"-19"-15,-1 15 44 0,-6 7 162 16,-46 15 23-16,53 7 97 16,-7 19 33-16,-7 15-38 0,1 18-47 15,-7 19-95-15,6 14-51 16,7 11-37-16,13 5-28 0,7 2-30 16,0-3-11-16,13-3-9 15,6-8-11-15,14-4 4 0,-7-10 0 16,6-5-4-16,-6-7-15 0,-6-10-25 15,-8-9-71-15,-5-6-44 16,-8-8-46-16,-5-8-83 0,-14-10-140 16,6-5-175-16,-52-14-67 0</inkml:trace>
  <inkml:trace contextRef="#ctx0" brushRef="#br0" timeOffset="9404">12835 14055 1089 0,'-20'52'328'16,"7"4"-13"-16,0-1-27 16,6 8-23-16,7 3-50 0,7 1-33 15,6 3-54-15,13 0-57 0,14-7-30 16,12 0-23-16,21-4 2 15,12-7-20-15,7-8 15 0,0-11-15 16,-6-11 8-16,-1-14-14 16,-6-16 13-16,0-10-14 0,-7-15 12 15,0-12-10-15,7-18 14 0,-7-10-19 16,-6-16 4-16,-7-11 6 16,-13-7 7-16,-6 4 107 0,-27 10 50 15,-13 12-48-15,-20 11-64 0,-32 18-19 16,-21 11-16-16,-25 16-8 15,-21 10-14-15,-5 11 7 0,-8 8-30 16,1 7-140-16,6 7-196 0,13 1-287 16,14 3-244-16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39:15.608"/>
    </inkml:context>
    <inkml:brush xml:id="br0">
      <inkml:brushProperty name="width" value="0.25" units="cm"/>
      <inkml:brushProperty name="height" value="0.5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632 821 824 0,'-27'-37'182'15,"1"4"15"-15,-13-4-7 0,-7 7-40 16,0 8-37-16,-7 7-50 0,0 11-12 15,1 4 4-15,6 8 0 16,0 10 33-16,6 8-28 0,21 4 8 16,6 3 11-16,13 8-2 0,13-4-28 15,13 0-18-15,7-4-31 16,13 0 0-16,6-7 13 0,1-8 0 16,-7-7-13-16,7-7 15 0,-1-11-21 15,-6-4 19-15,0-15-22 16,0-7 24-16,-6-8-15 15,-1-3-8-15,-6-8 11 0,-7-4-3 16,-6 1 54-16,-7 0 78 0,-6-1 23 16,-14 8-38-16,-6 8-19 15,-13 10-45-15,-20 11-37 0,-20 19 15 16,-6 4-7-16,-7 15 22 0,6 3-23 16,1 7 0-16,13 8-15 15,20 0 3-15,6-3 10 0,20 6-4 16,13 1 14-16,6-4-25 0,27 0 9 15,13-8-9-15,7 1-3 16,12-8-1-16,1-11 4 16,0-4 1-16,-7-10-15 0,0-8 8 15,0-15 13-15,0-11-18 0,0-15 8 16,-13-11-6-16,0-14 3 16,0-12 4-16,-13-7 4 0,-13 0-8 15,-14 7 19-15,-12 8 41 0,-20 18-15 16,-33 19-19-16,-14 18-19 0,-32 19 6 15,-13 18 30-15,-14 15 5 16,8 7-5-16,12 11-22 0,13 4 7 16,20 8 17-16,20 3-4 15,20 0-16-15,26 4-12 0,19-4 0 16,21 4 10-16,19-8-17 16,19-3-6-16,8-8 0 0,5-22 0 15,1-3 14-15,0-5-7 0,0-10-5 16,-7-11-6-16,-6-19 8 15,0-15-7-15,-7-18 3 0,-20-15 5 16,-12-11 4-16,-14 0-9 0,-26 4 12 16,-20 11 42-16,-20 14-11 15,-19 16-9-15,-20 10-1 0,-13 15 10 16,6 12-19-16,7 3-17 0,13 7-11 16,14 0-1-16,19 12 5 15,6-1-117-15,40-18-179 0,0 0-177 16,-13 48-328-16,13-48-256 15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39:16.896"/>
    </inkml:context>
    <inkml:brush xml:id="br0">
      <inkml:brushProperty name="width" value="0.25" units="cm"/>
      <inkml:brushProperty name="height" value="0.5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661 378 1212 0,'-53'48'313'0,"1"0"-46"16,6 4-9-16,6-4-41 16,7 5-24-16,20 6-48 15,20-8-44-15,13 1-48 0,19-4-17 16,14-7-16-16,12-12-14 16,7-6 0-16,1-9-6 0,-8-6 12 15,-5-8-12-15,-1-11 2 16,-13-4 3-16,-7-7 6 0,-13-8 5 15,1-7 67-15,-21-11 32 16,-12 0-33-16,-14 0-11 16,-19 0-28-16,-21 11 1 0,-25 10 3 15,-14 16-11-15,-6 19-3 16,7 15-2-16,6 10 1 0,13 8-2 16,20 7-3-16,13 3 8 15,26 5 3-15,20-1-9 0,20-3-19 16,19-4-3-16,20-3 1 15,27-11-8-15,-1-9 0 0,14 1 4 16,-1-15 2-16,-6-3-3 16,-13-16-3-16,-7-3 5 0,-6-18-2 15,-13-12 1 1,-7-12-4-16,-13-6 5 0,-14-15-2 16,-12 0-3-16,-14-7 0 15,-19 7 3-15,-13 7-6 0,-14 11-1 16,-19 16 0-16,-14 18 10 15,-6 18-12-15,-6 15 6 0,6 11-6 16,0 15 6-16,20 7 0 16,6 5 14-16,20 3-2 0,13 4 0 15,20 3 2-15,13 0-3 16,6-4-5-16,27-3-3 0,7-4 0 16,25-6-1-16,8-5-2 15,6-15 0-15,-1-4-5 16,-5-14 10-16,-1-15-5 0,-13-15 0 15,-6-15-8-15,-14-19-4 16,-13-10-2-16,-6-15 8 0,-13-15 9 16,-14-14-3-16,-13-17 3 15,-13 6-3-15,-6 7-4 0,-20 17 4 16,-13 27-3-16,-20 30 0 16,-13 36-3-16,-7 38 6 0,-6 29 4 15,6 22 2-15,13 13 0 16,20 9 1-16,14 8 1 0,32-4 1 15,13 1-6-15,27-8-1 16,19-4 3-16,13-7-3 16,21-15 4-16,5-14-4 0,8-20-11 15,-1-10 13-15,0-19 0 16,0-15 2-16,1-22 1 0,-14-18-2 16,6-11-2-16,-19-20 6 15,-6-3 1-15,-14-7-3 0,-13 4-7 16,-26 11-5-16,-7 11-2 15,-12 17-40-15,-21 16-188 0,-19 22-180 16,-14 19-381-16,1 18-203 16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39:22.595"/>
    </inkml:context>
    <inkml:brush xml:id="br0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 contextRef="#ctx0" brushRef="#br0">5176 566 873 0,'0'0'199'0,"0"0"98"15,33 29 26-15,-1 16-54 16,8 14-53-16,-1 11-44 0,7 11-37 16,-6-1-54-16,-1 5-41 15,1-3-2-15,-14-16 18 0,-6-10 19 16,-7-12-12-16,-20-7-23 16,7-37-29-16,-59 22-2 15,-7-18-15-15,-13-15 1 16,7-11 1-16,-7-8-1 0,7-11-54 15,19-7-91-15,7-7-2 16,20-4 40-16,26-11 21 0,13-3 41 16,14-5 24-16,-1 1 13 15,7 14 18-15,-7 11 2 0,-6 15-18 16,-7 11 23-16,-13 26 58 16,0 0 28-16,-53 37-7 0,-6 7-17 15,-7 12-18-15,-6 7-18 16,6 3-12-16,14 1-8 0,13 2-7 15,20 1-3-15,19-7-8 16,13-4 3-16,13-4-3 16,13-10-4-16,7-8 4 0,0-11 0 15,0-12 0-15,-7-6 3 16,0-16 2-16,-6-3-9 0,-33 11 8 16,33-22 16-16,-33 22 29 15,0 0-23-15,0 0-14 0,-46-26-4 16,-33 11-3-16,-26 8 12 15,-19-4-6-15,-20 4-6 0,-7-1 7 16,6 1-4-16,20-4-4 16,13 0-4-16,20-4 0 0,14 0-5 15,18-7-12 1,14 0-26-16,46 22 0 0,-32-41 11 16,12 0 17-16,20 8 9 15,6 4-4-15,-6 29 7 0,7-30-4 16,-7 30-1-16,0 0 3 15,0 0 126-15,0 0 40 0,0 0 6 16,-7 59 3-16,-12 11-2 16,-8 8 10-16,-12 7-15 0,-14 4-37 15,-6-1-39-15,-13-6-39 16,0-5-20-16,-7-7-16 0,-7-14-39 16,1-8-178-16,0-15-194 15,6-11-292-15,0-11-415 16</inkml:trace>
  <inkml:trace contextRef="#ctx0" brushRef="#br0" timeOffset="397">2568 1263 2116 0,'-40'11'437'0,"40"-11"-9"15,-52 11-117-15,-1-7-125 0,1-12-86 16,-7-3-46-16,-1-7-24 16,8-4-21-16,-1 0-1 0,7-4-23 15,46 26-47-15,-33-56-68 16,27 5 5-16,19-5 11 0,26 4 27 16,21 8 10-16,12 8 29 15,7 14 22-15,-7 11 13 0,0 15-2 16,-13 18 25-16,-19 18 83 15,-14 15 47-15,-19 15 30 16,-27 15 55-16,-26 4 61 0,-33 7 51 16,-19-11 13-16,-34-4 17 15,-12-7-3-15,-27-11-73 0,-20-8-58 16,-12-7-74-16,-13-11-96 16,-8-7 0-16,7-16-63 15,7-3 0-15,19-11-217 0,34-7-390 16,25-4-151-16,27-11-65 15,40-8-354-15</inkml:trace>
  <inkml:trace contextRef="#ctx0" brushRef="#br0" timeOffset="1244">6345 0 544 0,'0'0'112'16,"0"0"53"-16,0 0 108 15,14 26 75-15,-21 11-48 0,0 15-85 16,-19 11-83-16,-7 7-38 15,-6 4-22-15,-7 3-27 16,6-3-25-16,-6 0 4 0,14-7-31 16,-1-8 3-16,6-7 12 15,1-12-11-15,13-10 3 0,13-30-5 16,-13 33-25-16,13-33-29 16,0 0-44-16,0 0-32 0,0 0 26 15,0 0 79-15,0-30-5 16,13-6 8-16,-6-5 14 15,-1-7 8-15,1-8 15 0,-1 5-6 16,-6 6 11-16,7 8 11 16,-7 12 5-16,0 25-13 0,0 0-8 15,0 0 25-15,0 0 75 16,0 0-36-16,0 0-37 0,-33 25 22 16,13 5 27-16,1 7 4 15,5 4 0-15,8 3-16 0,6 0-26 16,0 1-11-16,0-1-13 15,6-7-11-15,1-4 4 16,-7-33-8-16,13 37 3 0,-13-37-8 16,0 0 5-16,0 0-3 15,33 15-13-15,0-15 7 0,6-8 10 16,-6-6-4-16,13-1-6 16,-6-7-12-16,6 3-12 0,-7 8-287 15,0 0-342-15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39:24.883"/>
    </inkml:context>
    <inkml:brush xml:id="br0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 contextRef="#ctx0" brushRef="#br0">4166 1480 825 0,'0'0'323'0,"7"22"69"0,-7-22 0 15,0 0-20-15,0 0-34 16,0 0-106-16,-26 4-104 15,-7-11-36-15,-20-15-21 0,-20-12-20 0,-12-14-23 16,-28-11-10-16,-25-7-18 16,-21-16 5-16,-26-3 2 15,-13-3-2-15,-6-1-5 0,0 4 2 16,5 4-2-16,14 8-8 0,7 10 8 16,7 8 9-16,12 3-9 15,7 8-6-15,8 7 3 0,5 7 6 16,13 4 4-16,8 4-4 0,5 4-13 15,14 3 6-15,20 0 4 16,13 8 9-16,13-4-9 0,7 7 0 16,7-3-6-16,39 7 6 0,-33-4 8 15,33 4-5-15,0 0-3 0,0 0-9 16,0 0 6-16,0 0 3 16,0 0-5-16,0 0-30 15,0 0-26-15,0 0-14 0,0 0-21 16,0 0 3-16,0 0-1 0,0 0-23 15,-7-37-11-15,7 37 23 16,13-37 22-16,-13 37 15 0,7-37 17 16,-7 37 2-16,13-37 21 0,-13 37 14 15,0-41 14-15,0 41-5 16,0 0-8-16,-6-48 13 0,6 48 7 16,0 0 0-16,0 0-4 15,0 0-11-15,-7-40-4 0,7 40-2 0,0 0 19 16,0 0 12-16,0 0-22 15,0 0 1-15,0 0 6 16,0 0 7-16,0 0-14 0,0 0 8 16,0 0 21-16,0 0 25 0,0 0-17 15,46 3-6-15,-7 9 24 16,1-1 1-16,-7 3 11 0,-33-14 0 16,47 23-32-16,-47-23-1 0,39 18-4 15,-39-18-8-15,0 0 55 0,0 0 52 16,0 0-5-16,40 19 0 15,-40-19-10-15,0 0-55 0,0 0-32 16,-53 11 7-16,-20 0 44 16,-19-4 22-16,-14 4-3 0,0 4-21 15,8 3-14-15,5 1-17 16,8-4-16-16,12 3-3 0,13-3-18 16,21 0-3-16,39-15 0 0,-20 44 7 15,27-3 0-15,19 3-3 16,7 4 1-16,20-4-60 0,0 1-135 15,6-1-122-15,-7-3-196 0,-6-12-284 16,-5-10-122-16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47:44.80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808 70 2404 0,'79'-22'318'0,"0"3"-75"15,-7 4-78-15,1 4-66 16,-21 11-49-16,14 4-33 0,-20 7-5 16,-13 11-5-16,-33-22-78 15,19 41-182-15,-19 0-285 0,-26-1-287 16</inkml:trace>
  <inkml:trace contextRef="#ctx0" brushRef="#br0" timeOffset="168">0 384 2564 0,'7'-55'96'0,"25"10"-16"16,28 5-33-16,-1-1-32 0,20 4-23 16,-1 4-5-16,1 3-175 15,-6-3-281-15,-14 0-280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47:38.78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8063 478 1707 0,'0'-30'212'16,"0"30"26"-16,27-29-34 15,19 10-78-15,19 8-69 16,27 4-27-16,20 2-9 0,0 5-110 16,6 5-259-16,-13-2-274 15,-6 5-36-15</inkml:trace>
  <inkml:trace contextRef="#ctx0" brushRef="#br0" timeOffset="-621">10166 1373 1690 0,'-6'0'349'16,"6"0"-49"-16,0 0-59 15,0 0-70-15,0 0-50 16,0 0-32-16,0 0-29 0,0 0-31 16,-14-26-19-16,8 4-10 15,6-4-8-15,6-4 1 0,8-3-61 16,5-11-10-16,-6 0 25 0,20 2 24 15,-13 5 8-15,0 7 18 16,-7 8-20-16,-13 22 23 0,0 0-14 16,26 0 23-16,0 8-17 15,7 10 19-15,13 8-21 16,-6 3 22-16,19-3-6 0,-7 1-18 16,7-1 7-16,-6-7 5 15,-7-5 0-15,-7 1-8 0,-6-4 10 16,-33-11 6-16,20 11-1 0,-20-11-3 15,0 0-7-15,0 0-1 16,0 0 12-16,0 0-6 0,-33 11 8 16,-13 0 3-16,-13 1-1 15,-7 6 27-15,-6-3-1 0,-27 0-1 16,7-1 13-16,-13 1-21 16,-13-4-4-16,-7-3-14 0,-13-1-5 15,0-3-1-15,-6-8-5 16,6-3-4-16,-7-5 4 0,27-2 0 15,6-8 0-15,7-1 0 16,13-2 0-16,13-5 0 0,13-3-3 16,7-1 0-16,20 1 3 15,6 3 7-15,13 0-2 0,20 30-3 16,-19-29-2-16,19 29 0 0,0 0-7 16,0 0 4-16,0 0 0 15,0 0-12-15,0 0 15 0,0 0-5 16,0 0 13-16,0 0 0 15,-20 44-11-15,-6-2 13 16,-1-9-1-16,-6 4-9 0,-6-8 0 16,6 1 7-16,-6-1-7 0,-1-6-3 15,1 2 9-15,-1-2 0 16,40-23-4-16,-39 25-12 0,39-25 17 16,0 0-7-16,-39 37-7 15,39-37 3-15,-14 41 1 0,14-41 11 16,14 37-8-16,-14-37-7 0,52 37 12 15,1-11-15-15,-1-4 10 16,7-7 4-16,-6-4 0 16,-7-4 1-16,-13-3-5 0,-33-4 3 15,0 0-3-15,39 7 0 16,-39-7-6-16,0 0 6 0,0 0-12 16,0 0 12-16,-39 11 3 15,-7 0-1-15,-13-3-7 0,0-4 5 16,-1-1 5-16,-5-3-5 0,6 0 0 15,13-3-6-15,6-1 12 16,40 4-21-16,-46-19-8 0,46 19-2 16,0 0 12-16,0 0 6 15,-26-37 2-15,26 37 5 0,0 0 0 16,0 0 0-16,0 0-6 0,0 0 10 16,0 0 2-16,0 0 30 15,0 0 4-15,13 56 13 16,-26-8 0-16,6 0 20 0,-19-4-11 15,-7 1-18-15,33-45-24 16,-72 63-8-16,6-15-10 0,-6-11-2 16,6 0-119-16,-6-15-191 0,72-22-304 15,-66 30-246-15</inkml:trace>
  <inkml:trace contextRef="#ctx0" brushRef="#br0" timeOffset="-417">9134 2334 3038 0,'0'0'351'0,"0"0"-80"16,0 0-96-16,0 0-88 15,0 0-40-15,0 0-31 0,0 0-91 16,0 0-166-16,0 0-185 0,0 0-325 15,33-48-281-15</inkml:trace>
  <inkml:trace contextRef="#ctx0" brushRef="#br0" timeOffset="252">8044 2390 2487 0,'0'37'333'0,"0"-37"12"0,0 0-84 15,0 0-113-15,0 0-74 16,0 0-44-16,0 0-19 0,0 0-178 16,0 0-191-16,0 0-324 15,0 0-270-15</inkml:trace>
  <inkml:trace contextRef="#ctx0" brushRef="#br0" timeOffset="647">7492 1521 1387 0,'0'0'242'15,"0"-37"10"-15,0 37-64 16,0 0-101-16,0 0-28 0,-46 11-16 15,0 11 67-15,6 15-26 16,-6 7-26-16,0 8 39 0,7 3-24 16,-7 5-20-16,6 2-14 15,1-2 69-15,-1-4-24 0,14-1-21 16,-7-7-3-16,33-48-10 16,-33 56 8-16,33-56-20 0,0 0-9 15,0 0 3-15,-52 37 21 16,52-37 4-16,0 0-4 0,-46-11-15 15,46 11-13-15,-33-48-12 16,20-4-11-16,13-7-5 0,6-8-5 16,8-4 1-16,12-3-101 15,0-3-101-15,0 6-160 16,-6 12-212-16,0 7-186 16</inkml:trace>
  <inkml:trace contextRef="#ctx0" brushRef="#br0" timeOffset="986">5553 1521 1728 0,'-39'29'342'16,"39"-29"19"-16,0 0-80 15,0 0-91-15,0 0-88 0,-33 22-46 16,33-22-25-16,0 0-4 16,-40 15 15-16,40-15-16 0,-39 0 11 15,39 0 7-15,-40-15-17 16,40 15-10-16,-32-33-5 0,12-4-9 16,0-7 2-16,0-12-5 15,1-6 0-15,12-12 0 0,-6-8-7 16,6 0 2-16,7 5-3 15,7 14-74-15,-7 4-81 16,7 14-141-16,-7 45-173 0,6-37-119 16,-6 37 0-16</inkml:trace>
  <inkml:trace contextRef="#ctx0" brushRef="#br0" timeOffset="1163">5711 1039 2008 0,'0'0'387'0,"0"0"-65"15,26 19-147-15,-26-19-87 0,20 11-45 16,-20-11-27-16,0 0-274 16,0 0-337-16,0 0-277 0</inkml:trace>
  <inkml:trace contextRef="#ctx0" brushRef="#br0" timeOffset="1380">4199 995 1582 0,'0'0'359'0,"0"0"17"16,0 0-57-16,20 55-106 15,6 8-58-15,1 5-73 0,12 2-40 16,-6 8-19-16,-7-8-10 16,0 0-134-16,-12-4-245 0,-8-3-298 15,-6-11-155-15</inkml:trace>
  <inkml:trace contextRef="#ctx0" brushRef="#br0" timeOffset="1795">5316 189 2038 0,'0'0'186'15,"0"0"47"-15,0 0-5 0,-65-26-65 16,-8 11-57-16,-12 15-53 15,-14 7-31-15,1 4-8 0,-1 1-18 16,1 2 4-16,-1 1-3 16,1-4 8-16,19 4-8 15,0-4-1-15,13 0 8 0,14-3-4 16,12-5 5-16,7 5 2 16,33-8-3-16,0 0-4 0,-33 7-11 15,33-7-1-15,0 0 5 16,0 0 14-16,0 0 0 0,-32 30-2 15,5-5 1-15,8 5-1 16,5 1-5-16,1 5 0 0,7 1 0 16,-1 4-8-16,-6 0 8 15,6 7 14-15,7-4-19 0,-6 4 7 16,6-4-5-16,0 1-193 16,0-1-190-16,0-3-273 15,0-4-227-15</inkml:trace>
  <inkml:trace contextRef="#ctx0" brushRef="#br0" timeOffset="2339">2911 1510 996 0,'0'0'383'0,"0"0"0"0,0 0-60 16,0 0-68-16,0 0-40 16,0 0-30-16,-46 33-79 0,46-33-51 15,0 0-31-15,0 0-11 16,-32-4-3-16,32 4-10 0,0 0 6 15,-20-52-12-15,26 4-3 16,21 0-9-16,6 0-3 0,13 4-39 16,6 7 29-16,7 7 12 15,0 16 9-15,1 6 2 16,-8 12 1-16,-12 7 11 16,-8 11-4-16,-32-22 15 0,20 48 12 15,-13-7 15-15,-20 3 15 16,-7-3 13-16,-13-4 0 0,-6-4-4 15,-7-3 9-15,0-4 18 16,-7-1 0-16,0-14 3 0,1-7-5 16,12-4-15-16,40 0-10 15,-52-18-31-15,12-12-6 0,1-3-19 16,13-15-4-16,6-8-11 16,7-14 5-16,-7-11 15 15,7-8-38-15,6-4-61 0,1-3-66 16,6 11-87-16,-7 4-149 15,14 10-224-15,6 5-187 0</inkml:trace>
  <inkml:trace contextRef="#ctx0" brushRef="#br0" timeOffset="2698">3569 26 1300 0,'0'0'431'0,"39"-26"-50"0,-39 26-115 16,0 0-86-16,0 0 73 15,0 0-79-15,13 52-49 16,-20 0-61-16,-6-1-28 0,-13 1-9 16,-7 0-12-16,-6-8-8 15,-1-7-7-15,-6 0 0 0,7-10 4 16,-7-9-4-16,13-7 6 15,0-7-3-15,33-4-10 0,-39-18 7 16,39 18 0-16,-40-46 9 16,21 6-4-16,-1-1-1 15,13 4-2-15,7 37-11 0,-13-33 9 16,13 33-5-16,0 0-1 16,0 0-6-16,0 0 14 0,0 0-6 15,-33 29-33-15,1 12-179 16,-1 7-190-16,0 1-217 0,-7 7-129 15</inkml:trace>
  <inkml:trace contextRef="#ctx0" brushRef="#br0" timeOffset="3763">2057 1070 1102 0,'0'0'140'0,"0"0"-6"0,0 0-13 16,0 0-50-16,0 0-23 15,0 0-11-15,0 0 51 0,0 0-20 16,0 0-24-16,0 0-12 16,0 0-9-16,0 0 27 15,0 0 31-15,0 0-35 0,0 0-23 16,0 0-23-16,0 0 19 16,0 0-24-16,0 0 16 0,0 0-5 15,0 0-22-15,0 0 7 16,0 0 21-16,0 0-18 0,0 0-7 15,40-23 22-15,-40 23-3 16,0 0-16-16,46 26 3 0,-46-26 25 16,39 48-18-16,0-6 70 15,-19-1-33-15,0-5-12 0,-20-36 4 16,13 48 6-16,-13-48 14 16,0 45 3-16,0-45-25 15,-26 44-21-15,26-44-1 0,-53 30 6 16,7-12-11-16,7-14 5 15,39-4-13-15,-46-11-2 0,46 11 14 16,-33-41-7-16,20 1-28 16,13-12 11-16,6-7-16 0,1-4 29 15,-1 3 0-15,8 4 1 16,-8 8 1-16,1 11 13 0,-7 12 8 16,0 25 1-16,0 0-5 15,0 0-2-15,0 0-1 0,-46 36 3 16,0 5-8-16,6 7-4 15,-6 0 8-15,7-3-2 0,13 0-6 16,-1-5 9 0,27-40 12-16,-6 52-10 0,12-19 6 15,-6-33-6-15,53 34-8 16,-7-16-3-16,-7-7 0 0,1-3 3 16,-40-8-6-16,46 7-4 15,-46-7 28-15,0 0 47 0,0 0 17 16,0 0 35-16,0 0-13 15,0 0-14-15,-66 37 8 0,7-7-12 16,6-8-9-16,-6-8-18 16,7-2 13-16,6-5 10 0,0-3 10 15,6-8-14-15,40 4-24 16,-52-22-19-16,12-4-15 16,7-4-14-16,7-10-3 0,-7-8-2 15,7-15-2-15,0-11 1 16,-1-15-11-16,1-15 8 0,6 0-10 15,1 1-27-15,-1 14-37 16,7 8-42-16,-7 18-51 0,7 15-68 16,-7 11-64-16,20 37-80 15,0 0-103-15,-52 26-82 0,6 22 1 16</inkml:trace>
  <inkml:trace contextRef="#ctx0" brushRef="#br0" timeOffset="4131">763 1429 1106 0,'0'0'241'0,"0"0"-28"16,0 0-85-16,0 0 78 0,-14 48-23 15,14-48 0-15,-6 41-33 16,6-41-37-16,0 48-41 0,0-48 1 15,0 48-3-15,0-48 9 16,0 0-33-16,-33 51-21 16,33-51-11-16,-59 37-3 0,6-18-5 15,1-8-6-15,-14-7 4 16,13-8 1-16,-6 0 84 0,0 0-11 16,7 1-5-16,-1 3-29 15,53 0-18-15,-59 11-8 0,13 4-11 16,46-15 1-16,-46 44 4 15,13-3-3-15,13 8 1 0,20-49-3 16,0 70-12-16,7-11-18 16,-7-59-158-16,46 63-215 15,-46-63-239-15,59 48-118 0</inkml:trace>
  <inkml:trace contextRef="#ctx0" brushRef="#br0" timeOffset="4409">349 1084 2256 0,'0'0'222'16,"0"0"52"-16,0 0-53 15,0 0-63-15,0 0-59 16,0 0-45-16,0 0-31 0,0 0-9 15,46-18-2-15,-46 18-7 16,46-8-1-16,-46 8 1 0,0 0-5 16,0 0 3-16,0 0-6 15,0 0 3-15,0 0-102 0,0 0-111 16,0 0-165-16,0 0-195 16,0 0-135-16</inkml:trace>
  <inkml:trace contextRef="#ctx0" brushRef="#br0" timeOffset="5263">10173 4085 1606 0,'-27'-15'302'0,"-12"0"-26"15,13 4-73-15,-7-4-56 16,0 0-68-16,0 1-23 0,0-5-39 15,0 1-10-15,33 18 15 16,-39-23-14-16,39 23-25 0,0 0 21 16,-13-33-9-16,13 7-18 15,13 4 10-15,26 4-7 16,-6 7-14-16,7 7 16 16,-7 8 22-16,-7 7-2 0,-26-11-11 15,39 37 9-15,-19 3 20 16,-7 1 22-16,-13 7 12 0,0 0 30 15,0 4-3-15,-20 4 7 16,-12-4-25-16,-21-4-23 0,-13 0-22 16,-6-11-21-16,-13 0-142 15,-1-4-211-15,-6-7-349 0,-6-8-112 16</inkml:trace>
  <inkml:trace contextRef="#ctx0" brushRef="#br0" timeOffset="5795">8826 3678 1969 0,'-33'52'307'0,"0"3"-25"15,13 1-58-15,0 3-82 0,7-4-57 16,0-3-36-16,0-8-22 15,0-7-23-15,13-37-4 16,-20 46 10-16,20-46-4 0,0 0-19 16,-52 18-76-16,6-14-15 15,46-4-4-15,-40-22-6 0,40 22 34 16,-46-53 21-16,20 9 44 16,6 7 7-16,20 37-8 0,-26-37 5 15,26 37 18-15,0 0 22 16,0 0 89-16,-33 26-31 0,0 10-5 15,0 12 14-15,7 9-23 16,6 2-11-16,-6-4-28 0,0-3-16 16,-1-4 1-16,-5-3-2 15,5-5-4-15,27-40-6 16,-59 33-3-16,13-10 9 0,-6-9-3 16,6-14-18-16,46 0 1 15,-66-22 7-15,20-7 7 0,46 29-3 16,-53-71-4-16,14 12-12 15,13 8 12-15,26 51 7 0,-27-52 3 16,27 52 0-16,0 0 15 16,0 0-5-16,-52-15 43 0,52 15-21 15,-66 30-32-15,13 3-4 16,53-33 4-16,-65 70-5 16,12-11-214-16,14-3-297 15,6-1-415-15</inkml:trace>
  <inkml:trace contextRef="#ctx0" brushRef="#br0" timeOffset="6403">6637 3212 1717 0,'0'0'228'0,"-33"66"106"15,20 8-24-15,7 12-72 16,19-1-65-16,0 7-83 0,13-3-30 16,-6-4-29-16,6-4-26 15,7-7-5-15,-13-4 0 0,0-7-204 16,-20-63-289-16,6 75-372 16</inkml:trace>
  <inkml:trace contextRef="#ctx0" brushRef="#br0" timeOffset="6835">5619 3322 1828 0,'0'-36'214'0,"0"36"-46"15,0 0-14-15,0 0 24 16,0 0-3-16,0 0-48 16,33 66-52-16,-1-2-38 0,-5-5-4 15,-8 4-24-15,1-8 1 16,0-3 3-16,0-8-1 0,-7-7-5 16,-13-37 0-16,13 41-11 15,-13-41-2-15,0 0 6 16,0 0 0-16,-53 22 7 0,-6-15 3 15,7-14-10-15,-8-8-13 16,1 0 7-16,0 1-3 0,7 3 17 16,-1 7 1-16,-6 19-6 15,-7 11 64-15,0 14 58 0,1 12 7 16,-8 14-20-16,1 8-23 16,0 4-34-16,6 0-30 15,7 0-17-15,6-4-3 0,1-4-11 16,6-14-158-16,46-56-161 15,0 0-281-15,-59 44-344 0</inkml:trace>
  <inkml:trace contextRef="#ctx0" brushRef="#br0" timeOffset="7083">6131 2483 1378 0,'46'-19'175'0,"-46"19"160"15,0 0 32-15,0 0-71 16,-26 37-61-16,-13 4-73 0,-14 7-54 16,-13 5-48-16,-6-2-27 15,-20 12-11-15,-7-4-5 16,-6 8-132-16,-6 3-236 0,-1 4-312 15,-6 0-105-15</inkml:trace>
  <inkml:trace contextRef="#ctx0" brushRef="#br0" timeOffset="7304">4410 3468 1612 0,'0'0'338'16,"0"0"-14"-16,46 37-67 0,-46-37-48 16,46 62-66-16,-7-10-30 15,-19 0-37-15,-7 0-17 0,-13-4-31 16,-20 3-10-16,-13 1-24 16,-19-4-151-16,-14-7-187 15,-19-4-322-15,-1-8-142 0</inkml:trace>
  <inkml:trace contextRef="#ctx0" brushRef="#br0" timeOffset="7807">3726 3156 1889 0,'40'-29'315'16,"-40"29"-6"-16,0 0-19 15,39 48-60-15,-13 15-51 0,-6 14-28 16,-7 9-35-16,-6 14-37 16,-7 0-34-16,-20-1-7 0,-6-3 0 15,-27-7-6-15,-13-4 1 16,-12-11-13-16,-14-15-13 0,-13-14-11 16,-7-15 6-16,0-19 4 15,-6-18 1-15,0-16 6 0,-1-6 20 16,14-20-7-16,13-14-11 15,13-15-12-15,7-10 1 16,19-16 5-16,21-3-6 16,12 4-8-16,20 7-6 0,20 6-4 15,39 12-2-15,20 5-53 16,19 13-148-16,14 12-148 0,6 19-159 16,-6 10-137-16,-14 12 13 15,-19 18 152-15,-13 19 171 0,-27 10 153 16,-32 5 120-16,-14 3 136 15,-12-4 152-15,19-44 159 0,-33 55 89 16,33-55-53-16,0 0-58 16,-33 48-53-16,33-48-61 15,0 0-52-15,-13 38-37 0,13-38-55 16,0 0-55-16,26 37-31 16,-26-37-19-16,46 30-9 15,-46-30-239-15,0 0-362 0,0 0-431 16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1:06.94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5769 445 672 0,'0'0'108'0,"0"0"18"15,0 0 8-15,0 0 9 0,0 0-3 16,0 0-7-16,0 0-14 16,0 0-47-16,-53 21-29 15,8-12-21-15,-1-9-3 0,-7-4-23 16,-16-1 4-16,1-7 31 15,-24-6-38-15,-14 6 32 0,-8-5-5 16,-8-5 4-16,-7 5 80 16,7 0-50-16,-7 0-30 15,14 4-9-15,1 4 8 16,15-3-19-16,0 3 0 16,8 5-4-16,0-5 12 0,0 1-12 15,-1 3-12-15,9 1 3 16,-9 0 13-16,-7 0-15 0,0-1 7 15,-15 5 16-15,8-4-21 16,-8 4 33-16,7-9-34 16,-7 9 10-16,7-4-17 0,1-4 20 15,-1-1-8-15,1 0 5 16,7-3 0-16,-15-5 4 0,0 4-12 16,0 0 13-16,-1-4-13 15,1 0 11-15,0 0-1 16,8-1-2-16,14 1-6 15,9 4 8-15,7 1 13 16,-1 3-27-16,17 5 18 0,-9 0-15 16,16-1 16-16,7 1-7 15,46 4-4-15,-61 0 8 0,61 0-4 16,-45 0-13-16,45 0 2 16,0 0 11-16,-54 4 7 15,54-4 18-15,-45 5-29 0,45-5-5 16,-54 0 24-16,54 0-21 15,-60 4 20-15,14-4-2 16,46 0-37-16,-61-4 27 16,15 4 2-16,46 0 7 0,-60-5-15 15,21-3 0-15,39 8 18 16,-53-9-3-16,53 9-11 16,0 0-7-16,-45-4 7 0,45 4-6 15,0 0-2-15,0 0 3 16,0 0 2-16,0 0 3 0,0 0 3 15,0 0-3-15,0 0-3 16,0 0-9-16,0 0 4 16,0 0-1-16,0 0 15 0,0 0 4 15,-46 8-35-15,0 1 55 16,1 0-39-16,45-9 5 16,-61 8 21-16,7 5-20 15,54-13 3-15,-53 8 18 0,53-8-18 16,-45 9-4-16,45-9-3 15,0 0-4-15,0 0-1 16,0 0 15-16,0 0-10 0,0 0 19 16,-8 51-17-16,8-51 5 15,23 52-6-15,0-10 1 0,-23-42 31 16,30 52-34-16,-15-5-4 16,-15-47 45-16,23 64-23 15,-8-8 10-15,1-5-7 16,-16 5-1-16,7-1-6 15,1 1 2-15,-8-1 9 0,0 1-17 16,-8 4 7-16,8 4-7 16,-7 5 3-16,-1 3-7 0,0 1-8 15,-7 4 3-15,0-9 9 16,0 1-4-16,7-5 0 16,-7-4-5-16,7-9 4 0,1 1 5 15,-1-1 0-15,0-4 0 16,1-4 5-16,-1-5 4 0,1 1-20 15,7-39 20 1,-8 43-9-16,8-43-5 0,-8 38 0 16,8-38 10-16,0 0-5 15,0 0-19-15,0 0 25 0,0 0 9 16,0 0-26-16,0 0 5 16,0 0 13-16,0 0-16 15,8 34 9-15,-8-34 0 0,0 0 0 16,0 0 0-16,38 35 16 15,-8-18-19-15,16-5-4 0,0-3 10 16,-1 0 8-16,16-5-11 16,8 0-14-16,14-4 7 15,1 4 14-15,7-4 14 16,1-4-24-16,7 0-14 0,7 4 23 16,1 4 4-16,14 0-27 15,1 1 24-15,0 8 7 0,0-1-28 16,7 5 23-16,0-4 3 15,8 9-15-15,-7-5-9 16,-9 0 12-16,-6 0 4 0,6-4 7 16,-14 4-4-16,7-4-28 15,0 4 17-15,8-4 6 0,0 0 3 16,-1-5-15-16,1 1 13 16,7-5-3-16,-7 0 5 15,8 1-5-15,-16-5-5 0,7-5 8 16,-6 5 1-16,-1-4-8 15,0 0-12-15,0-1 3 16,0 5 10-16,-7 0 24 0,-9-4-18 16,1 4-11-16,-7 0 3 15,-9 0 5-15,-7 4 15 0,-7-4-21 16,-1 5-6-16,1-5 0 16,-16-5 28-16,-7 5-2 0,0 0-21 15,-8-4 7-15,-38 4-5 16,45-8 24-16,-45 8-2 15,38-22-17-15,-38 22-6 0,31-21 3 16,-31 21 3-16,0 0 17 16,30-34-12-16,-30 34-1 15,15-35 5-15,-7 1-2 0,-8 34-17 16,0-47 21-16,-8 9 4 16,8 3-34-16,0 35 19 0,16-60 10 15,-9 9-3-15,8 4 15 16,1 0 13-16,-1 9-18 15,0-1-1-15,8-8 11 0,-16 4-15 16,1-4 12-16,-8 0 11 16,0 0-5-16,0-4-13 0,-8-1-10 15,1-8-7-15,-1-4 0 16,1 4 63-16,-1 1-32 16,-7 7-2-16,0 1-1 15,7 4-8-15,-7 4 0 0,0 0-12 16,15 43 26-16,-8-51-12 15,8 51-15-15,-15-43 6 0,15 43-2 16,0 0-2-16,-15-43-7 16,15 43-5-16,0 0-5 0,0 0 0 15,0 0 16-15,-16-42-8 16,16 42-116-16,0 0-82 0,0 0-186 16,-15-52-196-1,15 52-75-15</inkml:trace>
  <inkml:trace contextRef="#ctx0" brushRef="#br0" timeOffset="1">2665 205 534 0,'0'0'0'15,"0"0"17"-15,0 0-13 16,0 0 52-16,0 0 5 0,0 0 42 16,0 0 44-16,30 48-36 15,-30-48-1-15,16 51 67 16,-16 0-35-16,7-4 21 0,-7 9-41 16,0 4 25-16,0 4-15 15,8 0-26-15,-8 13 11 16,8 4 38-16,7 1-64 15,-8 3 3-15,1 1-40 0,0-5-30 16,7 0 60-16,-8 1-19 16,9-10-34-16,-9-7-9 0,1 3 32 15,-1-4-14-15,1-8-27 16,0-1 8-16,-1-3-1 16,-7-10-14-16,8 1-6 0,-8-4 14 15,0-5-14-15,0-34 7 16,7 38 1-16,-7-38-15 0,0 0 10 15,-7 39 2-15,7-39-5 16,0 0 0-16,0 0 8 16,0 0-11-16,0 0-7 15,0 0 21-15,0 0-18 0,0 0-46 16,0 0-60-16,-23-39-112 16,23 39-80-16,-15-51-68 0,0 8-156 15,-1 9-26-15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47:49.74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4685 0 1043 0,'0'0'149'16,"0"0"-28"-16,0 0 204 0,0 0 66 15,-13 44-55-15,0 22-106 16,6 16-55-16,1 17-89 16,19 12-35-16,7 7-27 0,13 4-13 15,19-3-7-15,1-9-7 16,-1-14-188-16,-6-11-207 0,-6-18-183 15,-27-12-48-15</inkml:trace>
  <inkml:trace contextRef="#ctx0" brushRef="#br0" timeOffset="696">3969 731 1187 0,'0'0'213'16,"0"0"51"-16,0 0-37 15,0 0-37-15,53 7-24 16,-7 16-46-16,0 10-30 0,0 4-56 16,-7 7-10-16,-13-3 23 15,1-8-20-15,-14 0 10 0,-13-33 1 16,-7 34-31-16,7-34 3 15,-46 29 10-15,-6-14-17 0,-1-11-3 16,0-4 7-16,1-12-20 16,6-2-41-16,13-12-44 0,-6-15-39 15,25-7-46-15,8-7 38 16,-7-4 72-16,6 0 9 0,-13 3 49 16,-6 12 21-16,26 44-13 15,-59-26 121-15,-7 19-20 16,1 18-30-16,-1 14 51 0,13 9-44 15,14 3-38-15,13 7 6 16,12 4 11-16,14 4-31 16,27-8-14-16,6 0 15 0,6-7-20 15,7-3-5-15,13-9 10 16,-13-2 0-16,-13-5-9 0,-33-18 18 16,0 0 50-16,13 30-4 15,-13-30-16-15,-66 37-3 0,-19-15-22 16,-20-7-19-16,0-4 23 15,-14-4-14-15,27-7-16 16,0-7 21-16,14-4-10 0,12-12-13 16,20-2 19-16,0-5-3 15,20-14-15-15,6-1 13 0,7-10-3 16,13-4-17-16,0 0 25 16,0 3-4-16,6 8-19 0,1 11 22 15,-7 37-5-15,6-44-12 16,-6 44 30-16,0 0 3 0,0 0 33 15,0 0 52-15,0 0 18 16,-19 63-3-16,-8 22-2 16,-5 14-13-16,-14 9-54 0,6 2-20 15,1 1-18-15,-1 0-22 16,14-19-190-16,0-7-364 16,19-22-557-16</inkml:trace>
  <inkml:trace contextRef="#ctx0" brushRef="#br0" timeOffset="924">1827 96 2574 0,'0'0'196'15,"0"0"49"-15,39 62-36 16,-6 12-94-16,-7 11-65 0,1 8-26 16,5 3-7-16,-12 0-162 15,-7 0-349-15,-13-8-460 0</inkml:trace>
  <inkml:trace contextRef="#ctx0" brushRef="#br0" timeOffset="1260">1137 953 1626 0,'-7'-45'316'0,"-6"5"-80"0,6-5-90 16,-6 5-11-16,0-5-67 15,0 1-25-15,13 7-20 0,7 0-16 16,-7 37-7-16,46-33-12 15,6 11 14-15,7 18-2 0,0 15 11 16,-6 8 1-16,-7 14 42 16,-13 8 33-16,-20 10 49 15,-13 8 24-15,-13 0-18 16,-27 4-37-16,-19 0-40 0,-20-4-35 16,-26-3-7-16,-20-12-3 15,1-3-8-15,-14-12-19 0,0-7 7 16,6-7-31-16,-6-15-121 15,13-11-153-15,7-7-254 16,13-16-284-16</inkml:trace>
  <inkml:trace contextRef="#ctx0" brushRef="#br0" timeOffset="1417">545 136 2434 0,'0'0'72'16,"0"0"47"-16,0 0-50 0,0 0-31 16,0 0-56-16,0 0-372 15,0 0-461-15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48:35.33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1164 1735 714 0,'0'0'173'0,"0"0"-60"16,0 0 127-16,0 0-33 0,0 0-25 15,0 0 1-15,-6 30-41 16,6-30-19-16,-7 33-28 0,7-33-17 16,-19 33-13-16,19-33-45 15,-33 26 0-15,0-8-2 0,-13-7-13 16,6-3-5-16,1-4-14 15,0-4 11-15,6-4 13 16,6-4-14-16,1 1-8 0,26 7 26 16,0 0-18-16,-20-29-8 15,7-5 23-15,20 5-11 0,-1 3-3 16,1 4 5-16,-7 22 2 16,0 0-21-16,13-22 28 0,-13 22-4 15,0 0 46-15,0 0 19 16,0 0 3-16,7 36 0 0,-1-2-25 15,-6 3-23-15,0-4-16 16,7 0 5-16,6 4 3 0,0-4-19 16,7 4 19-16,0-3-11 15,-20-34-3-15,26 40-16 16,0-7 1-16,-26-33-109 0,33 37-200 16,-33-37-180-16,0 0-42 15,0 0 10-15</inkml:trace>
  <inkml:trace contextRef="#ctx0" brushRef="#br0" timeOffset="-1308">632 479 735 0,'0'0'209'0,"-13"-30"66"0,13 30-35 16,0 0-31-16,0 0-59 15,0 0-67-15,0 0 10 16,0 0 185-16,0 0-80 16,-13 45-45-16,6 3-42 0,7 3 14 15,0 8-45-15,7-3-41 16,6 3-21-16,-6-7-8 0,12-8-16 15,-6-3 6-15,1-8-29 16,-1-11-179-16,-13-22-240 0,0 0-163 16,0 0-96-16</inkml:trace>
  <inkml:trace contextRef="#ctx0" brushRef="#br0" timeOffset="-789">1138 231 641 0,'-13'-44'144'0,"13"44"28"16,0 0 15-16,-46-48-24 16,46 48-42-16,-59-37-22 0,0 15-59 15,0 3 13-15,-1 16 35 16,-5 3-31-16,-14 18 28 0,-7 4-42 15,-6 15-11-15,7 8-19 16,-7 10 8-16,13-3-13 16,0 3 23-16,14 1-9 0,19 3-2 15,6 0 105-15,14 4-57 16,19-4-28-16,14 7 9 0,19 1 50 16,14-1-40-16,25 1-28 15,14-4-20-15,20-8-11 16,-1-3 4-16,1-8 0 0,6-14 0 15,-13-8-1-15,0-15-6 16,-7-11 12-16,-12-18 4 0,-8-11-11 16,-12-15 2-16,-14-15 1 15,1-14 3-15,-7-16-8 16,-14-7-3-16,-5-10 12 0,-8 6-18 16,-12 1 9-16,-14 14 17 15,-6 4-5-15,-14 15 5 0,-6 7-2 16,-6 19 1-16,-8 14-7 15,8 12-6-15,-1 7-8 0,7 7 0 16,13 4-9-16,33 0 14 16,-52 15-120-16,52-15-176 0,0 0-163 15,-26 66-84-15,12-7-38 16</inkml:trace>
  <inkml:trace contextRef="#ctx0" brushRef="#br0" timeOffset="3383">1375 1731 376 0,'0'0'73'0,"0"0"5"16,0 0 6-16,0 0 98 0,0 0-65 16,0 0 16-16,0 0-26 15,0 0 33-15,-13 45-38 0,13-45-37 16,-27 40 17-16,27-40-16 16,-46 37-41-16,0-15-4 0,7-3-13 15,-1-8-8 1,1 0-5-16,0-4 14 0,-1-3-6 15,7-4-14-15,33 0-1 16,-33 0 8-16,33 0 26 0,-32-7-22 16,32 7 0-16,0 0 0 15,0 0-5-15,-7-37 10 0,7 7-14 16,13 1-9-16,-13 29 10 16,33-37-2-16,-33 37-160 0,26-34-127 15,-26 34-92-15,27-14 53 16</inkml:trace>
  <inkml:trace contextRef="#ctx0" brushRef="#br0" timeOffset="4099">1854 1650 552 0,'0'0'124'16,"-26"-33"-4"-16,26 33-34 0,-33-26-34 16,33 26-7-16,-39-26-14 15,13 11-26-15,26 15 2 0,-46-15 5 16,0 8-12-16,6-4 4 16,-6 7-10-16,-6-3 6 0,-8 3 24 15,8 1-29-15,-7 3 35 16,0 0 80-16,6 3-58 15,-6 5-29-15,6-1 13 0,1 0-22 16,6 4 48-16,-7 1 58 16,1 2-82-16,-1 1 0 0,0 7-2 15,1 4-21-15,6-4-15 0,-7 4-10 16,7 0 10-16,7 4 25 16,-1 3-40-16,8 4 3 0,12 0 21 15,7 3 7-15,6 1-11 16,14 7 4-16,6 7 113 0,13 8-35 15,14-4-58-15,6 8-6 16,6 3-1-16,14-7-2 16,6-4-27-16,7-4 20 0,0-10-8 15,-7-8 2-15,7-4-7 16,-7-15 4-16,7-10 21 0,0-12-28 16,-13-11 14-16,6-11-11 15,0-14 11-15,1-8 2 0,-1-15-27 16,0-7 6-16,-6 0 19 15,-14 7-3-15,-6 0-15 0,-19 11 10 16,-14 12 3-16,-7 3 11 16,-12 3-12-16,6 34-11 15,-40-33 12-15,-6 11-1 0,-6 4-140 0,6 3-258 16,-7 4-160-16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48:37.04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850 540 717 0,'0'0'133'0,"0"0"41"16,0 0 4-16,0 0-43 0,0 0-23 15,0 0-45-15,0 0 25 16,0 0 51-16,0 0-29 16,0 0-57-16,0 0-3 0,-40 33-31 15,13-7-12-15,1-4-11 16,-1-4 17-16,1-3-17 0,0-4-10 16,26-11 10-16,-26 11 14 15,26-11-10-15,0 0-8 0,-27 11 12 16,27-11 0-16,0 0-8 0,0 0-20 15,-26-33 20-15,26 33 19 16,-13-33-16-16,13 33-11 0,0 0 0 16,0 0 23-16,-7-29-15 15,7 29 7-15,0 0-7 0,0 0 118 16,0 0 14-16,13 29-34 16,1 11-14-16,-1 8-20 15,6 0 49-15,1 4-41 0,0 0-20 16,6-1-25-16,0 1-10 0,1-4-21 15,-1-8 13-15,-5-7-26 16,-2-4 14-16,-19-29-112 0,0 0-102 16,0 0-120-16,0 0-144 0,0 0-76 15,0 0 5-15</inkml:trace>
  <inkml:trace contextRef="#ctx0" brushRef="#br0" timeOffset="519">1152 245 349 0,'-13'-37'97'16,"13"37"41"-16,-33-47 10 0,7 6-11 15,26 41-17-15,-40-44 12 0,40 44-54 16,-46-30 8-16,46 30-7 15,-39-37 12-15,39 37-56 0,-53-7-16 16,1 10-6-16,6 16-18 16,-14 10 14-16,7 19-14 0,-6 4 22 15,0 17 41-15,-7 2 77 16,7-1-51-16,-7 4-36 0,14 3 46 16,-1 5-3-16,14-2-24 0,-1-3 36 15,7 1-30-15,20-4-22 16,7 0-13-16,6-5-3 0,19-6-9 15,14-8-11-15,20-7 12 0,6-7-11 16,13-4-6-16,14-15 11 16,-1-4-14-16,0-10-7 0,-6-16 4 15,1-6-8-15,-1-12 7 16,-7-15-13-16,-6-18 4 0,0-11 14 16,-7-18-8-16,-13-12 0 15,-7-18 0-15,-19-4 7 0,-13 1-7 16,-21 3 3-16,-12 15 7 0,-13 10-8 15,-7 20-2-15,-13 14 0 16,-7 15-4-16,0 11 4 0,0 11-4 16,7 10 0-16,6 5-6 15,13 11-134-15,40-4-104 0,0 0-132 16,-33 44-101-16,27-3-49 0</inkml:trace>
  <inkml:trace contextRef="#ctx0" brushRef="#br0" timeOffset="3595">625 1995 438 0,'0'0'80'0,"0"0"13"16,0 0 32-16,0 0 5 0,0 0 59 15,0 0-54-15,0 0 18 16,0 0-37-16,0 0-20 0,0 0-52 16,0 0-26-16,-46 26-9 0,0-4-6 15,0-3-11-15,7-1 8 16,39-18 8-16,-46 30-15 0,46-30 11 15,-40 26 3-15,40-26-2 0,0 0 0 16,0 0 8-16,0 37-25 16,0-37 12-16,46 26-8 0,7-12-6 15,0-6 14-15,-1-4-3 16,1-4 16-16,-14-4-5 0,1 4-8 16,-8 4 13-16,-32-4-18 15,0 0 15-15,27 3-6 0,-27-3 21 16,0 0-14-16,0 0-2 0,0 0-14 15,-40 37-8-15,1-7 13 16,39-30 0-16,-46 36 0 0,6 8 5 16,40-44-13-16,-32 52 17 0,32-52-17 15,0 0 13-15,-14 40-2 16,14-40 18-16,0 0-12 0,53 26-1 16,0-15-8-16,6-7 14 0,6-8-14 15,2-3-7-15,-8-8-61 16,0-3-15-16,-6-1-48 15,0-7-43-15,-14 0-23 0,0-3-39 16,1-8-13-16,-14 8-46 0</inkml:trace>
  <inkml:trace contextRef="#ctx0" brushRef="#br0" timeOffset="4192">1198 1697 463 0,'-33'-15'96'0,"7"4"-14"0,6 0-18 15,-6 0-46-15,-7 4 56 0,7-4-28 16,-7 0-33-16,0 7 9 16,-6 0-17-16,-1 1 4 15,-12 3-6-15,-2 7 0 0,-5 4-12 0,0 4 21 16,-7 3-12-16,0 4 93 16,-6 8-40-16,6 0-2 15,-6 3-41-15,6 4 18 0,7-4-12 16,13 3 0-16,0 1 12 15,13 0-2-15,7 0 13 0,6 3 28 16,1 1 18-16,12 3-18 0,7-3-46 16,7 3-7-16,12 1 21 15,8-8 27-15,12-1-1 0,7-3-26 16,13-4-1-16,13-3-17 0,14-7-9 16,6-1-4-16,0-10 3 15,13-5-7-15,-6-3 8 0,7-3-8 16,-8-5 5-16,1-10-5 15,-14-8-8-15,1-11-11 0,-14-4 6 16,-6-6 5-16,-7-4 8 16,-7-9 4-16,-12-2 11 0,-7 2-9 15,-14 1-6-15,-5 8 7 0,-8 10-7 16,-12 5-4-16,-14 7-12 16,20 29-1-16,-46-30 26 0,-13 15-9 15,13 4-6-15,-7 7-147 0,7 8-90 16,7 0-81-16,6 11-31 15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48:43.31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818 294 469 0,'0'0'103'16,"0"0"-33"-16,0 0-18 15,0 0-29-15,0 0 0 16,0 0 133-16,26 15-75 0,-26-15-6 16,40 40 74-16,-1 1-81 15,0 3 5-15,1 8 81 0,6 0-76 16,0-4-29-16,0 3-19 0,-7-2-12 15,1-4 7-15,-7-1 11 16,-7-7 22-16,-6-4-2 0,-20-33-16 16,13 30 10-16,-13-30-12 0,0 0-15 15,0 0 3-15,-53 26-32 16,1-19 16-16,-8-3-13 16,8-4-3-16,-1-8-14 0,1-3-44 15,6-3 38-15,0-5 20 0,13 1 3 16,33 18-65-16,-26-37 22 15,12 0 10-15,14 0 12 0,20 0 12 16,-7 3 17-16,7 4-29 0,-20 30 30 16,0 0-6-16,20-29-19 15,-20 29 37-15,0 0 0 0,0 0-7 16,0 0 23-16,0 0-34 16,6 29 29-16,-12 1 8 0,6-30 18 15,-13 41-5-15,-1-7-19 16,14-34 5-16,-19 36-10 0,19-36 21 15,-27 37 0-15,27-37-31 16,-32 30-1-16,32-30-8 0,-40 15-2 16,1-4-2-16,6-7-9 0,0-8 6 15,33 4 9-15,-39-11-9 16,6-4 0-16,33 15 0 0,-40-33-3 16,21 3 6-16,5-3-7 0,8-4-10 15,-1-5 14-15,14 2 12 16,-1-1-15-16,1-3 3 0,0 3-10 15,6 8 17-15,0 3-7 0,-13 30-17 16,13-33 27-16,-13 33-5 16,0 0-72-16,0 0-85 15,0 0-70-15,20-30-81 0,-20 30-10 16,0 0 17-16,39-25-46 0</inkml:trace>
  <inkml:trace contextRef="#ctx0" brushRef="#br0" timeOffset="600">1455 105 611 0,'0'0'195'16,"0"0"20"-16,0 0-30 16,0 0-100-16,0 0-22 0,0 0-35 15,0 0 33-15,0 0-17 0,0 0-5 16,0 0-31-16,-46-37 4 16,7 15 6-16,-7 8-29 0,0-1 19 15,0 7 5-15,-7 1-27 16,-12 7 23-16,-1 0 3 0,-13 7-3 15,-6 1-16-15,-1 7 40 16,1 3 93-16,-1 4-38 0,1 11-5 16,6 8-21-16,0 3 49 0,7 12-10 15,0 7 3-15,6 3-25 16,13 1-32-16,7 7 41 0,7 3-14 16,13 1-23-16,12-3 1 0,21-2 8 15,13 1-36-15,19-3-3 16,20-1-7-16,20-7-3 0,13-1-4 15,13-6-2-15,14-8 0 16,5-11-1-16,-5-4-4 0,-1-14 3 16,-6-8-6-16,-7-15 6 15,-7-15-3-15,-6-10-4 0,0-15-4 16,-13-16 8-16,0-6 0 0,0-15-4 16,-13-12 4-16,-7-3-4 15,-13-4 4-15,-13 7 6 0,-20 4-24 16,-13 12 18-16,-13 10-4 0,-14 8 4 15,-12 8 4-15,-20 6-25 16,6 12-35-16,-12 3-104 0,-14 8-123 16,6 4-137-16,1 7-54 0,6 3-49 15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48:44.95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548 492 534 0,'0'0'106'0,"0"0"8"15,0 0 27-15,0 0-10 16,0 0 13-16,0 0 2 0,0 0-27 16,0 0-58-16,0 0 0 0,0 0-4 15,0 0-3-15,0 0-18 16,-27 45-21-16,-5-8-28 0,5 0 17 16,8-1 29-16,5-2-26 0,1-1-18 15,13-3 29-15,0-30 8 16,20 33-20-16,13-11-12 0,0-7 10 15,13-8 22-15,0-7-14 0,0-4-19 16,-7-3-6-16,1-11 13 16,-8-1 15-16,1-10-4 15,0-8-15-15,-7-4-14 0,1-3 21 16,-8-1-3-16,-5 5 8 16,-1 6-19-16,-13 34 16 0,6-33 50 15,-6 33 3-15,0 0-2 0,0 0-11 16,-46 22-5-16,7 12-7 15,6 2 24-15,-6 1 26 0,12 8-30 16,1-1-26-16,-7 4-8 0,7-4-19 16,-7 1 14-16,7-5-7 15,6-6-7-15,7 0 2 16,13-34-15-16,-13 33-217 0,13-33-215 16,0 0-86-16,0 0-25 0</inkml:trace>
  <inkml:trace contextRef="#ctx0" brushRef="#br0" timeOffset="909">1211 155 278 0,'0'0'59'0,"0"0"23"0,0 0 8 15,-13-26 4-15,13 26-11 0,0 0-16 16,0 0-8-16,-13-33 5 16,13 33-40-16,0 0 7 0,-39-26-18 15,12 11-13-15,-5 8 99 0,-1 3-52 16,0 4 12-16,-7 0-51 15,8 0 9-15,-8 4-2 0,7 0-21 16,-13 3 9-16,7-3 8 0,-1 7-39 16,1-4 49-16,-7 1-14 15,0-1-10-15,0 4 18 0,0-4-29 16,0 8 19-16,0 0-16 16,7 3 38-16,6 5 19 0,0 2-22 15,0 5 31-15,0-4-48 16,0 7-13-16,33-33 31 0,-33 42 23 15,1-9 45-15,5 4-15 16,1-4-18-16,6 4 14 0,-6 0-25 16,6 4-22-16,1-1-13 0,5 1 18 15,8 0-9-15,-1-1-7 16,7 1-9-16,13-4 4 0,1 0 12 16,5-4-12-16,8 0-1 0,5 2 4 15,1-2 0-15,13 0 14 16,0 8 61-16,0-4-19 15,7 0-23-15,-7-8-22 0,0-3-13 16,-7-4-3-16,1-7 2 0,-7-4-11 16,-7-4 10-16,-26-7-2 15,33-7-12-15,0 0 1 0,-33 7 3 16,39-30 5-16,0-7-10 0,1 0 5 16,6-11 2-16,0-7-5 15,0-12 0-15,13-11 3 0,-6-11 0 16,6 4 2-16,-13 4 11 0,-13 3-6 15,-14 8-10-15,-6 0-8 16,-13 7 11-16,0 3-13 0,-13 8 13 16,0 4 12-16,-7 11 8 15,-6 8-7-15,26 29-7 0,-39-37-3 16,12 15-3-16,27 22-8 16,-39-23 3-16,39 23 10 0,-46-14-12 15,13 14 7-15,33 0-288 0,-39 0-90 16,39 0-32-16,-33 18-32 15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48:55.21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470 1737 511 0,'0'0'-4'15,"19"26"49"-15,-6 0 2 16,-6 7 26-16,6 4-19 0,0 14 104 15,-13 20 72-15,7 21-1 16,-7 15-66-16,-7 19 8 0,7 18 32 16,-13 15-17-16,0 11-54 15,-7 11-42-15,7 7 51 0,-13 4-61 16,6-3-32-16,0-8-17 16,-6-4 57-16,0 0-2 15,-7 1-49-15,13-8-22 16,7 0 6-16,0-8-8 0,13-3-5 15,13-8 4-15,-6 1-15 0,19-8 3 16,0-7 8-16,7-8-5 16,0-14-3-16,6-12-4 0,1-7 4 15,6-11 6-15,-7-7 6 16,-6-4-12-16,0-8 2 0,-7 1 3 16,1-5-10-16,-8-6 5 0,8-1 2 15,-1 1 2-15,-6-5-13 16,-1 1 5-16,1 0 15 0,-13 0-21 15,6 3 14-15,-7-7 0 16,1-4-4-16,-1 1-3 16,1-1 8-16,6 0-10 0,-6-7-4 15,6 0-8-15,0 4 12 0,7-8 2 16,-7 4-1-16,13-11 4 16,-13 11-8-16,-13-37 2 0,27 33 6 15,-27-33 4-15,39 33-4 16,-13-7 0-16,7-11-5 0,0 0-7 15,0-4 6-15,6-4 11 0,7-7 2 16,13 4-18-16,1-8 19 16,12 4 2-16,7-3-10 15,6-1 4-15,7-4-10 0,13 1 11 0,0-4-12 16,7 4 7-16,0 3 0 16,13 0 0-16,-7 0 5 15,7-3-11-15,-7 0 13 0,7 3-4 16,6 0 5-16,7 4-12 15,0-7 12-15,13 7-18 0,1 0 14 16,12 0 2-16,7 7-12 0,13-7 10 16,-7 8-10-16,7-5 6 15,0 5 10-15,-6-1-17 0,6 1 14 16,0-1 1-16,0 4-12 0,0-4 4 16,-7 1-3-16,7-1-9 15,-7 1 16-15,-6 6-15 0,0-6 11 16,-7 3 8-16,-6 0-8 15,-7-7-4-15,-13 10-3 16,0-10 12-16,-6 0-11 0,-14 0 6 16,-6-4-12-16,-14 0 12 0,-6-4 7 15,-6 4-12-15,-7-4 5 16,-1 0 0-16,-12-3-15 0,6 7 21 16,1-11-13-16,-1 4 16 0,0-1-19 15,7-3 6-15,0 0 7 16,13 0-3-16,0-4-8 0,0-7 4 15,0 7 9-15,6 0-2 16,1-3-3-16,0 7-10 16,-1-4 12-16,1 4 1 0,-1 0-3 15,-6 4-10-15,7-1 18 0,-1 8-8 16,1-4-9-16,0 4 19 16,-1 0-8-16,7 4 2 0,0 0-1 15,14 0-13-15,-8-8-1 0,8 4-6 16,-1 0 35-16,13 0-15 15,1-4-3-15,-1 4 3 0,-6-4 0 16,7 8 4-16,-8 0-1 0,1 3-2 16,-6-3-4-16,-1-4 0 15,-13 7-5-15,7-3 11 0,-7 3-2 16,-7 4-2-16,8-11-13 16,-8 0 17-16,7 0-3 15,-6 4-3-15,6-8-7 0,0-7 1 16,0 4 13-16,0 3 3 0,7-3-15 15,-7 7 0-15,-6-11-1 16,-7 11 6-16,0-4 11 0,6 4-3 16,1-4-5-16,-7 1-11 0,-7-8-2 15,7 3 6-15,0-3 10 16,0 0-3-16,7 0 4 0,0-4-7 16,6 8 0-16,0-4 3 0,0-4-14 15,0 0 1 1,-6 4 26-16,12 4-26 0,-5-4 2 15,-1 3 4-15,-7-3 4 0,7 11 14 16,-6-4-20-16,-1 1 9 16,-6 3 3-16,0-4-12 0,-6 4 6 15,-1 0 8-15,7 0-5 0,-6 4-3 16,-1-8-9-16,-6 4 9 16,0-4 0-16,0 4 10 0,0 0-3 15,-1-3-15-15,-5-1 0 0,-8 0 18 16,1 1-22-16,0-1 12 15,0 0 6-15,-1 1 3 16,1-5-2-16,6 4-10 0,-6-3 3 16,0 0 0-16,-1-1-6 15,-5 5 2-15,5-8 7 0,-12 11 4 16,6 0-11-16,-13 0 4 0,0 0-6 16,0 0 1-16,0 0 5 15,-7 0 9-15,1 0-5 0,6 0-9 16,0-8 8-16,0 1-3 0,6-1 6 15,1 5-6-15,0-5-12 16,-1 5 16-16,7-9-1 0,-6 9-6 16,6 3 9-16,-6-4-19 0,6 0 13 15,0 4 5-15,-7 4-1 16,8 3 5-16,-1-7-19 16,-13 12 19-16,6-5-5 0,1-3-4 15,-1-4 0-15,8 3-5 0,-1-3 2 16,6 0-2-16,8 4 9 15,-1-4 4-15,-6 4-8 0,6-8-5 16,-6 4 9-16,6-4-4 0,-6 4 2 16,6 0-2-16,0-3-14 15,-6-1 22-15,6 4-1 0,1-7-16 16,-1-5 9-16,-13 12 3 16,13-3-3-16,1 3 0 15,-8 0 0-15,-6 0 4 0,1 3-4 16,-8-3-15-16,-6 8 22 0,7-8-10 15,-7 4 8-15,6-8-13 16,1 4 15-16,-1-8-2 0,8 8-5 16,-1 0-4-16,0-3 4 0,0-1 0 15,0 4 6-15,0-4-9 16,0 1-5-16,1-1 12 0,-8 8-4 16,1-4-4-16,6 3 1 0,-7 5 12 15,1-5-23-15,6 5 24 16,0-4-15-16,0-1 7 0,1 8 6 15,5-7-8-15,1-4-8 0,6 0 8 16,0 0 10-16,-6 7-23 16,6-3 17-16,1-4-9 15,-8 0 5-15,1 0-3 0,-7 8 15 16,0 3 0-16,1-8-15 0,-8 1 3 16,1 0-11-16,-1-1 14 15,1-3-3-15,13 0 5 0,-7 0-5 16,6 0-4-16,1 0-2 15,0 0 20-15,13 0-11 0,-7 4 0 16,0-8-6-16,-6 1-7 0,0 3 14 16,-1-4-1-16,1 4 2 15,0-4-15-15,0 1 10 16,-1-8 8-16,1 11-4 0,13-12-8 0,-7 1-4 16,7 4-79-16,0-12 17 15,6 12 34-15,-6 0 21 16,0-4-7-16,0 7 28 0,-7 0-9 15,0 4-9-15,7 0 18 0,0 4 1 16,0 0-3-16,-7-1-14 16,7-3 10-16,-7 0 0 0,7-3 0 15,0 3-17-15,7-8 21 0,-1 5 6 16,7-9-98-16,7 1 88 16,12-11-202-16,1 0 39 0,6-4 88 15,1 0 50-15,-1 4-6 0,-20 4 31 16,14 3-5-1,-13-7-4-15,-14 14 9 0,1-3 0 16,-21 4-8-16,-12-4 23 0,6-4-23 16,-20 4 13-16,1-4 2 15,-7-3-5-15,6 7 12 0,-6-4-20 16,-7-4 12-16,7 5-10 0,-33 14 4 16,40-30 29-16,-8 12 59 15,-5-5-49-15,-27 23-2 0,33-33 41 16,-33 33-34-16,26-37-11 0,-6 4-23 15,-1 3 7-15,1-3-7 16,-7 0 11-16,7-8-17 16,-7 4-1-16,7-11 13 0,-1-3-4 15,1-12 27-15,6-7 4 0,1-8-28 16,6-11 10-16,-1-7-13 16,1-4-19-16,0-3 20 0,-13-4-20 15,13 3 11-15,-14 1 4 0,1 3-13 16,0 0-8-16,-14 4 27 15,8 4-6-15,-1 3-5 0,6 8 8 16,-5 0-15-16,-1 0 4 0,-7-1 0 16,7 1 0-16,1-8 8 15,-1 1-21-15,0-5 23 0,0-6-10 16,7-5 5-16,-1-7-17 16,-12-11 18-16,0-3-1 0,-14-8-9 15,0 3-3-15,-6 5 7 0,7 7 11 16,-14 7-2-16,7 7-9 15,0 8-12-15,-7 4 27 0,0 11-24 16,1 3 0-16,-1 11 21 0,0 5-17 16,-6 3 15-16,6-1-20 15,-6 5 22-15,0-4-7 0,-7 0-8 16,13 0 13-16,-6 0-25 0,-1-4 12 16,14 0 18-16,-6 0-15 15,-1-7 3-15,0 0-3 16,7-4-4-16,0 0 4 0,-7 0 0 15,7-4-14-15,0 8 27 0,-13 4-30 16,12 7 29-16,1 7-15 16,-6 8-5-16,19 44 13 0,-40-52-10 15,14 8 5-15,26 44 9 0,-59-52-24 16,59 52 15-16,-79-59 5 16,0 11-1-16,20 7-2 0,-13 0-5 15,-7 1 12-15,6-12-25 0,-5 11 28 16,-1 8-23-16,0 0 16 15,-7 0 7-15,1-1-22 16,-7 9 10-16,0 2 18 0,-7 5-27 16,-12-1 21-16,-14-3-12 0,-7 4 0 15,-12-4 0-15,-1 3 6 16,-19 1 1-16,-7-4-16 0,-13-1 4 16,-6 1 18-16,-1 0-10 0,7 4-14 15,0 3 27-15,0 0-14 16,0 0 7-16,7 4 4 0,-1 4-23 15,1 3 18-15,-7 0 2 0,-7 1-25 16,-13 3 22-16,1 0-2 16,-1 0-5-16,7 3 13 0,0 1-18 15,6 0 1-15,1 3 10 16,-1 4 5-16,7 0-3 0,-6 0-18 16,12 0 7-16,-12 8 12 15,6-8-7-15,0 7-11 0,0 1 17 16,6-1-8-16,7-3 0 0,7 7 8 15,-7 1-5-15,7-5-3 16,6 0-3-16,0 1 12 0,-6-1-5 16,13 1 5-16,-7 3 0 0,7-3 2 15,-7 3-8-15,14 0-8 16,-7 0 2-16,6 0 3 0,7-3-5 16,0 3 11-16,-13-4-1 15,0-3-22-15,0 0 28 0,-14 0-8 16,1-4-3-16,0-4 6 15,-14 4-9-15,1-3-3 0,-14-1 6 16,-6 0-17-16,0-3 17 0,-6 0 4 16,-8-4-22-16,-6 3 18 0,1-3 2 15,-8-3-20-15,-12 3 24 16,-8 0-9-16,-5 3-6 0,-8-3 4 16,8 0 9-16,-1 0-15 0,0-3 18 15,1 3-2-15,-8 0-21 16,8 0 26-16,-14-4-10 0,6 0-5 15,1-3 5-15,0 0 9 0,0-4-19 16,6-1 25-16,7 5-11 16,0-4-16-16,-1 0 12 15,8 0 9-15,6-4-22 0,6 4 17 16,8-4 10-16,5 11-18 0,8-7 4 16,-8 4 12-16,8 0-16 15,-8-4 4-15,1-1 10 0,-7 5-20 16,0-4 10-16,-6 4 7 0,6-1-7 15,0-3 7-15,7 7 4 16,6-7-5-16,7 4 19 0,13 0-3 16,13 3 4-16,7 0-12 0,0 4-2 15,6 4-6-15,0 0-11 16,1-4 13-16,-1 7 0 16,0-3 20-16,14 7 0 0,-1 0-14 15,14 4-14-15,6-1 12 0,0 1-12 16,0 0-6-16,0-4 19 15,0 4-13-15,-6-8-4 0,6 1 18 16,0 3-20-16,13-8 6 0,-6 5 3 16,13-1-12-16,-7 1 18 15,7-1-9-15,7 0 0 0,-8 1 4 16,8-1-4-16,-1 0 0 0,7 1 2 16,-6-4-7-16,-1-4 1 15,-6 3 11-15,0 1-11 0,0-4-1 16,-7 0 16-16,7 0-16 15,0 0-4-15,6-4 17 0,7 4-4 16,0-3-8-16,7 3 4 16,6 7 4-16,0-7-10 0,7 0 10 15,6 0-8-15,7 11 4 0,13-4 6 16,46-7-13-16,0 0 3 16,-53 8 4-16,53-8-9 0,0 0 9 15,0 0 0-15,0 0-12 0,-26 52 17 16,26-52 0-16,-6 55-16 15,6-55 16-15,0 55-1 0,0-55-9 16,0 56 5-16,0-12 4 16,0-44-18-16,0 52 20 0,-7-4-6 15,0-4-7-15,1 1 13 16,-7 3-2-16,6 0-14 0,1 11 13 16,-1-4-1-16,7 4-12 0,7 0 10 15,-7-3 0-15,-7-5-8 16,7-2 13-16,0-1 2 0,0-8-7 15,7 1-11-15,-1-1 24 0,7 5-7 16,7-5-11-16,6 5 17 16,-6-8-17-16,-20-37-4 0,46 51 19 15,-13-14-7-15,-33-37-16 16,39 41 22-16,-39-41-4 0,33 41-9 16,-33-41 8-16,20 40 4 15,-20-40-16-15,13 41 3 0,-13-41 11 16,0 44-6-16,0-44-3 0,0 0 10 15,0 52-12-15,0-52-1 16,0 0 12-16,7 48-6 0,-7-48 0 16,0 0 6-16,0 0-11 0,6 44 5 15,-6-44 5-15,0 0-12 16,0 45 13-16,0-45 14 0,0 0-8 16,7 55 11-16,-7-55-1 0,6 52-10 15,-6-52-7-15,0 44 12 16,0-44-9-16,0 0 2 15,7 48-3-15,-7-48-12 0,0 0 5 16,0 0 13-16,0 0-21 0,0 0 10 16,0 0 3-16,0 0-11 0,6 41 17 15,-6-41-11-15,0 0-8 16,0 0 15-16,0 0-7 0,0 0-34 16,0 0-69-16,0 0-240 0,0 0-228 15,0 0-157-15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49:00.05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7406 343 307 0,'0'0'34'15,"0"0"13"-15,0 0 23 0,0 0-21 16,0 0 3-16,0 0 17 16,0 0-10-16,0 0-16 15,-13-33-17-15,13 33 3 0,-33-19 8 16,-6 8 4-16,-7 4-8 15,-13 3-11-15,-14 4 13 16,-5-4-9-16,-21 4 15 0,-13 4-5 16,-13-4-3-16,-19 0 0 15,-27 0-11-15,-13 0 14 16,-20 4-43-16,-32-1 3 0,-21-3-5 16,-19 0 20-16,7-7-19 15,6 0 18-15,0-8-16 0,14 0-3 16,5 0 25-16,1 0-36 15,0-3 7-15,7 0 13 0,-1-1 15 16,20 1-19-16,7 3 4 16,26-4 9-16,6 5-13 0,14-1 70 15,26 4 10-15,13 0-10 16,27 7-37-16,12 0-13 16,14 1 14-16,13 6-41 15,13 1-5-15,0 3 50 0,46-7-51 16,-46 22 11-16,6 4-1 15,40-26 20-15,-52 52 2 0,6 0 85 16,6 11 46-16,1 3-79 16,-7 15-8-16,7 12-14 0,-1 18 22 15,7 7-3-15,0 18-22 16,7 16-9-16,0 7 14 0,13 3 9 16,0 5 23-16,-1-1-32 15,8-4 38-15,-1 5 9 0,1-8-38 16,-7 3 1-1,-1 4-8-15,8 1-12 0,-7-1-11 16,6 0-20-16,1 0 59 16,-1 4-20-16,7-7-29 0,-7-4 11 15,7-4-19-15,0-7-8 16,0-8 13-16,0-11-13 0,7-3-7 16,-7-11 20-16,0-5-13 15,0-6 7-15,0-8-1 0,0-4-14 16,0-3 24-16,0-8 11 15,0 4 21-15,0-7-22 0,0-1-26 16,7 5 13-16,-1-5-5 16,1 5-13-16,6-1 8 15,-7-11 0-15,8 0-12 0,-8-3 14 16,1-4-1-16,-7-8-8 16,6 0 4-16,-6-7 5 0,0 4-10 15,0-4 8-15,-6-4-8 16,6 1-4-16,0-1 19 0,-7 0-13 15,7-44 3-15,0 49 4 16,0-49-17-16,-6 48 20 0,6-48 0 16,-7 44-15-16,7-44 8 15,-7 44 6-15,7-44-12 16,0 45-2-16,0-45 20 16,-6 44-19-16,6-44 4 0,0 37 12 15,0-37-22-15,0 37 20 16,0-37 1-16,0 40-13 0,0-40 2 15,-7 48 10-15,7-11-11 16,0-37-1-16,-6 37 12 0,6-37-17 16,0 0 7-16,0 41 13 15,0-41-10-15,0 0 6 0,0 0-2 16,0 0-4-16,-46-7-8 16,0-16 11-16,-7-14-3 0,1-7-65 15,-1-8 36-15,1-3 6 16,-1-12-5-16,0 1 21 15,1-4-4-15,-1-4 11 0,7 4 3 16,0 0-3-16,7 7-3 16,-7 0 9-16,13 11-1 0,7 12-5 15,26 40 5-15,-27-41-1 16,27 41-19-16,0 0 20 0,0 0-2 16,0 0-19-16,0 0 16 15,0 0 6-15,0 0-6 0,0 0-11 16,0 0 20-16,20 48-9 15,13 0-14-15,-7 4 24 16,14-4-21-16,-7 3 15 16,6 1-1-16,7 0-3 0,0 0-11 15,-7-4 18-15,7-4-14 16,0 0-2-16,0-7 23 0,-13-4-14 16,-33-33 0-16,53 41 0 15,-53-41 0-15,39 33-12 0,-39-33 12 16,26 37 15-16,-26-37-12 15,0 0 15-15,27 45 7 0,-27-45-25 16,0 0 3-16,26 37 11 16,-26-37-14-16,0 0 45 15,0 0 23-15,0 0 11 0,0 0-13 16,0 0-15-16,0 0-28 0,0 0-19 16,46-52 0-16,-7 8 8 15,1-4-19-15,6-1 3 16,6 1 12-16,1-3-8 0,6 6-7 15,0 1 13-15,7 15-6 16,-13-1-8-16,-1 8 14 0,1 3-4 16,-14 5-9-16,7 6-68 15,-46 8-156-15,53-4-243 0,-1 4-222 16,-6 4-77-16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04-09T04:49:06.02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3943 1815 955 0,'0'0'249'0,"0"0"-18"15,0 0-16-15,0 0-56 16,0 0-80-16,0 0-13 0,0 0-42 16,0 0-21-16,0 0 10 15,0 0-16-15,0 0-18 0,-14-52 25 16,8 4-4-16,19-4-39 15,7 0 39-15,-1 8-16 0,-5 11 20 16,-14 33-7-16,0 0-25 16,0 0 48-16,39-22-23 15,-39 22-8-15,53 3 24 0,-14 8 1 16,0 0-36-16,-6 1 27 16,7-1-3-16,-7 0-7 15,6-8 5-15,-39-3 13 0,39 4-18 16,-39-4-12-16,0 0 39 15,40 8-13-15,-40-8-9 0,0 0-3 16,0 0 3-16,0 0-10 16,0 0 15-16,-66 51 5 0,0-6-30 15,-12 6 22-15,-1 5 6 16,-7-1-1-16,1-3-17 0,-7 3 3 16,6-7 33-16,1-7-15 15,13 0-14-15,-1-12 13 0,8-3-5 16,12-8-5-1,53-18 0-15,-66 8 8 0,66-8-27 16,-46-8 15-16,46 8 4 16,-32-40-11-16,25-8-64 0,7 0 58 15,13 0-3-15,7 3 11 16,-20 45-20-16,26-44 46 0,-26 44-17 16,0 0 7-16,53-7-40 15,-53 7 19-15,0 0 48 0,39 59-44 16,-19-4 6-16,-20-3 39 15,-7-8-21-15,-12 4-22 0,-8-3-11 16,-6-1 32-16,-6-3 17 16,-7-8-30-16,-7-7-13 15,7-4 13-15,-6-7 22 16,-1-12-31-16,7-3-10 0,7-14 27 16,39 14-22-16,-46-45 11 15,20-14-63-15,12-7-5 0,14-1 22 16,7 8 17-16,0 7 10 15,-7 52 7-15,19-44 8 0,-19 44 13 16,0 0-15-16,0 0 6 16,0 0 10-16,20 66 28 0,-13-3-13 15,-7 4 49-15,-7-8-6 16,-6-4 15-16,-7-3-15 16,0 0-35-16,-6-8 21 0,-7-3 13 15,-13-8-31-15,-6-3-17 16,-1-8-3-16,-13-8-1 0,7-6-8 15,7-4-21-15,-7-12-43 16,6-10-229-16,14-12-195 16,12-10-81-16</inkml:trace>
  <inkml:trace contextRef="#ctx0" brushRef="#br0" timeOffset="192">3174 1512 1160 0,'0'0'154'16,"39"-30"-16"-16,-39 30-42 16,0 0-42-16,0 0-126 15,0 0-239-15,26-37-192 0</inkml:trace>
  <inkml:trace contextRef="#ctx0" brushRef="#br0" timeOffset="459">2530 1179 1193 0,'-7'-37'143'16,"7"37"13"-16,0 0-87 0,0 0-9 15,0 0 225-15,0 33-107 16,0 23-72-16,-6 21-34 16,6 19-38-16,-7 15-31 0,7 4 18 15,7-1-10-15,-1 1-164 16,14-1-357-16,0-10-236 0</inkml:trace>
  <inkml:trace contextRef="#ctx0" brushRef="#br0" timeOffset="848">2950 812 1186 0,'0'0'16'0,"0"0"91"16,0 0 4-16,40-18-50 0,-40 18-11 15,0 0-46-15,39-15-4 16,-39 15-28-16,26-11-145 0,-26 11-129 15,0 0-82-15</inkml:trace>
  <inkml:trace contextRef="#ctx0" brushRef="#br0" timeOffset="2312">1800 0 889 0,'-39'14'6'16,"-1"8"-10"-16,-6 15 19 0,-13 11-13 16,-13 12-2-16,-13 17-189 15,-14 23-114-15</inkml:trace>
  <inkml:trace contextRef="#ctx0" brushRef="#br0" timeOffset="1831">1189 1360 744 0,'0'-44'97'0,"7"7"63"15,-7 37-18 1,0 0-55-16,0 0-56 0,0 0-3 16,0 0 118-16,0 0 34 15,26 59-6-15,-6 15-101 0,6 22-35 16,-13 11 2-16,7 8 0 16,0 3-22-16,-1-7-25 0,8-8 41 15,-8-7-31-15,1-11-21 16,-7-15 28-16,0-7 0 0,-19-7-20 15,6-56 13-15,-46 51-15 16,0-21-11-16,0-12-12 16,6-21-19-16,-6-12-11 15,0-11 27-15,7-15-64 0,-7-14 81 16,13 0 14-16,7 3-7 16,13 7-6-16,13 45 22 0,0 0-6 15,0 0 4-15,0 0-22 16,0 0 38-16,0 0-2 0,0 0-2 15,0 0-21-15,46 56 9 16,-46-56 7-16,32 55 9 0,-32-55-8 16,20 52-25-16,-20-52 27 15,-6 44 5-15,6-44-25 16,0 0 15-16,-46 37 5 16,6-18 13-16,1-12-48 0,39-7 25 15,-53-26 7-15,53 26-13 16,-46-59-19-16,13 11 7 0,33 48 29 15,-19-40-11-15,19 40-18 16,0 0 33-16,0 0-2 0,0 0-13 16,0 0 7-16,0 0-14 15,39 62 20-15,-13-10 4 16,-13-8-24-16,-6 1 10 0,-7-8-6 16,0-37 34-16,-20 49-31 15,20-49-27-15,-33 44 35 0,33-44 11 16,-52 30 0-16,6-19-31 15,46-11 16-15,-46-15 1 16,46 15-14-16,-40-44-15 0,21 7 34 16,19 37 0-16,-7-38-33 15,7 38 26-15,0 0 20 0,0 0 8 16,46 38-9-16,0 17 5 16,-6 15 14-16,-8 11 78 15,-5 1 29-15,-8 3-31 0,-5-4-63 16,-21-7 0-16,-6-8-14 15,-7-3-33-15,-13-4-5 0,-13-14 12 16,-6-8 0-16,-1-15-12 16,-6-7-6-16,0-15 16 15,6-12-2-15,1-13-22 0,6-20 30 16,6-21-31-16,1-19 6 16,19-22-44-16,0-12-86 15,14-10-81-15,6 4-188 0,0 3-75 16,13 6-24-16</inkml:trace>
  <inkml:trace contextRef="#ctx0" brushRef="#br0" timeOffset="1968">657 1877 780 0,'0'0'11'16,"0"0"-25"-16,0 0-74 15,0 0-130-15</inkml:trace>
  <inkml:trace contextRef="#ctx0" brushRef="#br0" timeOffset="2132">729 3345 1433 0,'66'15'159'0,"0"-22"-78"0,6-19-30 16,0-11-34-16,7-19-42 16,6-10-261-16,-6-16-205 0</inkml:trace>
  <inkml:trace contextRef="#ctx0" brushRef="#br0" timeOffset="2484">0 1870 1269 0,'0'0'38'0,"65"-15"104"16,-5-3-67-16,-21-8-58 15,-39 26 11-15,53-33-158 0,-7 14-266 16</inkml:trace>
  <inkml:trace contextRef="#ctx0" brushRef="#br0" timeOffset="3619">2747 2454 494 0,'0'0'78'15,"-46"7"32"-15,46-7-35 16,0 0-23-16,-46-11-11 0,46 11 32 16,-33-15-16-16,33 15-41 15,0 0 17-15,0 0-18 0,-33-44 11 16,20 7-23-16,13-4-6 15,6-3-7-15,14-4 19 0,0 0-20 16,6 0 37-16,-26 48-42 16,26-56 16-16,-26 56-4 0,27-44 16 15,-27 44-2 1,0 0-33-16,39-44 37 0,-39 44-22 16,0 0 11-16,46-26 4 15,-46 26-22-15,39-19 15 0,-39 19 0 16,0 0-16-16,46 0 31 15,-46 0-10-15,0 0 8 0,0 0 5 16,0 0 13-16,33 52 7 16,-33-52-24-16,7 59 19 0,-7-18-49 15,-7-4 49-15,7-37-59 16,-6 41 50-16,6-41-31 16,-7 36 15-16,7-36-8 0,0 0 25 15,0 0-25-15,0 0 94 16,0 0-37-16,-33 41-11 15,33-41-31-15,-46 37 8 0,0-11-28 16,7 0-162-16,39-26-200 16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1:06.94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45 18 450 0,'0'0'31'0,"0"0"14"15,0 0 53-15,0 0 21 0,0 0 25 16,0 0 35-16,0 0 13 16,0 0-52-16,0 0-11 15,0 0-8-15,0 0-50 16,0 0-37-16,0 0-14 16,0 0-8-16,0 0-7 0,0 0-5 15,0 0-8-15,0 0 14 16,0 0-21-16,-8-43 15 0,8 43 15 15,0 0-25-15,0 0 23 16,0 0 11-16,0 0-37 16,0 0 39-16,0 0 24 0,0 0 48 15,0 0-35-15,-16 64 47 16,8 9-31-16,0 13-26 16,8 8 66-16,0 13-34 0,0 17-25 15,0-4 32-15,0 4-33 16,8-5-14-16,0-7 19 15,-1-10-15-15,10-16-14 16,-9-18-18-16,-8-8-7 0,8-13-10 16,-8-47 4-16,0 43-11 15,0-43 4-15,0 0-1 0,0 0-1 16,0 0-2-16,8 51-79 16,-8-51-135-16,8 43-180 15,-8-43-223-15,0 52-121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1:06.94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5631 518 552 0,'0'0'131'16,"0"0"12"-16,0 0-28 16,0 0-42-16,0 0-19 15,0 0-2-15,0 0-19 0,-38-30 61 16,-8 13-13-16,-7 0-33 16,-23 8 39-16,-15 1-20 0,-24-5-13 15,-29-4-27 1,-31 0 13-16,-8-5 32 0,-22 1 1 15,-1-1-42-15,-14-3 14 16,7-1-17-16,-8 0-16 0,8 5 15 16,0 0-36-16,-8-1 14 15,8-3-18-15,0 3 17 16,23 1 40-16,7-1 24 0,16 5-46 16,22 4 8-16,24-4-34 15,7 5 6-15,30-1 2 0,8 0-4 16,22 13-13-16,16-9 24 15,38 9-11-15,0 0 3 0,-38-4-15 16,38 4 19 0,0 0-24-16,0 0 27 0,0 0-5 15,0 0-23-15,0 0 29 16,0 0-3-16,-38 4-8 0,38-4 5 16,-45 9-27-16,7-1 38 15,38-8-26-15,-38 13 10 0,-8-4 17 16,46-9-31-16,-46 4 26 15,8 0-17-15,38-4-7 16,-45 5 34-16,-1-5-22 0,0 0-4 16,8 0-5-16,0-5 6 15,0 10 18-15,38-5-27 16,-46 0 8-16,1 0 14 0,45 0-20 16,-38 4 23-16,38-4-13 15,-46 0-15-15,8 0 23 16,38 0-22-16,-46 4 16 0,46-4 13 15,-38 9-32-15,38-9 17 16,-45 4 17-16,45-4-37 0,-31 4 23 16,31-4-8-16,0 0-2 15,0 0 24-15,0 0-17 0,-38 17-10 16,38-17 28-16,0 0-13 16,0 0 1-16,-23 43-1 15,23-43-17-15,-7 34 17 16,7-34 45-16,0 43 3 0,7-4-8 15,-7 3 61-15,0-7-37 16,8 12-18-16,-8-4-32 16,0 12 64-16,-8 5-44 0,1-4-11 15,-1 4-14-15,-7 4-9 16,7-4 8-16,-7-1-22 0,8-3 19 16,-1 0-10-16,0-9 5 15,1-4-9-15,-8 4 8 0,7-5-8 16,0 1 4-16,1 0-13 15,7 0 13-15,-8-1 4 16,-7 1 4-16,15-4-11 16,0-5 0-16,7 0 7 0,-7-4-4 15,0-30-8-15,8 34 1 16,-8-34 16-16,23 35-27 0,-23-35 35 16,23 30-21-16,-23-30 16 15,30 25-22-15,-30-25 21 0,31 17-24 16,-31-17 15-16,45 17-2 15,-14-8 0-15,-31-9-13 0,53 4 18 16,-15 1-12-16,8-1 19 16,-1-4-12-16,9 4-3 15,6-4 3-15,1 0 8 0,15 0-15 16,8 4 12-16,15-4-13 16,-8 5 17-16,16-1-13 0,-1 0 4 15,16-4-14-15,0 9 16 16,15-1 4-16,-8 1-6 0,8 8-9 15,8-4 19-15,-1 0-21 16,-7-1 17-16,0 1-1 0,0 0 7 16,-8 0-7-16,8 4-15 15,-7-4 6-15,7 4 17 0,-8-4-13 16,0-5-16-16,8 5 39 16,8-4-32-16,-8-1-6 0,0-3-36 15,7-5-19-15,9 0-9 16,-9 0 14-16,1-5 34 15,-8 1-12-15,-8-4 35 0,-7 3 8 16,-16 5 12-16,1 0-16 16,-16 0-1-16,-15 0-4 0,-7 0 11 15,-8 0 5-15,-16 5-3 16,1-5 1-16,-8-5-15 0,-38 5 13 16,46 0-3-16,-46 0 4 15,38-8-2-15,-38 8-9 0,0 0 12 16,30-30-3-16,-30 30 9 15,31-34-21-15,-31 34 10 0,15-35 4 16,-15 35 6-16,0 0-21 16,23-38 6-16,-23 38 1 15,22-39-2-15,-22 39 35 0,23-38-29 16,-23 38-14-16,15-39 14 16,-15 39 18-16,23-47-38 0,-7 4 31 15,-1 5 3-15,-8-9-22 16,-7-4 2-16,-7-9 6 0,-1-4-3 15,1-13-10-15,-16 4 20 16,0-4-7-16,-8 4 0 0,1 9 3 16,0 4 14-16,7 4-28 0,0 5 11 15,0 8 13 1,23 43-6-16,-30-42-14 0,30 42-4 16,0 0 17-16,0 0 3 15,0 0-9-15,0 0 0 0,0 0-9 16,-16-43-1-16,16 43-2 15,0 0-197-15,0 0-208 0,0 0-130 16</inkml:trace>
  <inkml:trace contextRef="#ctx0" brushRef="#br0" timeOffset="1">3211 194 435 0,'0'0'56'0,"0"0"21"0,0 0 43 16,0 0-10-16,0 0 44 15,0 0 8-15,0 0-28 16,0 0 21-16,0 0 89 0,-30 47-56 15,22 0-11-15,8 9 27 16,0 8-53-16,8 0 7 0,-1 13-32 16,1 9 26-16,-8 8-40 15,0 0-32-15,0 5 20 0,0-1-39 16,8-4-31-16,-16 4 5 16,8-3 0-16,0-1-17 15,-8-4-15-15,1-1 4 0,-1-16-10 16,8-13 5-16,0-13-2 15,-7-13 7-15,7-34-7 0,-8 26-5 16,8-26 0-16,0 0-17 16,0 0-67-16,0 0-90 0,0 0-98 15,0 0-100-15,0 0-222 16,0 0-62-16</inkml:trace>
  <inkml:trace contextRef="#ctx0" brushRef="#br0" timeOffset="2">5684 2894 511 0,'0'0'77'16,"0"0"20"-16,0 0 28 15,0 0-31-15,0 0 9 0,0 0-16 16,-53-13 23-16,0 4 18 15,-8 5 21-15,-15 0-13 16,-16-1-43-16,-22-3-2 0,-23-1-32 16,-15 5-11-16,-15-4 23 15,-8-5 4-15,0 4 12 16,-8-4-45-16,8 0-8 0,0 5-30 16,8-9 21-16,-8 8 15 15,7-4-9-15,9 1-31 0,-16-6 15 16,0 1-10-16,0 5-1 15,-16-1-15-15,9 0 28 0,-1-4-28 16,16 12 17-16,15-7-19 16,7-1 23-16,16 9 0 0,7-5-20 15,15 0 22-15,8 1-17 16,23 4 5-16,0-1 0 16,0 1 0-16,15 0-7 0,0-1 10 15,16 1-3-15,-9 0-6 0,16 0 17 16,-7-1-23-16,7 5 12 15,38 0 0-15,-54 0-25 16,54 0 37-16,-38 5-21 0,0 3-1 16,38-8 22-16,-38 9-24 15,38-9 9-15,-38 17 15 0,38-17-18 16,-45 13 10-16,45-13 4 16,-38 13-14-16,38-13 6 0,-46 8 3 15,8-4-11-15,38-4 17 16,-46 5-29-16,8-10 22 0,0 5 16 15,0-4-30-15,38 4 23 16,-46-4-21-16,46 4 10 16,-38-4 10-16,38 4-15 0,-38-5 2 15,38 5 15-15,0 0-17 16,0 0 2-16,0 0 9 0,0 0-25 16,0 0 19-16,0 0 0 15,0 0-5-15,0 0 11 0,0 0-14 16,0 0 18-16,0 0 2 15,31 39-22-15,-31-39 17 0,30 43 7 16,-30-43-18-16,23 42 4 16,0-7 3-16,-8 3 8 0,0 1-8 15,1-5 65-15,-9 9-8 16,-7-43-34-16,15 59-5 16,1-7-1-16,-16-1-12 0,7-8-1 15,1 0 1-15,-8-5-12 16,0 5 13-16,0-9-9 0,-8 0 6 15,8 5-6-15,0-1 0 0,-7-3 0 16,-1 3 0-16,8-4-10 16,-8 1 10-16,1 3 7 0,-1-4-13 15,8 0 16-15,-7 1-10 16,-1 3 11-16,0 1-19 0,1-5 5 16,-1 4 7-16,8-38-16 15,-7 47 18-15,-1-17 0 16,8-30-4-16,-8 43-8 0,8-43 0 15,0 39 14-15,0-39-8 16,0 0 6-16,0 0-2 0,8 34-4 16,-8-34-5-16,0 0 5 15,8 38 0-15,-8-38-8 0,0 0 8 16,0 0-7-16,7 39 10 0,-7-39-11 16,15 38 13-16,-15-38-3 15,8 35-6-15,-8-35 4 0,8 34 3 16,-8-34-12-16,0 0 9 15,22 38 2-15,-22-38-6 16,0 0 7-16,38 35 6 0,0-18-14 16,1-4 5-16,-9-5-4 15,8-4 14-15,0 1-10 0,8 3 8 16,-1 1-5-16,9-5 2 16,6 5-8-16,9-5 3 0,-1 4-3 15,1 1-4-15,15 0 7 0,7-1 0 16,0 1-8-16,8-1 8 15,0-3-11-15,8 3 7 0,14-4-29 16,16 1-4-16,0-5 18 16,8 4-1-16,-1 0 9 0,1 5 4 15,-8-5 14-15,-8 5-4 16,-7-5-7-16,0 0-5 16,-1 0 18-16,-6 5-3 0,-1 0 7 15,-15-1-13-15,0 5-5 16,-1-5 5-16,1 1-3 0,0 0 7 15,0-1 11-15,0 1-19 0,8-1-1 16,-8 1-6-16,0-1 11 16,-1 1 12-16,1-1-12 0,0-3-10 15,0-1 6-15,8-4 11 16,-8 4-1-16,0-4-4 0,-8-4-12 16,0 0-27-16,-15-5-5 15,8-4 22-15,-16 5-3 16,1-5-7-16,-16 9 6 0,-7-5 18 15,-8 5 6-15,0 0 11 16,-38 4 1-16,0 0-12 0,38-5 21 16,-38 5 26-16,0 0 2 0,0 0-17 15,0 0-7-15,0 0-22 16,0 0 17-16,0 0-11 0,0 0-4 16,0 0-10-16,0 0-3 15,0 0 25-15,0 0-1 0,0 0 23 16,0 0 6-16,0 0 32 15,0 0 19-15,0 0-5 16,0 0-31-16,0 0-36 0,0 0-5 16,15-34 8-16,-15 34-24 0,0-43-6 15,0 1 3-15,-7 3 14 16,-1 1-1-16,-7-10-13 0,-1 1 0 16,-6-8-6-16,14-9 3 15,-7-5 14-15,0 5 1 0,-1 8 13 16,9-4-9-16,-1 1-9 15,8 3-2-15,8 0-5 0,-1 1 7 16,16-1-2-16,-8 5-3 16,1-1-6-16,-1 1 1 0,0 0 10 15,0-1-7-15,-7-7 0 0,0 7 3 16,-1 1-3-16,-7 4-12 16,0 8 8-16,0 1 0 15,0 8 4-15,0 30 12 0,0-43-7 16,0 43-3-16,0 0 0 15,0 0-2-15,-7-34-6 0,7 34 6 16,0 0 9-16,0 0-9 16,0 0-13-16,0 0-21 0,0 0-56 15,0 0-126-15,0 0-140 0,0 0-88 16,0 0-97-16,-39-4-53 16</inkml:trace>
  <inkml:trace contextRef="#ctx0" brushRef="#br0" timeOffset="3">3097 2757 923 0,'0'0'67'0,"0"0"-22"15,0 0 63-15,0 0 24 0,0 0 5 16,0 0-29-16,0 0 72 0,0 0 34 16,-23 43-46-16,23-43 17 15,-7 59-25-15,7-3-9 0,0-5-11 16,0 1-14-16,0 3-36 16,7 5-6-16,-7 0-7 0,0 0-4 15,-7 4-16-15,7-4-3 16,0 4 10-16,-8-8-12 15,1 4-19-15,7 0-11 0,-8-5-22 16,-7 1 5-16,7-5-5 16,8 1 2-16,0-1 5 0,0-8 1 15,0-5-11-15,0-38-3 0,0 43 6 16,0-43 0-16,0 34 8 16,0-34-5-16,0 0-10 0,0 0-2 15,0 0 14-15,0 0 3 16,0 0-8-16,0 0-9 15,0 0 12-15,0 0 2 0,8 34-2 16,-8-34-6-16,0 0-4 16,0 0-8-16,0 0-18 0,0 0-28 15,0 0-53-15,0 0-53 16,0 0-64-16,0 0-125 0,0 0-87 16,0 0-80-16,30-34 20 0,-30 34 7 15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1:06.95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1095 473 1094 0,'-15'60'46'15,"15"-60"-2"-15,0 0-6 16,7 64 21-16,-7-64 42 15,0 0-10-15,0 0 10 0,76 48-38 16,-22-22-31-16,-54-26-30 16,68 0 11-16,-68 0 8 15,61-17 6-15,-61 17 17 0,0 0-44 16,0 0 34-16,0 0-3 16,0 0 42-16,30-61-17 15,-30 61 31-15,0 0-70 16,0 0-17-16,0 0 18 0,-53-17 24 15,53 17-23-15,0 0-10 16,-53 25-9-16,53-25 10 0,0 0-21 16,0 0 19-16,0 0-4 15,0 0-16-15,0 0 9 16,0 0 8-16,0 0 4 0,0 0-7 16,0 0-10-16,0 0 11 15,0 0 10-15,0 0-21 16,0 0 8-16,0 0-4 15,0 0 4-15,0 0-17 0,0 0 4 16,-15-55-1-16,15 55 1 16,0 0-123-16,0 0-204 15,0 0-142-15,-61-26-93 0</inkml:trace>
  <inkml:trace contextRef="#ctx0" brushRef="#br0" timeOffset="1">919 416 1079 0,'-69'-25'98'15,"69"25"14"-15,0 0-14 16,0 0 0-16,0 0-35 0,0 0 25 15,0 0 7-15,0 0-34 16,0 0-14-16,0 0-14 16,0 0-21-16,0 0-1 0,61 21 5 15,-61-21-23-15,0 0 7 16,0 0-4-16,31-51-3 16,-31 51 15-16,-15-60-2 15,15 60-6-15,-46-52 57 0,46 52 20 16,-69-26 7-16,16 17 3 15,0 22-18-15,53-13-10 16,-69 44-28-16,69-44-12 0,-53 60-15 16,23-9 12-16,30-51-21 15,-15 56-6-15,15-56-119 0,0 0-200 16,0 0-119-16,38 65-23 16,-38-65-22-16</inkml:trace>
  <inkml:trace contextRef="#ctx0" brushRef="#br0" timeOffset="2">195 503 822 0,'0'0'75'15,"0"0"27"-15,0 0-29 16,0 0 39-16,0 0 45 0,61 30-49 16,-61-30 33-16,61 13-10 15,-61-13-45-15,0 0-6 16,0 0-19-16,0 0-14 0,0 0 1 16,0 0-35-16,0 0 14 15,0 0-7-15,7-56-14 0,-7 56-3 16,0 0 62-16,-53-56-14 15,53 56-8-15,-68-35 32 16,68 35 14-16,-69 5-9 0,69-5 2 16,-61 34-18-16,61-34-6 15,-53 61-15-15,30-10-26 16,23-51 2-16,8 56-13 16,-8-56 1-16,30 56-7 0,-30-56-12 15,54 39-65-15,-54-39-100 16,53 17-133-16,-53-17-88 15,53-4-108-15,-53 4-31 0</inkml:trace>
  <inkml:trace contextRef="#ctx0" brushRef="#br0" timeOffset="3">348 176 903 0,'0'0'157'0,"0"0"-18"16,0 0-19-16,0 0-26 15,0 0 29-15,0 0 10 16,0 0-37-16,0 0-52 0,0 0 19 15,0 0-38-15,0 0-28 16,0 0-2-16,0 0 22 16,0 0 32-16,0 0 18 15,0 0 22-15,0 0-54 0,0 0-2 16,0 0-3-16,0 0-8 16,0 0-22-16,23-64 8 0,-15 16-1 15,-8 48 21-15,-8-52 45 16,8 52-39-16,0 0 10 15,0 0-33-15,0 0 12 0,-62-12-28 16,62 12 13-16,-45 21-19 16,45-21-269-16,0 0-269 15,0 0-132-15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1:06.95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0 933 1275 0,'0'0'253'16,"0"0"-54"-16,0 0-14 0,0 0 16 15,0 0 24-15,0 0-2 16,0 0-21-16,0 0-51 15,0 0-38-15,0 0-35 16,0 0-28-16,0 0-16 0,38-47-6 16,-15 0-18-16,0 4-3 15,7-8-4-15,-7-9 2 16,15-17-2-16,0-13-12 0,0-17 5 16,8-4 4-16,-1 8-9 15,-7 22 14-15,-7 13-13 16,-8 20 8-16,-23 48 0 0,0 0-6 15,0 0 0-15,0 0 3 16,45 35 3-16,-22 7 0 0,0 10 8 16,-8 3-8-16,0 5 15 15,1 9 16-15,-9-1 5 16,1 5-1-16,-1 0-9 16,1-1-3-16,0-7-2 15,-1 3-8-15,1-12-8 0,-1-9-5 16,-7-47 0-16,0 51 0 15,0-51 0-15,0 0-3 0,0 0-12 16,0 0-134-16,0 0-166 16,0 0-199-16,0 0-211 15,0 0 37-15</inkml:trace>
  <inkml:trace contextRef="#ctx0" brushRef="#br0" timeOffset="1">122 510 1170 0,'0'0'185'0,"0"0"20"16,0 0 34-16,68 8-18 0,1 5-20 16,-1-5-35-16,-7 1-64 15,7-5-56-15,-7-4-23 16,0 0-32-16,0-4-239 0,-8-9-296 15,-7 0-148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2:07:41.91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510 0 815 0,'37'19'149'0,"10"1"-10"16,-10-4 15-16,-1 0-80 0,-36-16-46 15,48 19 33-15,-12-7-61 16,-36-12 107-16,0 0-45 16,0 0-10-16,0 0-29 0,0 0-27 15,0 0 16-15,-57 12 13 16,-1-4 13-16,-5 7 82 0,5 5 45 16,-10 12 22-16,5 11-39 15,-5 12-23-15,5 8 11 16,6 12-14-16,4 11-35 15,6 12-28-15,5 16-21 0,16 12-20 16,5 0-1-16,16 16-10 16,5 3 1-16,10 5-2 0,6 3 2 15,10 0-73-15,0-3-188 0,0-12-317 0,-5-13-325 16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1:06.95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207 194 1242 0,'0'0'179'16,"30"-51"11"-16,-30 51 17 0,0 0-36 15,0 0-26-15,0 0-19 16,0 0 45-16,0 0 22 16,0 0 2-16,0 0-42 0,-15 73-20 15,0-1-47-15,7 1-35 16,0 0-29-16,1 4-12 16,7-4 2-16,0-1-12 15,-8-3-5-15,-8-5 1 0,8-4-2 16,1-5-44-16,-8-3-65 15,7-9-109-15,8-43-62 16,0 0-112-16,-15 51-155 0,15-51 10 16</inkml:trace>
  <inkml:trace contextRef="#ctx0" brushRef="#br0" timeOffset="1">199 280 1292 0,'-8'-56'187'0,"8"56"40"16,-7-60-20-16,7 60-24 0,0-51-39 15,0 51-21-15,23-51-27 16,-23 51-8-16,0 0-27 16,68-39-17-16,-7 22-6 0,-8 13-9 15,1 8-7-15,-1 13 4 16,1 9-8-16,-8 4 16 15,-46-30-10-15,53 60 13 0,-23-9-3 16,-14-4-11-16,-16-4-6 16,-23 4-4-16,-8-4-6 0,-14-1-4 15,-9 1-3-15,0-13 0 16,1 0-6-16,0-9-3 16,15-8 6-16,38-13-38 15,0 0-15-15,-54 0-42 0,54 0 36 16,0 0 9-16,0 0 24 15,0 0 7-15,61-34 8 16,0 26 14-16,-8 12 7 0,1 13 12 16,0 9-3-16,-8 8 10 15,-46-34 22-15,38 68-7 16,-16-12 17-16,-6-5 13 0,-32-4-14 16,1 0-12-16,-30-4-21 15,-9-4-8-15,-8-5-11 16,-14-4 2-16,-7-9 1 15,7 1-8-15,-1-5-8 0,0-9-13 16,24-8-164-16,53 0-212 16,-61-21-310-16,61 21-89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1:06.95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1111 82 600 0,'0'0'152'0,"0"0"15"16,46 29 23-16,-46-29 29 15,0 0 18-15,0 0 5 16,46 35-39-16,-46-35-61 0,0 0-55 16,38 47-28-16,-38-47-26 15,15 47-17-15,-15-47 4 16,23 47-27-16,-23-47 7 0,23 47 0 16,-23-47 6-16,0 0-6 15,46 34 4-15,-46-34-4 16,53 13-4-16,-53-13 27 0,61-9-10 15,-15-8-2-15,-46 17-18 16,0 0 1-16,45-42 0 0,-45 42-2 16,31-56-2-16,-31 56 7 15,15-51-4-15,-15 51 4 16,0 0 16-16,0 0-25 16,0 0 9-16,-46-30 7 0,46 30-1 15,-61 8-12-15,16 9 18 16,45-17-16-16,-46 35 7 15,46-35-6-15,0 0 23 0,0 0 2 16,-38 42-11-16,38-42-1 16,0 0-4-16,0 0 17 15,0 0-17-15,0 0-3 0,0 0 9 16,0 0-20-16,0 0 11 16,0 0 0-16,0 0-9 0,0 0 9 15,0 0-13-15,0-42 25 16,0 42-17-16,0 0 1 15,0 0-9-15,0 0-42 16,-61-26-77-16,61 26-78 0,-61 0-121 16,7 13-22-16,54-13-33 15,-38 17-51-15</inkml:trace>
  <inkml:trace contextRef="#ctx0" brushRef="#br0" timeOffset="1">487 261 779 0,'0'0'49'0,"0"0"86"0,0 0-22 16,0 0-19-16,0 0-10 15,0 0-1-15,46 56-10 0,-1-22-1 16,1-4-41-16,-8-13 2 16,-38-17 61-16,53 9-17 15,-7-14-28-15,-46 5-14 0,0 0-28 16,0 0-21-16,46-55 14 16,-24 8 22-16,-22 47-4 15,-7-73 57-15,-8 13 32 16,15 60-23-16,-31-60 1 0,31 60-22 15,0 0-27-15,-61-25 1 16,61 25 11-16,-68 8-23 16,15 13-21-16,53-21 0 0,-46 43-4 15,46-43 4-15,-31 47-18 16,31-47 25-16,-7 43-5 0,7-43 3 16,0 0-14-16,0 0 10 15,0 0-2-15,45 21 2 16,-45-21-5-16,54-4 7 15,-54 4 7-15,45-13-14 0,-45 13 10 16,0 0-1-16,0 0 20 16,0 0-7-16,0 0-11 15,0 0-4-15,0 0-7 0,0 0-9 16,-53 22 9-16,7-1-10 16,46-21 3-16,-45 39-106 15,45-39-198-15,0 0-154 0,0 0-46 16,-46 38 17-16</inkml:trace>
  <inkml:trace contextRef="#ctx0" brushRef="#br0" timeOffset="2">37 22 894 0,'0'0'86'16,"0"0"102"-16,0 0-38 0,0 0 0 15,0 0-90 1,-8 55 42-16,8-55 1 0,23 52-26 16,-23-52-29-16,0 0 29 15,0 0 14-15,54 42-28 0,-54-42-56 16,0 0 4-16,53 0 0 15,-53 0 6-15,0 0-14 16,0 0 7-16,38-55 5 0,-38 55 22 16,7-64 28-16,-7 64 10 15,-22-52-7-15,22 52-33 0,0 0-1 16,0 0-6-16,-61-4 33 16,61 4-20-16,-53 38-22 15,53-38-3-15,-46 65-10 16,31-10-6-16,7-8-5 15,8-47-27-15,15 56-123 0,-15-56-194 16,46 43-212-16,-46-43-22 16</inkml:trace>
  <inkml:trace contextRef="#ctx0" brushRef="#br0" timeOffset="3">334 810 1078 0,'-31'51'83'16,"31"-51"-41"-16,-15 47 44 0,15-47-20 16,0 0-9-16,15 51 5 15,-15-51-6-15,0 0-33 0,54 22 8 16,-16-18-2-16,1-12 20 15,-1-10 2-15,-8-7-7 16,-30 25-13-16,46-52-23 0,-16 5 21 16,-7 0-22-16,-23 47 68 15,15-47 48-15,-15 47-36 16,0 0-25-16,0 0-8 16,0 0 20-16,0 0 7 0,0 0-60 15,0 0 7-15,-38 30-7 16,38-30-8-16,-23 34-8 15,23-34-8-15,-15 35 26 0,15-35-55 16,0 0-49-16,0 0-127 16,54 30-123-16,-1-13-80 0,-8-17 18 15,16-5-3-15</inkml:trace>
  <inkml:trace contextRef="#ctx0" brushRef="#br0" timeOffset="4">1027 827 1058 0,'0'0'171'16,"0"0"66"-16,0 0-18 15,0 0-45-15,0 0-38 0,31 13-7 16,-31-13-25-16,38 13-15 16,0-1 14-16,-38-12 0 15,45 5 17-15,2-14-27 0,-9-4-27 16,0 0-6-16,-38 13 12 15,38-25-1-15,-38 25 11 0,31-26 7 16,-31 26-29-16,0 0-23 16,0 0-10-16,0 0-10 15,0 0-7-15,0 0-3 16,0 0-7-16,-46-4-11 0,8 8-93 16,0-4-125-16,38 0-145 15,0 0-136-15,-54 9-128 16,54-9-11-16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1:06.96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53 581 701 0,'0'0'96'15,"-31"17"-2"-15,31-17 17 16,0 0-36-16,-22 34 69 15,22-34-14-15,0 0-8 0,0 0-42 16,0 0-10-16,0 30 22 16,0-30-29-16,30 4-11 0,8-4-34 15,0-13 2-15,0-4-20 16,0-4 7-16,8-5 9 0,-8-4-24 16,0-4 5-16,-8-4 33 15,-7 3 46-15,0 10 2 16,-23 25-11-16,15-30-2 0,-15 30 12 15,0 0-18-15,0 0-32 16,-45 4-1-16,-1 17-26 0,0 1 14 16,8-1-14-16,-7 5-5 15,14-9 12-15,31-17-7 16,-30 21-7-16,30-21-12 0,0 0-86 16,0 0-98-16,0 0-165 15,0 0-114-15,45 13-63 0</inkml:trace>
  <inkml:trace contextRef="#ctx0" brushRef="#br0" timeOffset="1">745 683 626 0,'38'26'75'15,"-38"-26"-16"-15,46 27 0 16,-8-6-1-16,0-4 19 0,-7-4 18 16,7 0-20-16,-38-13 4 15,45 8-65-15,-14-8 6 16,-31 0-12-16,45-4-1 0,-45 4 35 16,0 0-35-16,0 0-2 15,0 0 17-15,0 0 14 0,16-38 4 16,-16 38 57-16,0 0-4 15,0 0 6-15,0 0 4 0,0 0-16 16,0 0-18-16,-46-9 4 16,46 9-23-16,-31 13-19 0,31-13 2 15,0 0-12-15,0 0 20 16,-22 30-20-16,22-30-10 0,0 0-30 16,0 0-40-16,0 0-106 15,0 0-91-15,0 0-120 16,38 8-55-16</inkml:trace>
  <inkml:trace contextRef="#ctx0" brushRef="#br0" timeOffset="2">996 220 1097 0,'0'0'101'16,"8"61"-5"-16,0-14 4 0,-1-4 18 15,16-9 0-15,-23-34-16 16,23 39-47-16,-23-39 12 0,0 0-2 16,0 0-45-16,46 25 21 0,-46-25-13 15,38 0-31-15,-38 0 15 16,0 0-15-16,38-42-11 0,-16 3 14 15,-6-4 0-15,-9 5 13 16,-7 38-7-16,8-51 25 0,-8 51-2 16,0 0-13-16,-8-36 7 15,8 36-13-15,0 0-2 0,-38-4 3 16,0 8-11-16,0 5-15 16,38-9 25-16,-46 22-4 15,8-5-81-15,38-17-217 0,-38 17-141 16,38-17-66-16</inkml:trace>
  <inkml:trace contextRef="#ctx0" brushRef="#br0" timeOffset="3">380 96 774 0,'0'0'61'0,"0"0"-1"15,0 0 4-15,0 0 5 0,0 0-18 16,0 0 22-16,0 0-20 0,8 43-26 16,-8-43-35-16,0 0 17 15,0 0 5-15,0 0 25 0,0 0 33 16,0 0-61-16,0 0-5 15,0 0 16-15,0 0 1 0,0 0-31 16,0 0 39-16,0 0-46 16,-38-47 64-16,38 47-25 15,-54-43 15-15,54 43 21 0,-45-34 20 16,45 34 4-16,-54-17 13 16,54 17-24-16,0 0-14 0,0 0 10 15,0 0 83-15,-45 8 1 16,45-8-33-16,0 0-37 0,0 0-29 15,-23 47-13-15,15-8-11 16,8-39-26-16,8 43-1 0,-8-43 7 16,0 30-10-16,0-30-21 15,0 0 15-15,0 0 1 0,15 38-40 16,-15-38-6-16,0 0 13 16,0 0-61-16,0 0-43 15,0 0-4-15,0 0 26 0,0 0 29 16,0 0 3-16,-23-47-2 0,23 47 21 15,-22-47 69-15,22 47 3 16,0 0-36-16,-38-43-1 0,38 43-14 16,0 0-93-16,0 0-8 15,0 0-84-15,0 0-71 0,-39 5-56 16</inkml:trace>
  <inkml:trace contextRef="#ctx0" brushRef="#br0" timeOffset="4">2982 564 464 0,'0'0'183'16,"0"0"-18"-16,-15 38-1 15,15-38 8-15,0 47-1 0,0-8-23 16,0-39 4-16,8 48-18 16,-8-48-32-16,7 42-42 0,9-16-19 15,-16-26-8-15,0 0-5 0,0 0-28 16,0 0 8-16,22 17 2 16,-22-17-10-16,38-4 15 0,-15-9-8 15,-23 13-19-15,31-26 18 16,-31 26-6-16,22-38-13 0,-22 38 17 15,16-40 6-15,-16 40-10 16,0 0 18-16,0 0 4 16,0 0-20-16,-46 13 14 0,-7 14-16 15,7 7 4-15,0 0-18 16,1 5 25-16,14-1-8 0,1-8-19 16,15 0 12-16,15-30 4 15,-8 26-40-15,8-26-9 0,0 0-81 16,0 0-119-16,38 4-91 15,-7-8-45-15,7-9-43 0</inkml:trace>
  <inkml:trace contextRef="#ctx0" brushRef="#br0" timeOffset="5">3568 602 708 0,'31'26'157'15,"-31"-26"-51"-15,0 0 12 16,30 34-21-16,-30-34-28 0,0 0 10 16,0 0-73-16,30 34 29 15,-30-34-7-15,0 0-28 0,0 0 11 16,39 17 16-16,-39-17-16 15,0 0-7-15,30-8-8 16,-30 8 0-16,0 0-9 0,0 0 20 16,30-43 23-16,-7 9 0 0,-23 34 62 15,0 0 23-15,0-35-1 16,0 35 4-16,0 0 16 0,-38 9-5 16,-7 17-45-16,-1-5-39 15,0 9-6-15,8-4 4 0,0 5-2 16,8-10-16-16,30-21-8 15,0 0-13-15,0 0-9 0,-23 26-57 16,23-26-100-16,0 0-135 16,0 0-132-16,0 0-52 15,30 4 14-15</inkml:trace>
  <inkml:trace contextRef="#ctx0" brushRef="#br0" timeOffset="6">3766 371 1033 0,'0'0'172'16,"0"0"-56"-16,-38 21-11 16,38-21 22-16,0 0-11 0,-23 43 8 15,23-43-34-15,0 0-31 16,0 0-17-16,15 34-29 0,-15-34 6 15,0 0 4-15,0 0-7 16,0 0-13-16,0 0-3 0,0 0-22 16,0 0 13-16,0 0 4 0,31-34 25 15,-31 34-15-15,15-38-9 16,-15 38 4-16,8-39-11 0,-8 39 45 16,0 0 9-16,0 0-2 15,0 0-11-15,-38 0-8 16,-8 9-29-16,8-1-6 0,-8 9 8 15,16 1 5-15,30-18-107 16,-53 25-209-16,14-8-151 0,39-17-61 16</inkml:trace>
  <inkml:trace contextRef="#ctx0" brushRef="#br0" timeOffset="7">2670 273 1147 0,'-15'51'187'16,"15"-51"-15"-16,23 51-47 16,7-8-19-16,1-13-16 0,-31-30 34 15,53 30 5-15,-15-13-33 16,0-8-42-16,-7-5-43 0,-31-4 0 15,38 0 1-15,-38 0 30 16,0 0-13-16,0 0-7 0,0 0-9 16,30-43-2-16,-30 9-9 0,0 34 28 15,-15-39 7 1,15 39 18-16,-31-38-3 0,31 38-1 16,-45-34-9-16,7 17-2 0,0 12-9 15,38 5-8-15,-46-4-15 16,46 4-8-16,-30 4-5 0,30-4-8 15,0 0 7-15,0 0-60 16,0 0-154-16,0 0-198 0,0 0-98 16,0 0-18-16</inkml:trace>
  <inkml:trace contextRef="#ctx0" brushRef="#br0" timeOffset="8">2457 143 609 0,'-45'39'162'0,"45"-39"-24"0,-23 47 84 15,23-47 58-15,-15 61-34 16,15-18-27-16,0-43-28 0,0 47-32 15,7-9-45-15,-7-38-48 16,0 0-23-16,0 34-11 0,0-34-11 16,0 0-5-16,0 0-6 15,0 0 1-15,0 0-9 16,0 0-2-16,0 0 4 0,0 0-4 16,0 0 5-16,8-30-5 0,-8 30 17 15,7-38-5-15,-7 38 12 16,0 0-5-16,0 0-6 0,8-34-27 15,-8 34 4-15,0 0 10 16,0 0 0-16,0 0-5 0,0 0-106 16,0 0-241-16,0 0-187 15,0 42-92-15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1:26.63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61 482 260 0,'0'0'74'0,"0"0"-10"16,0 0 20-16,0 0 28 16,0 0 17-16,0 0-27 0,0 0 32 15,0 0 5-15,0 0-35 16,0 0 44-16,0 0-62 16,0 0-2-16,0 0 5 15,0 0-10-15,0 0 45 0,54 4-16 16,-1-4-34-16,8 0-18 15,7 0-3-15,8 0 19 16,0-4-12-16,0 4-22 0,0 0-10 16,1 0-2-16,6 0-13 15,-7 4-3-15,-7 0 6 0,-1-4 18 16,-14 0-58-16,-9 5 6 16,-45-5 20-16,46 0-2 15,-46 0 14-15,0 0-14 16,0 0 2-16,0 0-8 0,0 0 11 15,0 0-11-15,0 0 6 16,0 0 0-16,0 0-4 16,0 0-5-16,38 4 9 0,-38-4-11 15,0 0-8-15,0 0-50 16,0 0-69-16,0 0-93 16,0 0-157-16,0 0-69 0,0 0-58 15</inkml:trace>
  <inkml:trace contextRef="#ctx0" brushRef="#br0" timeOffset="724">472 15 407 0,'0'0'105'0,"0"0"24"0,0 0-14 15,0 0-24-15,0 0-12 16,0 0-21-16,0 0-29 0,0 0 11 16,0 0-17-16,0 0-6 15,0 0 49-15,0 0-14 16,-53 42-37-16,53-42 60 0,-61 56-55 15,61-56 23-15,-68 56 35 16,14-13-39-16,54-43-13 16,-68 52 8-16,68-52-6 15,-61 55-5-15,61-55-14 0,-53 56-3 16,53-56 22-16,0 0-24 16,-54 51-2-16,54-51-2 15,0 0-12-15,0 0 12 0,0 0-6 16,0 0 3-16,0 0 7 15,0 0 7-15,0 0-21 0,0 0 10 16,0 0 6-16,0 0-41 16,0 0-32-16,0 0-16 15,0 0-57-15,0 0-121 0,0 0-85 16</inkml:trace>
  <inkml:trace contextRef="#ctx0" brushRef="#br0" timeOffset="1760">579 32 331 0,'0'0'65'0,"0"0"28"16,0 0-14-16,0 0 15 0,0 0-20 15,0 0-9-15,61-5-9 16,-16 1-18-16,1 0-21 0,-1 0-4 16,-45 4-4-16,54-9-1 15,-54 9 14-15,53-9-31 16,-53 9-3-16,0 0 17 0,0 0 13 16,38-4-18-16,-38 4 16 15,0 0 1-15,0 0-17 16,0 0 0-16,0 0 0 15,0 0 8-15,0 0-56 0,0 0-16 16,0 0-26-16,0 0-45 16,0 0 15-16,0 0 39 15,0 0-16-15,0 0 14 0,0 0 16 16,0 0 14-16,0 0 15 16,0 0 27-16,0 0 11 15,0 0 0-15,0 0 26 0,0 0 17 16,0 0-2-16,0 0 27 15,0 0-6-15,0 0-5 16,0 0 23-16,0 0-19 16,0 0 10-16,0 0-3 0,0 0-5 15,0 0 69-15,0 0 14 16,0 0-9-16,0 0-30 16,38 56 23-16,-15-13-43 0,-8-1 6 15,0 5-7-15,-15-47 2 16,16 83-26-16,-1-15-29 0,-8 5-5 15,1-13-14-15,0-5-2 16,-1-2 4-16,1-11-7 16,-8-42-5-16,15 60-4 0,-15-60-6 15,8 52-5-15,-8-52 20 16,0 0-24-16,0 0-25 0,0 0-105 16,0 0-140-1,0 0-93-15,0 0-84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1:29.10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84 635 672 0,'0'0'93'15,"0"0"-26"-15,0 0 10 16,0 0 3-16,0 0 29 16,0 0 1-16,0 0 2 0,68 9-3 15,-7 4-55-15,8-5-18 16,7 1-19-16,7-5 37 16,-6 9-64-16,6-9 17 0,-7 0 12 15,-7 5-22-15,-8 0-5 16,0-1-10-16,-16 5 18 0,-45-13 29 15,46 4-14 1,-46-4-37-16,0 0-41 0,45 4-55 16,-45-4-95-16,0 0-35 15,0 0-13-15,0 0-43 0</inkml:trace>
  <inkml:trace contextRef="#ctx0" brushRef="#br0" timeOffset="796">160 242 241 0,'0'0'50'16,"0"0"8"-16,38-22 1 0,-38 22 14 15,0 0 0-15,0 0-36 16,0 0-8-16,30-34 1 15,-30 34-28-15,0 0 7 16,0 0 0-16,38-38-13 0,-38 38 18 16,23-35-9-16,-23 35 15 15,0 0 30-15,0 0 11 0,31-38-22 16,-31 38 3-16,0 0-14 16,0 0 28-16,0 0-28 15,0 0-7-15,0 0-8 0,0 0 17 16,0 0-12-16,0 0-10 15,23-39 24-15,-23 39-22 0,0 0 41 16,0 0-28-16,0 0-19 16,0 0 39-16,0 0 61 15,0 0 9-15,0 0-15 16,-23 60-10-16,0-4-18 0,8-5-5 16,-8 1-4-16,0-1-13 15,0 0-12-15,0-4-15 0,-7 0 14 16,7-4-2-16,-7 0-12 15,-1 0 4-15,31-43-4 0,-38 42-8 16,38-42 11-16,-38 35-17 16,38-35 1-16,0 0-5 15,0 0-10-15,0 0 0 0,0 0 7 16,0 0-12-16,0 0-84 16,0 0-159-16,0 0-165 15,0 0-13-15,0 0-23 0</inkml:trace>
  <inkml:trace contextRef="#ctx0" brushRef="#br0" timeOffset="1511">441 49 687 0,'0'0'17'16,"0"0"-6"-16,0 0 3 16,0 0 13-16,0 0 11 15,0 0 17-15,0 0-12 0,0 0 17 16,0 0-19-16,0 0-3 15,38-21 3-15,-38 21-14 0,46-13-2 16,7 4 3-16,-7 5 4 16,7 4-35-16,1 0 18 15,-1 4-7-15,0-4-17 16,-15 5 11-16,-38-5-37 0,46 4 54 16,-46-4 9-16,0 0-24 15,0 0 34-15,0 0-1 0,0 0-26 16,0 0-2-16,0 0-23 15,0 0 17-15,0 0-30 0,0 0 27 16,0 0 7-16,0 0-32 16,0 0 19-16,0 0 6 15,0 0-14-15,0 0 14 0,0 0-5 16,0 0-6-16,0 0 11 16,0 0-15-16,0 0 24 15,0 0 29-15,-15 47 4 16,-8 0 45-16,23-47 5 0,-38 64-1 15,15-4-1-15,-8 0-18 16,16 0 7-16,0 0-14 0,0-5-6 16,15 5-7-16,-8 0-8 15,16-4 8-15,-1-5-18 0,1-8 0 16,7 0 18-16,-15-43-5 16,23 51 7-16,-23-51-20 0,23 47-7 15,-23-47-12 1,0 0-9-16,0 0-11 0,0 0 5 15,0 0 5-15,23 47-1 16,-23-47 2-16,0 0 9 0,0 0-3 16,0 0-20-16,0 0-66 15,0 0-125-15,0 0-196 0,0 0-130 16,0 0-4-16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1:33.70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297 612 583 0,'0'0'78'0,"0"0"-44"16,0 0 10-16,0 0-2 0,0 0 13 15,0 0 25-15,0 0 28 16,0 0 2-16,0 0-15 0,0 0 1 15,0 0-4-15,0 0-32 16,0 0 14-16,0 0-30 0,0 0-7 16,0 0-14-16,0 0 18 0,0 0 34 15,38 0-19-15,0 0-14 16,0 0 11-16,0 0 5 0,8 4-14 16,-1 0-16-16,9-4-7 15,-1 5 3-15,0-1-11 16,0 0-25-16,-7-4 6 0,0-4 9 15,-1 4-7-15,-7 0-11 16,0 4 33-16,-7 1-25 0,-31-5 23 16,38 0-24-16,-38 0 8 15,38 8-5-15,-38-8 1 0,0 0-13 16,38 4 14-16,-38-4-15 0,0 0 12 16,38 0-34-16,-38 0 9 15,0 0-10-15,0 0 22 0,0 0-22 16,0 0 8-16,0 0-48 15,0 0-39-15,0 0-24 16,0 0-50-16,0 0-37 0,0 0-42 16,0 0-29-16</inkml:trace>
  <inkml:trace contextRef="#ctx0" brushRef="#br0" timeOffset="484">700 133 478 0,'0'0'99'0,"0"0"-23"0,0 0 10 16,0 0-51-16,0 0 46 0,0 0-4 16,-38-13-32-16,38 13 22 15,0 0-23-15,0 0-6 0,0 0 31 16,0 0-32-16,0 0 33 15,0 0 45-15,-46 30 9 16,8 4-17-16,0-4-30 0,38-30 4 16,-53 56 5-16,7-9-58 15,1-9 7-15,-8 5 9 0,-1-5-32 16,1 1 8-16,0-5-25 16,7 0 25-16,-7-4-31 0,15-8 7 15,38-22 15-15,-46 25-39 16,46-25-71-16,0 0-79 0,0 0-86 15,0 0-71-15,0 0 3 0,0 0-26 16</inkml:trace>
  <inkml:trace contextRef="#ctx0" brushRef="#br0" timeOffset="1267">776 86 415 0,'0'0'88'15,"0"0"3"-15,0 0-5 16,0 0-2-16,0 0-50 0,0 0-13 16,0 0-2-16,0 0-13 15,0 0 20-15,0 0 16 0,0 0-27 16,0 0-4-16,0 0 3 0,0 0-18 16,38-13 4-16,-38 13 0 15,38 0 10-15,-38 0 10 0,31-4 14 16,-31 4 8-16,0 0-8 15,45 8-10-15,-45-8-4 16,46 13 9-16,-46-13 1 0,46 9-25 16,-8-5-5-16,-38-4-5 15,45 8 7-15,-7 1 4 0,-38-9 5 16,39-4 9-16,-39 4-32 16,38-5 12-16,-38 5-37 0,38-12 44 15,0-1-1-15,-38 13-17 16,45-26 4-16,-14 5-16 0,-31 21 10 15,45-22 2-15,-45 22 18 0,31-17-7 16,-31 17 0-16,0 0-13 16,0 0 2-16,0 0 15 15,0 0 4-15,0 0 23 0,0 0-7 16,0 0-21-16,0 0-9 16,0 0 2-16,0 0 27 0,0 0-18 15,0 0 16-15,0 0-4 16,0 0-23-16,0 0 27 0,0 0 5 15,0 0 17-15,0 0-10 16,0 0 10-16,0 0-39 0,0 0 30 16,0 0 23-16,0 0 18 15,-23 43 23-15,-7-9-12 0,14 0-5 16,1 1-11-16,0-1-7 0,0 0-21 16,-1 5 18-16,1-1-10 15,0 5-18-15,7 4-16 16,-7-9-5-16,8 5-16 0,7-4-1 15,0-39 6-15,-8 47-43 16,8-9-79-16,0-38-38 0,0 0-78 16,0 0-49-16,0 39-8 15,0-39-6-15,0 0-21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1:31.54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259 485 242 0,'0'0'63'16,"0"0"-2"-16,0 0 13 0,0 0 11 15,0 0 14-15,0 0-26 16,0 0 22-16,0 0 12 0,0 0 18 16,0 0-14-16,0 0-11 15,46 4-23-15,-1 0-12 16,9 0-23-16,6 5-36 0,9-5 3 15,7 5 1-15,0-5-10 16,8 0 24-16,-8-4-29 0,0 0 5 16,0 5 22-16,-7-1-27 15,-9 0 21-15,1 0-26 0,-7 1-1 16,-9-1 27-16,-14-4-39 16,-31 0 31-16,38 4 10 0,-38-4-51 15,0 0 1-15,0 0-94 16,0 0-80-16,0 0-64 15,0 0-64-15</inkml:trace>
  <inkml:trace contextRef="#ctx0" brushRef="#br0" timeOffset="560">693 5 439 0,'0'0'55'16,"0"0"3"-16,0 0-25 16,0 0 4-16,0 0 12 0,0 0 1 15,0 0 10-15,0 0-4 16,0 0 19-16,0 0-26 16,0 0-14-16,0 0 20 15,0 0-42-15,0 0-19 0,0 0 50 16,0 0-11-16,0 0 10 15,0 0-15-15,0 0 6 0,0 0 31 16,0 0-42-16,0 0 34 16,-46 9 14-16,46-9 2 0,-53 26 38 15,7 4-14-15,-7 4-23 16,-8 4-30-16,8 1 10 0,-8-1 3 16,8 1-28-16,-8-5-5 15,7 0-10-15,9-8-18 16,-1 0 13-16,16-5 3 0,30-21-12 15,0 0-25-15,-31 21 17 16,31-21-2-16,0 0-32 0,0 0-64 16,0 0-97-16,0 0-83 15,0 0-16-15,0 0-2 0,0 0-4 16</inkml:trace>
  <inkml:trace contextRef="#ctx0" brushRef="#br0" timeOffset="1232">624 1 469 0,'0'0'93'0,"0"0"-8"0,0 0-28 16,0 0-18-16,0 0-4 15,0 0 2-15,0 0 12 0,38-4 2 16,-38 4 5-16,38 4 6 15,8 0-32-15,7 1-17 0,0 3 6 16,1 1-8-16,7-9-11 16,-8 4 11-16,-7-4-15 0,-1-4 14 15,-14 0-6-15,-31 4 11 16,38 4 1-16,-38-4 5 0,0 0 19 16,0 0-21-16,0 0-27 15,0 0 26-15,0 0-38 0,0 0 30 16,0 0-8-16,0 0-11 15,0 0 3-15,0 0 23 16,0 0-21-16,0 0 11 0,0 0 5 16,0 0-2-16,0 0-3 15,0 0-2-15,0 0 1 0,0 0-9 16,0 0 13-16,0 0 19 16,0 0-35-16,0 0 69 0,0 0 24 15,7 47-11-15,1 4-5 16,-8 1-20-16,0-5-35 0,0 4 5 15,0 0-16-15,7 5-2 16,9-5 1-16,-1 1 36 16,0-5-21-16,0 0-16 0,1-5 5 15,-1-3-8-15,8-5 0 16,-8-4 16-16,0 0-23 0,-15-30-30 16,0 0-134-16,0 0-66 15,15 34-39-15,-15-34-32 0,0 0-52 16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2:04.80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433 316 483 0,'0'0'101'16,"0"0"57"-16,0 0-16 16,0 0-24-16,0 0 17 0,0 0-11 15,0 0-7-15,0 0 22 16,0 0-19-16,0 0-23 15,0 0-8-15,0 0-24 0,0 0-26 16,0 0 50-16,0 0-9 16,0 0-36-16,0 0 5 15,38 60-3-15,-15-9-13 16,0 5-13-16,-8-5-7 0,-15-51-11 16,15 65-2-16,-15-65 3 15,23 59-16-15,-23-59 8 16,0 0-183-16,0 0-225 0,23 52-105 15,-23-52 5-15</inkml:trace>
  <inkml:trace contextRef="#ctx0" brushRef="#br0" timeOffset="928">882 55 433 0,'0'0'93'0,"0"0"-28"16,0 0-21-16,-53-34-5 15,53 34-18-15,-61-13 3 16,15 5 1-16,46 8-4 0,-61 0-4 15,8 4-11-15,8 4 0 16,-1 1 15-16,46-9 29 16,-61 17-17-16,8-4-14 0,7 0-14 15,46-13 13-15,-61 30-14 16,23-5-4-16,38-25 0 16,-53 39 17-16,53-39-22 15,-46 56 22-15,8-5 14 0,38-51 77 16,-38 60-45-16,38-60-18 15,-38 64-49-15,38-64 22 16,-23 60-11-16,8-5 152 0,15-55-76 16,-7 73-11-16,14-13-40 15,-7-4 5-15,8-1 110 0,15 5-78 16,-8 0-8-16,15-4-14 16,-7-5 1-16,-23-51 26 15,61 68-39-15,0-21 20 16,-8-12 0-16,8-10-7 0,0-8-12 15,-8-4 10-15,8-13-35 16,-15 0 25-16,-1 0-21 16,1-8 12-16,7-5-11 0,-7-8-9 15,-46 21 13-15,68-52-35 16,-7 1 18-16,-8 4 5 0,-53 47-11 16,54-73 23-16,-16 9-24 15,-23 4 27-15,0 0-26 16,-7 5-8-16,-16-1 37 15,1 0-35-15,-9 1 4 0,1 3 14 16,0 10-19-16,-8-1 26 16,23 43-16-16,-38-56 0 15,38 56 7-15,-38-47-4 0,8 9 14 16,30 38-20-16,0 0-11 16,-46-43 28-16,46 43-30 0,0 0 31 15,0 0-19-15,0 0-3 16,-46-39 22-16,46 39-20 15,0 0 13-15,0 0-24 0,0 0 6 16,0 0-4 0,0 0-110-16,0 0-106 0,0 0-211 15,0 0-101-15,-15-34-44 16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2:07.55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698 479 488 0,'0'0'86'0,"30"-18"-6"16,-30 18-10-16,0 0-30 15,0 0 17-15,0 0 29 0,0 0 15 16,0 0-8-16,0 0-17 16,0 0 0-16,0 0 34 15,16 48-29-15,-16-48-23 16,0 47 8-16,0-47-47 16,-31 42-9-16,31-42 9 0,-45 43-2 15,45-43-11-15,-61 30-14 16,61-30 17-16,-54 17-4 0,54-17 14 15,-45 0 25-15,45 0-28 16,0 0 14-16,-46-21 4 16,46 21 4-16,0 0 7 0,0 0-28 15,0 0 8-15,0 0-1 16,0 0-13-16,0 0-6 16,0 0-5-16,0 0 29 0,0 0-12 15,0 0-3-15,0 0 17 16,0 0-4-16,15 64-10 15,8-8 7-15,0 3 68 16,0 6-26-16,0-1-22 0,-8 0-26 16,0-8-8-16,0-5-17 15,-7-4 20-15,-8-8-7 0,0-39-16 16,7 34 5-16,-7-34 8 16,0 0-3-16,0 0 0 15,0 0 9-15,0 0 8 0,0 0-47 16,0 0-140-16,0 0-214 15,0 0-164-15,0 0-31 16</inkml:trace>
  <inkml:trace contextRef="#ctx0" brushRef="#br0" timeOffset="652">812 63 520 0,'0'0'78'0,"-38"-30"2"0,38 30-6 16,0 0-7-16,-46-22-16 15,46 22-21-15,0 0 8 16,-60-13-19-16,14 13-6 0,46 0 39 16,-61 9-41-16,8 12-15 15,7 1 4-15,0 8 6 16,-7 8 1-16,8 9 26 15,-1 13 34-15,0 13 3 0,1 12 8 16,-1 6 12-16,8 12-37 16,7 12 9-16,1 10-6 0,15-1-44 15,0 0-7-15,7-5-15 16,16-12 54-16,-1 1 74 16,16-18-15-16,0-9 27 0,22-8-67 15,9-17 5-15,7-13 10 16,15-9-37-16,7-21 15 0,9-13-13 15,-1-17 1 1,0-9-12-16,1-13 2 0,-16-8-18 16,0-13 1-16,-8-17-7 15,-7-8-6-15,-8-19-4 0,-15-11 0 16,-15-9 9-16,0-5-15 16,-15-8 16-16,-16 9-10 15,0 13 8-15,-7 8-16 0,-15 16-13 16,-8 18-8-16,-8 17-32 15,-15 18-4-15,-15 12-55 0,-8 18-24 16,1 12-97-16,-9 9-159 16,9-5-70-16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2:09.32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1107 552 724 0,'0'0'114'0,"0"0"4"0,22 38-2 16,-6-3-29-16,-16 3-27 15,0 1-3-15,0-1 40 16,-16 1-9-16,-6-1-4 0,22-38-42 16,-31 47 58-16,31-47-55 15,-53 30-14-15,15-13-3 0,38-17-28 16,-53 0 22-16,15-17-15 16,38 17-2-16,-39-38-17 0,9-5 25 15,7 9-23-15,0-1 28 16,23 35-12-16,0 0 2 15,0 0-21-15,0 0 24 16,0 0-29-16,0 0 35 0,0 0-24 16,0 0 26-16,0 0-13 15,0 0 2-15,-38 22-8 0,38-22 18 16,-45 25-24-16,14 1 15 16,31-26-13-16,-45 17 14 15,45-17-13-15,-38 9 17 0,38-9-21 16,-38-5 26-16,38 5-36 15,0 0 24-15,-39-34-21 0,39 34 42 16,-30-38-35 0,30 38 20-16,0 0 0 0,0 0-5 15,0 0-18-15,0 0 17 16,0 0 14-16,0 0-1 0,0 0 4 16,-8 38-24-16,16 9 5 15,0 5 0-15,-1 7-15 0,8-2 14 16,1-1-20-16,-1-5 19 15,-7 0-8-15,7-4-159 16,-8-8-213-16,1-13-97 0</inkml:trace>
  <inkml:trace contextRef="#ctx0" brushRef="#br0" timeOffset="534">985 64 788 0,'0'0'19'0,"-38"-34"-27"0,7 12 17 16,-14 10-16-16,-9 16 7 15,-6 4 6-15,-9 18-3 16,1 4 64-16,-16 17 6 16,8 9 56-16,-1 4-24 0,1 8-48 15,7 9-36-15,8 4 5 16,8 9-26-16,7 9 8 0,8 16-8 16,16 9 13-16,6 18-1 15,16 8-21-15,16-4 9 16,6-10 35-16,16-7 20 0,16-14 20 15,14-25-25-15,16-17-4 16,30-22-16-16,9-25 37 0,14-22-24 16,7-21-39-16,-7-13-7 15,0-17 20-15,-15-13-11 16,-7-13 35-16,-16-12-48 0,-8-14 7 16,-22-12 0-16,-24-13 4 15,-14-13-25-15,-24-12-9 0,-14-11 4 16,-24-7 3-16,-7 9 4 15,-15 17 25-15,-8 30-6 0,-7 25-4 16,-1 35-34-16,1 34 10 16,-2 25-133-16,2 31-168 0,7 21-112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2-10-27T22:07:42.37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352 227 888 0,'0'0'264'16,"0"0"19"-16,0 0-26 16,-36 32-66-16,-12-5-14 0,-9-7-31 0,-1-8-35 15,6-8-38-15,4-8 4 16,12-12-40-1,36 16-32-15,-16-47-8 0,16-4 15 0,21 3-16 16,16 1 8-16,5 4-11 16,10 12-4-16,6 7 11 0,5 12 7 31,0 16-15-31,0 8 15 0,-11 15 12 0,-5 13 0 0,-10 7 40 16,-21 16 12-16,-22 12-18 15,-25 7-16 1,-21 9-24-16,-22 7-23 15,-10 0-109-15,-5-3-182 0,-11-9-245 16,6-7-174-16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2:10.50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965 265 530 0,'-31'-4'10'15,"1"13"-10"-15,30-9 13 16,-54 30 9-16,16 4 31 0,0-4 62 16,-8 4 17-1,46-34 18-15,-53 48-41 0,53-48-30 16,-46 47-44-16,46-47-10 0,-38 51-15 16,38-51-10-16,-23 47 25 15,23-47-17-15,0 0 3 0,0 0-21 16,38 35 25-16,8-18-18 15,-46-17 0-15,53-5 13 0,-53 5-18 16,46-4 17-16,-46 4-7 16,0 0 10-16,0 0-4 0,0 0 7 15,0 0 5-15,0 0-3 16,0 0-21-16,0 0-1 0,0 0-6 16,0 0 31-16,-54 52-39 15,54-52 19-15,-60 64 12 16,22-17 1-16,7 0 9 0,1 0 32 15,7 4-1-15,15 5-36 16,1-1 6-16,7-3-4 0,7-1-25 16,8-4 40-16,16 0-38 15,7-8-4-15,8-8 19 0,7-6-60 16,8-16-130-16,0-9-54 16,7-4-36-16,2-14-18 0</inkml:trace>
  <inkml:trace contextRef="#ctx0" brushRef="#br0" timeOffset="360">637 0 610 0,'-92'39'69'16,"1"16"56"-16,7 14-20 15,0 20-4-15,15 18-3 0,1 18-14 16,14 21 57-16,16-1-57 16,8 9-7-16,15 0-51 0,7-4-18 15,23-8 42-15,23-18-13 16,23-25-17-16,15-22 2 16,23-30 3-16,16-26-11 0,22-29 1 15,0-18-3-15,15-25-18 0,2-14-12 16,-2-20 28-16,0-9-6 15,-23-5-50-15,-14-13-76 0,-16-12-54 16,-15-13-32-16,-38 5-35 16,-16-1 83-16,-30 9 63 0,-15 17 49 15,-23 16 21-15,-15 27 7 16,-16 17 10-16,-7 13-119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2:11.86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412 509 476 0,'0'0'60'16,"0"0"65"-16,0 0 7 0,46 4-26 16,7 9 6-16,-7 4 3 15,14 13 30-15,-6 13 18 0,14 4-55 16,-7 9 4-16,0 8-34 15,-8-4-5-15,0-5-19 0,-15-3 37 16,-7-9-4-16,-31-43-8 16,15 55-21-16,-23-8-25 15,-14-4 3-15,-24 0-21 16,-7-13-10-16,-1-5 1 0,-6-3-6 16,6-9 12-16,1-13 6 15,15-13-10-15,0-9 5 0,8-16-1 16,7-13-3-16,15-18 3 15,1-4 11-15,7 5-19 0,0 4-18 16,7 12 6-16,1 5 25 16,-8 9-22-16,0 38-51 15,15-43-132-15,-15 43-204 0,23-38-48 16,-23 38-13-16</inkml:trace>
  <inkml:trace contextRef="#ctx0" brushRef="#br0" timeOffset="468">975 141 635 0,'-46'-34'101'0,"46"34"-4"15,-53-26 10-15,15 14-62 16,-8 12-6-16,-7 8-13 0,0 18-2 15,-16 8 48-15,1 22 0 16,-16 21-22-16,1 12 33 16,-1 10-27-16,8 16-1 15,0 5 67-15,15 0-38 0,15 4-62 16,16 0 3-16,22-4 13 16,16-9-13-16,30-17 14 0,15-4-7 15,23-13-3-15,8-21-8 16,15-14 20-16,15-16-22 0,0-17-1 15,0-22-4-15,0-17 1 16,0-22-18-16,0-25 28 0,1-21-6 16,-9-17 4-1,-15-27-37-15,-14-12 25 0,-17-21-1 16,-29 4 5-16,-16 8 50 16,-23 22 38-16,-7 26-23 0,-15 25-39 15,-8 21-9-15,-16 22-30 16,-6 22-11-16,-9 16 17 0,-7 22-23 15,0 13-15-15,0 8-62 16,15 9-97-16,0 4-104 0,8 0-102 16,15 0-65-16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2:13.10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634 1263 1146 0,'0'0'248'0,"0"0"-60"0,0 0-88 16,0 0-49-16,0 0 16 15,0 0 23-15,0 0 21 0,0 0-1 16,0 0-41 0,0 0-34-16,0 0 104 0,-23 52-43 15,15 3-27-15,-7 5-19 0,8 9-30 16,-9 3 11-16,1-7-13 16,7 3-11-16,-14-4 5 15,6-4-12-15,1-4 4 16,0-9 0-16,0-13 3 0,15-34-5 15,-8 30 3-15,8-30-8 16,-7 30-9-16,7-30 15 0,0 0 27 16,0 0 24-16,0 0-32 15,0 0-6-15,0 0 21 0,0 0-18 16,0 0-15-16,0 0 9 16,0 0-11-16,0 0-2 0,0 0 10 15,0 0-20-15,0 0 10 16,0 0 9-16,0 0-12 15,0 0 9-15,0 0-13 0,0 0 7 16,0 0 4-16,0 0-8 16,0 0 9-16,0 0-12 0,0 0-6 15,0 0 25-15,0 0-18 16,0 0 6-16,0 0 10 0,0 0-25 16,0 0 21-16,0 0-1 15,0 0-12-15,0 0 13 0,0 0-6 16,0 0-3-16,0 0 11 15,0 0-14-15,0 0 9 16,0 0-3-16,0 0-14 16,0 0 7-16,0 0-32 0,0 0-157 15,0 0-227-15,0 0-287 16</inkml:trace>
  <inkml:trace contextRef="#ctx0" brushRef="#br0" timeOffset="920">550 864 644 0,'0'0'85'16,"0"0"-42"-16,0 0-10 0,0 0-2 15,-15 39-22-15,0 8 57 16,-1 4-16-16,-6 1 33 0,6 3-20 16,1-3-20-16,8-9-29 15,7-43 87-15,0 56-59 16,0-9 3-16,0-47-9 16,0 0 18-16,22 39-35 0,-22-39 38 15,0 0-46-15,0 0 17 16,46 17-24-16,-46-17 29 0,38-13-44 15,-38 13 24-15,0 0-23 16,46-47 29-16,-46 47-29 0,30-56 37 16,-30 56-40-16,15-47 41 15,-15 47-42-15,0 0 34 0,0 0-20 16,0 0 37-16,0 0-23 16,0 0 20-16,0 0 19 15,0 0 4-15,16 34-17 0,-16 13 11 16,0-4 54-16,-8 13-45 15,0 4 14-15,1 0-45 0,-8 4-12 16,-1 4-7-16,-6-4-10 16,6 5 7-16,1-5-17 0,-8-8 10 15,8-9 0-15,0-5-6 16,7-3-36-16,8-39-170 16,0 0-100-16,0 0-66 0,0 0-16 15,0 0-34-15</inkml:trace>
  <inkml:trace contextRef="#ctx0" brushRef="#br0" timeOffset="1461">984 86 702 0,'0'0'87'0,"-53"-47"-13"0,7 25-41 15,0 5-22-15,8 17 12 0,-7 9-2 16,-9 8 42-16,1 9 15 16,-8 8-1-16,-7 17 17 15,7 13-1-15,-9 18-25 0,9 20 70 16,1 18-15-16,-1 13-57 15,7 4-16-15,9 4-24 0,-1 9-5 16,16-4-21-16,7-1-12 16,15-3 48-16,8-5 8 0,8-13 17 15,15-13-19-15,15-4 26 16,15-17-28-16,8-9 0 0,15-17-16 16,8-8-5-16,16-18 4 15,-2-16-4-15,9-10-19 16,0-7 0-16,-1-14 9 0,-7-8-15 15,7-9 28-15,-14-16-5 16,0-14 0-16,-1-17-11 0,-14-21-14 16,-9-17 16-16,-15-13-12 15,-7-9 16-15,-8-17-6 0,-23-12 1 16,-15-1 4-16,-15 0-14 16,-8 13 7-16,-7 13-4 0,-8 30-8 15,-8 26-1-15,0 21-5 16,8 22 0-16,-7 25-129 0,45 13-163 15,-54 30-207 1,9 17-47-16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2:15.27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299 525 637 0,'0'0'29'0,"0"0"30"15,0 0 65-15,0 0 17 0,0 0-8 16,23 51 60-16,0 5 37 16,-1 4-21-16,-6 0-77 15,6 0-19-15,-6 0 32 0,6 0-64 16,-6-8-14-16,6-1-22 16,-6-4 0-16,-1-17-42 0,-15-30 1 15,8 30 15-15,-8-30 57 16,0 0 3-16,0 0 11 0,0 0 12 15,0 0-6-15,0 0-1 0,0 0-33 16,0 0-46-16,38-60-5 16,-8-13-4-16,-7-4 1 0,0-4-15 15,-8-1-19-15,0 9-14 16,-7 9-65-16,7 8-104 16,-7 14-133-16,-8 42-170 0,15-48-33 15,-15 48 23-15</inkml:trace>
  <inkml:trace contextRef="#ctx0" brushRef="#br0" timeOffset="480">916 100 668 0,'0'0'97'0,"-23"-38"-22"16,23 38-20-16,0 0-24 0,-53-30 13 15,53 30 20-15,-61-17-3 16,7 4 18-16,1 13-23 0,7 9-38 16,-15 8 3-16,8 8-27 15,-8 10 13-15,0 3 9 0,8 5 1 16,-8 8 5-16,8 6-18 16,0 7-13-16,7 4 26 0,8 18 12 15,0 4 135-15,15 4-55 0,0 0-57 16,16 10-36-1,14-2 4-15,1 1 3 0,22 0 6 16,16-5-26-16,7-7 12 0,16-10-9 16,7-12-11-16,7-14 32 15,16-16-43-15,8-22 21 0,7-13 0 16,-7-17 14-16,0-17-37 16,0-12 39-16,-9-10-36 0,-14-12 21 15,0-14-1-15,-8-12 5 0,-15-12-10 16,-16-5-13-16,-7-13 6 15,-22-5 7-15,-16-8-15 0,-16 5-7 16,-6 8 22-16,-16 17 10 16,-8 21 0-16,0 18-27 15,-7 17 8-15,0 17-6 0,-8 13-63 16,0 13-169-16,0 12-104 16,8 9-82-16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42:16.79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427 562 511 0,'0'0'158'16,"0"0"-24"-16,0 0 30 15,0 0 2-15,0 0-40 16,0 0-18-16,0 0-1 0,0 0-36 15,0 0 68-15,0 38 35 16,-8 14-94-16,1 8-42 0,-9 8-25 16,1 5 14-16,0 0-20 15,0-5 61-15,-8 6-17 0,0-14-35 16,8-9-6-16,0-4 7 0,0-17 13 16,15-30-48-16,-8 30 35 15,8-30 18-15,0 0-5 0,0 0 23 16,0 0-1-16,0 0-41 15,15-26-5-15,0-17 11 16,1-12-13-16,-1-14 0 0,0-13-30 16,8-8-29-16,7-4 22 0,-7-13-23 15,0 9 31-15,0 4 5 16,-8 17 28-16,-7 17-8 0,-1 7-8 16,1 19 3-16,-8 34-7 0,0 0 6 15,0 0 11-15,0 0 4 16,0 0-4-16,0 0 4 0,38 57-9 15,-8 7 14-15,1-4-14 16,-8 8 22-16,-8 5-1 0,8-9-2 16,-1 9 8-16,-6-9-20 15,6-4-7-15,-6-4 2 0,-1-5 0 16,8-3 13-16,-8-9-4 16,-7-10-11-16,-8-29-12 0,7 26 9 15,-7-26-1-15,0 0-47 16,0 0-129-16,0 0-149 0,0 0-103 15,0 0-85-15</inkml:trace>
  <inkml:trace contextRef="#ctx0" brushRef="#br0" timeOffset="556">1142 30 632 0,'-45'-21'41'16,"6"13"-32"-16,1 3 37 15,-7 10-31-15,-1-1 29 0,-7 9 13 16,7-5 35-16,-15 9-6 16,0 5 30-16,1 3-19 0,-9 5 38 15,8 0-12-15,0 0-76 0,0 13-27 16,8 21 79-16,0 14 45 15,0-1-36-15,-1 13-10 16,9 4-20-16,7 9-23 0,0 4-27 16,15 4-15-16,0-3 6 0,8 3-8 15,15 0-11-15,0 1 4 16,7-5 1-16,1-5 9 0,7-12 7 16,16-3 6-16,-1-15 0 15,16-12-6-15,7-13-5 0,16-8-3 16,7-18-1-16,7-8-3 0,1-13-16 15,15-17-2-15,0-9 9 16,0-21-9-16,0-4 1 0,0-18 1 16,-8-8 0-16,0-18-8 15,-15-12-84-15,-7-13-42 0,-8-8-48 16,-16-9 47-16,-14-9 40 16,-16-4 42-16,-23 5 35 0,-14 8 7 15,-17 8 18-15,1 21-3 16,-15 14 23-16,0 22 26 0,0 20 29 15,-1 18-65-15,1 17 13 0,0 17-29 16,-8 13 28-16,8 17-12 16,-8 8-10-16,61-38-46 0,-61 56-173 15,15-9-103-15,46-47-35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00:14.60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0 281 0,'0'0'92'0,"0"0"4"0,0 0-8 15,46 29-1-15,-46-29 15 16,0 0-15-16,0 0 73 16,0 0-28-16,0 0-42 0,0 0 15 15,0 0 20-15,0 0-14 16,0 0-29-16,0 0-25 15,0 0-28-15,0 0 1 0,0 0-2 16,0 0-21-16,0 0-7 16,0 0 0-16,0 0-29 0,0 0-114 15,0 0-185-15,0 0-106 16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00:42.14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933 39 188 0,'0'0'33'0,"0"0"2"15,0 0-13-15,0 0-12 0,0 0 13 16,0 0 24-16,26 7 11 15,-26-7-6-15,46 4-8 0,-13-4 8 16,0-4-18 0,0 1-8-16,6-1-13 0,7 0-1 15,0-3-3-15,7 3-13 16,-1 0 4-16,1 1-3 0,-14-1 3 16,1 0 5-16,-7 1-5 15,-33 3 21-15,39-8-14 0,-39 8 27 16,33-4-17-16,-33 4 2 15,0 0 2-15,0 0-16 16,0 0 27-16,0 0-32 0,0 0 32 16,0 0 69-16,0 0 4 15,26 41-23-15,-6 3 17 0,-13 12 5 16,-1 14-36-16,-12 8-49 16,-1 10 11-16,-6 5-11 0,0 3-32 15,-7 4 72 1,0-4 42-16,1 7 25 0,5 0-24 15,1 5-31-15,20-5-27 16,-1 1-30-16,8 3 20 0,5 0 9 16,8-4-29-16,5 1 10 15,1 3-1-15,0-4-30 0,0 4 23 16,0 2 0-16,-7-6-16 16,0-3 0-16,-6 0 74 0,-7-8-37 15,-6-3-7-15,-1-1-2 16,-12 1-6-16,-7-4-4 0,0-8-8 15,-1 5-4-15,-5-8 18 16,6-1-15-16,-7-2 8 16,7-1 2-16,0-11-3 0,-1 0-2 15,-5 0 7-15,12-3-14 16,-6 6 25-16,0-2-12 0,0-1 10 16,6-4-10-16,-6 1 1 0,6-1 3 15,1 0-4-15,-1 4-13 16,1-3-7-16,-1 3 5 0,1 11 1 15,-1 0 14-15,0 1-4 16,-6-5 5-16,0 1-4 0,0-1 13 16,0 1-12-16,0 3 4 0,-14 7-13 15,8-3 45 1,-8 0-12-16,1 0-27 0,0 0-6 16,6-8-9-16,-6 8 18 0,13-7-18 15,-7 7 16-15,7-4-16 16,0 0 26-16,6-7-21 0,1-4 16 15,-1-7-16-15,7-1 15 0,-6 1-7 16,6-4 5-16,0 0-4 16,0 4-3-16,0 0 2 0,0 3-13 15,0 1 2-15,0-8 7 0,0 0 5 16,6 1-4-16,-12-1 13 16,6 0 12-16,0 3 15 0,-7-3-46 15,7 0-4-15,-7 4 12 16,1 4-16-16,6 3 4 0,-7 0 4 15,1-4-4-15,-1-3 10 16,7 0 20-16,-13-1 22 0,6-3-5 16,1 0-6-16,-1 4-20 0,-6 4-17 15,0-1 6-15,6 0 3 16,-6-3-6-16,0-4-7 0,7-3 0 16,-14-1 4-16,13-7 2 0,1-4 14 15,-1 0 6-15,1-3-9 16,6-30-4-16,-7 33-10 0,7-33 0 15,0 30 1-15,0-30-2 16,0 0-2-16,0 0 0 16,0 0 0-16,0 0 0 0,0 0 0 15,0 0 0-15,-13 29-4 0,13-29 4 16,0 0 0-16,0 0 5 16,0 0-5-16,0 0 0 0,-20 30 5 15,20-30-5-15,0 0 0 0,0 0 4 16,0 0 0-16,0 0 0 15,0 0-4-15,-33 29-3 0,0-10 0 16,1-12 3-16,-8 1 3 0,1 3-3 16,-7-4 0-16,6 4 0 15,-6 4 0-15,0 0 0 16,0 3 0-16,0-3 0 0,7 3 3 16,-7 5-3-16,46-23 0 0,-53 25 0 15,53-25 0-15,-39 19 0 16,39-19 0-16,0 0 0 0,-40 26 0 15,40-26 0-15,-46 26 4 0,46-26-4 16,-46 26 0-16,46-26 0 16,-46 29 0-16,46-29 0 0,-46 26-6 15,46-26 8-15,-52 30 6 0,12-8-8 16,40-22 0-16,-52 26 0 16,52-26 2-16,-33 22-2 15,33-22 0-15,0 0-5 0,0 0 1 16,0 0 1-16,0 0-2 0,0 0-19 15,0 0 2-15,0 0 14 16,0 0-2-16,0 0-8 0,0-52 10 16,20 4-1-16,6 0 5 0,0 4 1 15,7-1-2-15,0 1 2 16,6 3-2-16,-6 4-5 0,0-3-11 16,-33 40 7-16,40-45 4 0,-8 12 3 15,-32 33 4-15,33-37 3 16,-33 37 0-16,0 0-4 15,33-40 4-15,-33 40 2 0,0 0-5 16,0 0-1-16,0 0 4 0,26-37 3 16,-26 37-6-16,0 0 3 15,0 0 0-15,0 0 0 0,0 0 0 16,0 0 0-16,0 0 0 0,0 0 0 16,0 0-3-16,0 0 3 15,0 0-3-15,0 0 3 0,0 0-3 16,0 0 3-16,0 0 3 0,0 0 3 15,0 0-3-15,0 0-3 16,0 0 0-16,0 0 0 16,0 0 0-16,0 0 0 0,0 0 0 15,0 0 0-15,0 0-5 0,0 0 1 16,0 0 0-16,0 0 4 16,0 0 0-16,0 0 9 0,0 0-2 15,0 44 6-15,-13 8 3 0,0-4 2 16,-7 0-9-16,1 0 4 15,-1-4 3-15,-6-3 2 0,-1-1-3 16,1-3-4-16,26-37 5 16,-39 52-3-16,12-15 7 0,27-37-4 15,0 0-8-15,0 0-3 0,-26 37-5 16,26-37 4-16,0 0 0 16,0 0-2-16,0 0-2 0,0 0 0 15,0 0 0-15,0 0 3 16,0 0-8-16,0 0 5 0,0 0 0 15,0 0-3-15,0 0 3 16,0 0 0-16,0 0 0 0,0 0-8 16,0 0 5-16,0 0-1 0,0 0 4 15,0 0 7-15,0 0-3 16,0 41 9-16,0-41-4 0,0 0 1 16,0 0 2-16,33 36-2 0,-33-36-2 15,46 30 0-15,-7-11 2 16,-6-8-5-16,7 0-2 0,-40-11-3 15,46 14 2-15,-46-14-2 0,39 12 0 16,-39-12 0-16,0 0 0 16,0 0 0-16,0 0 0 15,0 0-33-15,0 0-66 0,0 0-66 16,0 0-83-16,0 0-113 0,0 0-128 16,0 0-100-16,0 0 7 15,0 0 28-15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00:50.56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276 676 334 0,'0'0'57'0,"0"0"-1"16,0 0-3-16,0 0 5 16,0 0 10-16,0 0 7 0,0 0-15 15,0 0 11-15,0 0-46 16,0 0-28-16,0 0 18 16,32-40-11-16,8 6-4 0,6-6 6 15,6-1-4-15,1 1-2 16,0-5 6-16,6 1-9 0,-7-8 9 15,-6 0-19-15,7 1 7 0,-7-1 6 16,-7 8-6-16,-12 10 57 16,-27 34 7-16,19-33-39 0,-19 33 13 15,7-29-32-15,-7 29-3 16,0 0 15-16,0 0-7 0,-46-26 2 16,0 15-2-16,13 3-15 0,-6 8 3 15,-1 8 21 1,7-1-29-16,-6 4 19 0,6 0 6 15,0 4-19-15,0-8 6 0,33-7 11 16,-46 30-3-16,20-4-5 16,26-26 7-16,-33 33 5 0,7-7 19 15,26-26-8-15,-26 44 5 16,12-11-9-16,14-33-24 0,-13 45 37 16,7-5-6-16,6-40-10 0,-7 52-3 15,7-11-13-15,7 3 19 16,6-7-7-16,-7 4-9 0,14-1 17 15,0-3-28-15,6 4 36 16,7-8-13-16,0 0-20 16,-7 1 15-16,0-1-24 0,1-4 32 15,-1 1-23-15,-6 3 21 16,-7-3 17-16,0 3-15 0,-13 0 18 16,7 1 29-16,-7-1-33 0,-7-4 20 15,0 5-52-15,7-34 3 16,-19 40 18-16,19-40-7 0,-13 37 9 15,6-11-3-15,7-26-2 16,0 0-11-16,-33 30 3 0,0-8-16 16,14-11 3-16,-8-4-1 15,1-3 4-15,26-4 2 16,-33 0 2-16,7-7-16 0,0-1 8 16,26 8 18-16,-27-26-14 0,8 4-4 15,19 22 11-15,-14-26-5 16,14 26-7-16,-19-26-2 0,19 26 24 15,-7-22-24-15,7 22 10 16,0 0-8-16,0-22-3 0,0 22 14 16,-6-26-19-16,6 26 9 0,0 0 17 15,0-33-16-15,0 33 5 16,0-30 5-16,0 30-7 0,0-33 8 16,0 33-24-16,0-26 16 15,0 26 11-15,0 0-15 16,0 0-6-16,0-29 29 0,0 29-44 15,0 0 32-15,0 0-15 16,0 0-4-16,0 0-3 0,0 0 8 16,0 0 32-16,-7 22-3 0,0 8 7 15,1 6 2-15,-7 1 28 16,0 4 17-16,-7 0-40 0,0-1-2 16,0 5-10-16,-6-5 12 15,6-3-25-15,1-7-2 0,-1-1 19 16,20-29-33-16,-26 37 20 15,26-37-25-15,-33 30-101 0,33-30-182 16,0 0-148-16,-26 29-79 16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5:02:16.69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125 2269 196 0,'0'0'-41'0,"0"0"19"15,0 0 19-15,0 0 9 16,0 0-1-16,0 0-5 15,0 0-4-15,0 0 4 16,0 0 10-16,-39 3-13 0,39-3 3 16,0 0-15-16,0 0 10 15,0 0 22-15,0 0-14 16,0 0-3-16,0 0-12 0,0 0 1 16,0 0 17-16,0 0-3 15,0 0 9-15,0 0-12 0,0 0-24 16,0 0 32-16,0 0 8 15,0 0-7-15,0 0-7 16,0 0 7-16,0 0 0 16,0 0-3-16,0 0 6 15,0 0-21-15,0 0 5 0,0 0 13 16,0 0-9-16,0 0-3 16,0 0 0-16,0 0 3 0,0 0 11 15,0 0-14-15,0 0 0 16,0 0-11-16,0 0 14 15,0 0 12-15,0 0-19 0,0 0-18 16,0 0-16-16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31T14:39:25.35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18368 1927 218 0,'0'0'85'0,"0"0"11"15,0 0 18-15,0 0-4 16,0 0 11-16,0 0-1 16,0 0-8-16,0 0-30 0,0 0 15 15,0 0-17-15,0 0 10 16,0 0-41-16,0 0-16 15,0 0-60-15,0 0 65 0,0 0 5 16,0 0-29-16,0 0 17 16,0 0-24-16,-27-37-10 0,27 37-23 15,-6-40 15-15,6 40-4 16,6-41 8-16,-6 41-29 16,14-37 45-16,-14 37 12 15,0 0-39-15,46-29-5 0,-46 29 23 16,39-15-11-16,14 11-3 15,-21 4 42-15,8 4-55 0,-7 3 23 16,6 1 11-16,-39-8 13 16,46 22-42-16,-46-22 31 15,46 22-13-15,-46-22-3 0,0 0-4 16,0 0 35-16,20 41-38 16,-20-41 5-16,-7 44 18 0,7-44 3 15,-26 37-12-15,26-37 50 16,-46 33-56-16,7-11 20 15,-7-3-30-15,-14-4 37 16,1-8-36-16,0 4 33 0,-13-4-15 16,0-3 26-16,-7 0-33 15,6 0 6-15,1-8-11 0,0 4 41 16,13-8-29-16,6 5-7 16,7-5 19-16,46 8-20 15,-46-14 22-15,46 14 1 0,0 0-12 16,0 0 6-16,0 0 15 15,-26-52-35-15,26 4 5 0,13 4-1 16,7 7-17-16,13 0 1 16,-33 37 34-16,32-41-14 15,-32 41 12-15,46-33-56 0,-46 33 75 16,46-22-63-16,-46 22 16 16,46-8 12-16,-46 8 24 15,40 11-20-15,-40-11 0 0,0 0 2 16,39 41-7-16,-39-41 2 15,27 55 11-15,-14-14-12 16,-13-41 39-16,-7 52-40 0,7-52 11 16,-26 48 52-16,26-48-48 15,-59 40 7-15,0-17 7 0,6-12-50 16,-6-4 41-16,6-11-31 16,7 1 59-16,46 3-46 15,-59-23 14-15,13-2-8 16,46 25 15-16,-39-56-35 0,12 8 35 15,14-4-45-15,7 8 2 16,6 3 50-16,0 4-29 0,0 37 26 16,0 0-19-16,-7-33 21 15,7 33-31-15,0 0 40 16,0 0-87-16,0 0 82 0,0 0-69 16,0 0 49-16,0 0-11 15,-46 26 25-15,46-26-12 0,0 0-19 16,-39 44-5-16,39-44 41 15,0 0-8-15,0 0 67 16,0 0-52-16,-53 34 31 16,53-34-14-16,0 0-46 0,0 0 67 15,0 0-23-15,-39 14-12 16,39-14-7-16,0 0-19 0,0 0 9 16,-20-36 7-16,7-5-21 15,13 0-3-15,0-7-3 0,6 0 7 16,1-4-7-16,0 1-17 15,6 3 30-15,-7 3-27 16,1 5 21-16,-7 3-18 16,0 37 11-16,0-48-18 0,0 10-178 15,0 38-218-15,-7-45-80 16,1 12-54-16</inkml:trace>
  <inkml:trace contextRef="#ctx0" brushRef="#br0" timeOffset="234">18105 1225 1256 0,'0'0'34'15,"0"0"94"-15,0 0 14 16,0 0-55-16,0 0-61 0,0 0-8 15,0 0-9-15,0 0-9 16,0 0-17-16,0 0 20 0,26 37-238 16,-26-37-131-16,0 34-79 15</inkml:trace>
  <inkml:trace contextRef="#ctx0" brushRef="#br0" timeOffset="493">17559 1370 877 0,'0'0'103'0,"33"-15"-6"0,-33 15-53 16,0 0-12-16,0 0 3 15,0 0 41-15,0 0 40 0,0 0-21 16,0 0-54-16,0 0-25 16,0 0 8-16,0 0-90 15,0 0-175-15,0 0-137 0</inkml:trace>
  <inkml:trace contextRef="#ctx0" brushRef="#br0" timeOffset="1080">17106 1377 471 0,'0'0'100'15,"0"0"12"-15,0 0-9 0,0 0-22 16,0 0 57-16,0 0-71 16,0 0-8-16,0 0-33 0,0 0-2 15,-59 37-3-15,6-11-4 16,-6-4 8-16,0 0 1 0,0-3-23 16,-13 3 14-16,6 4-21 15,0-1 1-15,7-2 24 16,13-1-21-16,46-22 2 0,-53 29 14 15,53-29 27-15,0 0-3 0,-13 45-32 16,13-45 16 0,13 48 0-16,-13-48-31 0,33 59 27 15,-33-59-7-15,40 63-7 16,-40-63 2-16,33 62 23 0,-33-62 2 16,26 56 47-16,-26-56 72 15,0 0 12-15,-7 55-41 0,7-55-47 16,0 0-28-16,-65 52 29 15,-1-26 12-15,0-15-15 0,7-11 0 16,-7-7 38-16,7-8-34 16,7-4-19-16,6-7 3 0,46 26-34 15,-53-59-6 1,20 4-1-16,7-1-8 0,13 1-13 16,13-4 10-16,0 4-13 15,13 3-2-15,7 0 1 0,12 4-21 16,1 4-88-16,0 7-88 15,-33 37-198-15,33-41-227 0,-33 41-76 16</inkml:trace>
  <inkml:trace contextRef="#ctx0" brushRef="#br0" timeOffset="1776">15161 1569 911 0,'-13'52'130'16,"13"-52"-7"-16,0 0 35 0,0 0-9 15,0 0-51-15,0 0-14 16,0 0-97-16,0 0-4 16,0 0 37-16,0 0 3 0,46-56-46 15,0 1 19-15,-13-1 4 16,13 5-20-16,-14 6 33 0,-32 45-13 16,53-51 0-16,-53 51 0 15,53-37-17-15,-53 37-12 0,46-15 49 16,0 15-26-16,-46 0-4 15,52 22 21-15,-52-22 0 16,53 30 6-16,-53-30-44 0,46 26 32 16,-46-26 19-16,0 0-45 15,0 0 8-15,0 0 34 16,46 29-37-16,-46-29-3 0,0 0 29 16,0 0 13-16,0 0-13 15,0 0-17-15,0 0 2 0,0 0 16 16,-59 44-30-16,-1-14 32 15,1-12-1-15,7-6 5 0,-1-1 4 16,1-4 17-16,-1-3 9 16,7-4-27-16,-7 0 15 15,7-4 38-15,46 4 16 0,-59-11-42 16,59 11 32-16,-46-19 11 16,46 19-58-16,0 0 46 15,-46-29-32-15,46 29-9 0,-33-33 3 16,33 33-12-16,-6-52-17 15,-1 8 6-15,7-1 2 0,0 1-25 16,0 2 25-16,0 5-30 16,0 37 22-16,7-48-3 15,-7 48-8-15,6-44-12 0,-6 44-56 16,0 0-135-16,0 0-195 16,0 0-109-16,0 0-37 0</inkml:trace>
  <inkml:trace contextRef="#ctx0" brushRef="#br0" timeOffset="2352">14760 1136 774 0,'0'0'154'16,"0"0"-54"-16,0 0-38 0,0 0-8 15,0 0-51-15,0 0 2 16,0 0 140-16,0 0-45 0,-13 48-65 16,13 5-7-16,6 2-6 15,-6 0-16-15,7-7 38 16,-7-3-35-16,0-45-16 16,0 48 12-16,0-48 20 0,0 0-29 15,-33 48 4-15,33-48-9 16,-52 26 17-16,6-19-8 0,46-7 15 15,-66-11-5-15,13-8-14 16,53 19 12-16,-52-51 20 0,19 3-53 16,13 0 25-16,20 48 10 15,-13-52 28-15,13 52-35 0,-7-41 17 16,7 41-31-16,0 0 11 16,0 0 10-16,0 0 8 15,0 0-29-15,0 0-3 16,0 0 33-16,0 0 6 0,0 0-17 15,0 0 66-15,-19 52-9 16,19-52 44-16,-40 44 33 0,1-10-27 16,-14-5-32-16,-12-10 29 15,-8-5-13-15,-6 1-30 0,-6-7-1 16,0-5-26-16,-7-3-33 16,0-3 1-16,-7-8 13 0,7-1-5 15,7-6-4-15,6 3 6 16,7-3-27-16,12-4 7 15,8-4 3-15,-1 4 5 16,53 22-26-16,-52-37-189 0,52 37-200 16,-33-45-258-16,33 45-41 15</inkml:trace>
  <inkml:trace contextRef="#ctx0" brushRef="#br0" timeOffset="2549">13341 921 1735 0,'72'-11'36'16,"13"11"-2"-16,7 0 1 0,14 0-31 15,-8 0-83-15,-13 0-249 16,-6 0-120-16</inkml:trace>
  <inkml:trace contextRef="#ctx0" brushRef="#br0" timeOffset="3400">12007 1125 868 0,'0'0'104'0,"13"40"66"0,-13-40-67 16,0 0-68-16,0 0-6 15,20 42 130-15,-20-42-74 0,0 0-37 16,0 0 7-16,0 0-32 15,0 0 39-15,0 0-16 16,0 0-61-16,0 0 27 16,32-45 9-16,8-3-51 0,-1-12 33 15,-6 1-1-15,7 4-22 16,-8 7 35-16,1 15-27 0,-33 33 9 16,46-37 3-16,0 15 3 15,-13 14-3-15,7 8-19 16,-40 0 24-16,52 19 5 0,-12 3-30 15,-40-22 28-15,46 26 6 16,-46-26-23-16,0 0 17 0,32 40-4 16,-32-40-34-16,7 45 51 15,-20-5 4-15,-20-3-21 16,-13-4 4-16,-20 1-43 16,-6-8 35-16,-13-4 0 0,-1-4-21 15,-12-7 44-15,12-7-21 16,1-8-2-16,12 1 7 0,8-12-23 15,12-4 25-15,7-3 5 16,46 22-28-16,-26-37 22 0,26 37-19 16,0 0 0-16,-13-37 13 15,13 37-10-15,0 0-1 16,0 0 42-16,0 0-23 0,0 0-20 16,0 0 36-16,0 56-55 15,0-5 58-15,-13-3 5 16,-1-2-30-16,-5-6 19 15,-8-3-5-15,27-37 39 0,-46 45-22 16,7-16-24-16,-7-7 14 16,7-10-8-16,-1-5-8 0,40-7 8 15,-46-4-44-15,46 4 43 16,-46-22 0-16,46 22-22 0,-33-59 9 16,14 7 2-16,5 1-1 15,8 1-7-15,6 14-20 16,0 36 50-16,0 0-7 15,0 0-41-15,0 0 21 0,0 0 20 16,0 0-15-16,-13 36 33 16,0 14-41-16,-14-6 3 0,-12 4 20 15,-7 4-36-15,-7-1 16 16,-6-3-122-16,-7-3-113 16,1-1-158-16,6-7-53 0</inkml:trace>
  <inkml:trace contextRef="#ctx0" brushRef="#br0" timeOffset="3665">11428 1602 1041 0,'60'-11'113'0,"-14"0"-7"15,0 7-4-15,0 1 43 0,0 6-4 16,0 5-1-16,0 3-52 16,-46-11-20-16,0 0-8 0,52 26-34 15,-52-26 31-15,0 0-29 16,0 0-31-16,-20 44-2 16,20-44-161-16,-72 33-201 0,6-10-134 15,1-12-34-15</inkml:trace>
  <inkml:trace contextRef="#ctx0" brushRef="#br0" timeOffset="3870">11606 641 1765 0,'0'0'123'15,"0"0"-61"-15,46 11-37 16,-46-11 1-16,0 0-22 0,0 0-4 16,0 0-105-16,0 0-171 15,0 0-96-15,-13 33-63 0</inkml:trace>
  <inkml:trace contextRef="#ctx0" brushRef="#br0" timeOffset="4276">10075 1003 1037 0,'0'0'112'15,"0"0"-58"-15,0 0-54 0,0 0 54 16,0 0-2-16,0 0-57 15,0 0 42-15,-7 44 6 0,7-44-34 16,-6 37 95-16,6-37-47 16,0 0 19-16,0 0 1 15,-46 44-48-15,0-21-7 0,6-12-3 16,40-11 64-16,-46 7 19 16,46-7 11-16,-46 4 49 15,46-4 3-15,-33-8-83 0,33 8-27 16,0 0 26-16,-33-29-47 15,20-8-9-15,7-8-14 16,-1 1-19-16,7-11 21 0,7-8-10 16,6-7-6-16,0 0-1 15,7-8 4-15,-7 4-22 0,7 8-88 16,-1 10-81-16,-6 12-157 16,-13 44-287-16,0 0-30 0</inkml:trace>
  <inkml:trace contextRef="#ctx0" brushRef="#br0" timeOffset="4457">10272 652 869 0,'66'-15'79'0,"-1"4"-34"0,14-8-5 16,7 1-21-16,-1 3-39 15,-19 4 11-15,-7 4-73 0,-20-1-174 16</inkml:trace>
  <inkml:trace contextRef="#ctx0" brushRef="#br0" timeOffset="5172">9068 825 1021 0,'0'0'98'16,"0"0"-38"-16,0 0 24 16,40-22 30-16,-40 22-19 0,39 4-10 15,-39-4 5-15,0 0-10 16,33 33-34-16,-33-33 12 0,20 48-44 15,-20-48 16-15,-7 52 3 16,1-15-33-16,6-37 9 0,-33 37-4 16,33-37-5-16,-40 26-5 15,40-26-16-15,-39 11 24 16,39-11 18-16,-46-4-44 0,46 4 28 16,-46-22-22-16,46 22-5 15,-46-30 17-15,46 30 1 0,0 0-13 16,-40-33 30-16,40 33-29 15,0 0 3-15,0 0 20 16,0 0-15-16,0 0 8 16,0 0-16-16,0 0 30 0,-26 44 4 15,26-44-45-15,-20 37 24 16,20-37 11-16,0 0-20 0,-19 37 32 16,19-37-17-16,0 0-16 15,0 0 9-15,-46 11-29 0,46-11-9 16,0 0 42-16,-59-29-64 15,59 29 77-15,-53-52-28 16,53 52 9-16,-53-48 13 0,7 11-30 16,0 15 40-16,-6 11-2 15,-14 11 21-15,-6 15 42 16,-14 3-32-16,-6 1 21 16,-13 3 9-16,0 0-62 0,-13 0 19 15,-14-3 90-15,1-8-47 16,0-4 13-16,6-7-47 0,13-7-13 15,7-8 0-15,20 0-38 16,6-11 27-16,20-3-5 0,6-5-24 16,20-2 17-16,0-9 6 15,14-3-19-15,12 0 16 16,7 4-26-16,7 3 17 16,-1 1-10-16,-6 40 5 0,26-45-156 15,-26 45-217-15,40-37-123 16,-40 37-32-16</inkml:trace>
  <inkml:trace contextRef="#ctx0" brushRef="#br0" timeOffset="5361">7425 537 1304 0,'66'4'181'16,"6"0"-20"-1,7-1-73-15,7-3-14 0,-7 4-61 16,-1-4-13-16,-5 0 11 16,-21 4-155-16,-6-4-260 0,-46 0-49 15</inkml:trace>
  <inkml:trace contextRef="#ctx0" brushRef="#br0" timeOffset="7361">5533 500 954 0,'0'0'171'15,"0"0"-101"-15,0 0-41 0,0 0 25 16,39-40-20-16,-6 14-15 16,7 7 19-16,-1-3-9 15,-39 22-27-15,46-33 19 0,-46 33-10 16,46-44 6-16,-13-1-34 16,-20 1 3-16,0 3-17 15,-13-3 28-15,0 44 27 16,-19-59-29-16,-1 18-30 0,20 41 52 15,-53-29-42-15,7 18 11 16,-6 11 51-16,6 14-49 16,-7 5 12-16,14 14-7 0,-1 0 18 15,14 8-23-15,6 3 21 16,7 4 30-16,13 4-16 0,7-4 31 16,12 4-27-16,1 3 4 15,13 1-8-15,0 3 13 16,6 0 5-16,7 4-11 15,0-4-12-15,-6 0-5 0,-1-7-28 16,-6-4 31-16,0-4-19 16,-33-44-7-16,26 48-270 15,-6-7-146-15</inkml:trace>
  <inkml:trace contextRef="#ctx0" brushRef="#br0" timeOffset="7660">5540 1739 1110 0,'0'0'81'0,"0"0"57"15,0 0 54-15,0 0 12 0,0 0-90 16,0 0-30-16,0 0 40 15,0 0-25-15,0 0-7 16,0 0 12-16,32-48-1 0,-18 7-43 16,-8 8-39-16,-6 33-4 15,0-41 8-15,0 41-25 0,0 0 3 16,0 0-14 0,0 0 11-16,-46-11-115 0,46 11-207 15,0 0-297-15</inkml:trace>
  <inkml:trace contextRef="#ctx0" brushRef="#br0" timeOffset="122949.8">6368 4618 916 0,'0'0'139'15,"0"0"1"-15,0 0-22 16,0 0 49-16,0 0 28 0,0 0-27 16,0 0-27-16,0 0-9 15,0 0-11-15,0 0 11 0,0 0-33 16,0 0-42-16,0 0-1 16,0 0-4-16,0 0 6 15,19-55-10-15,-19 55-5 0,0 0 8 16,0 0-10-16,13-52 1 15,-13 52-3-15,0 0-4 16,7-52-18-16,-7 52-3 16,0 0-6-16,13-55 2 0,-13 55 6 15,0-48 14-15,0 48-6 16,0 0-9-16,7-48-5 16,-7 48-3-16,0 0 3 0,0-52 4 15,0 52-6-15,6-41-8 16,-6 41-3-16,0 0 12 0,0-48 9 15,0 48 3-15,0 0-1 16,-6-44-9-16,6 44 0 16,0 0-6-16,-7-41 2 15,7 41 9-15,0 0 1 0,-13-44-7 16,13 44-1-16,0 0-4 16,-13-44 0-16,13 44 5 15,0 0 2-15,-20-52 8 0,20 52-8 16,-13-44-2-16,13 44 1 15,0 0-8-15,-20-45-3 16,20 45 10-16,-19-44 7 0,19 44 1 16,-27-44 2-16,27 44 3 15,-26-48-5-15,26 48-3 0,-39-45-7 16,39 45-4 0,-46-44 16-16,46 44 6 0,-53-48 4 15,53 48-1-15,-46-42-13 16,46 42 3-16,-46-40 4 0,7 3-3 15,39 37 2-15,-46-37-11 16,46 37 0-16,-46-37 1 16,6 7-4-16,40 30 6 0,-52-37-1 15,12 11-6-15,40 26-7 16,-52-29 0-16,12 3 8 16,1 4 9-16,39 22-7 0,-40-26 4 15,1 7 1-15,39 19 0 16,-53-25 6-16,14 6-10 15,39 19-9-15,-40-26-2 16,40 26 3-16,-52-29 6 0,12 10-4 16,40 19-3-16,-46-22 1 15,46 22 7-15,-52-26 15 0,19 8-12 16,33 18-11-16,-46-19 0 16,46 19 2-16,-46-22 2 15,46 22 4-15,-39-18-10 0,39 18-3 16,-46-15 3-16,46 15 0 15,-40-15 4-15,40 15 5 16,-39-11 1-16,39 11-14 0,-46-11-2 16,46 11 2-16,-46-11 4 15,6 0 4-15,40 11 8 16,-46-8-10-16,46 8-6 16,-52-14 1-16,19 6 8 0,33 8-5 15,-46-11 10-15,46 11-7 16,-46-7-8-16,46 7 5 15,-46-8 0-15,46 8 5 0,-53-7-1 16,14 3-4-16,39 4 0 16,-53-3-5-16,14-1 5 0,39 4 0 15,-46 0 15-15,6 0-18 16,40 0 3-16,-52 4-5 16,52-4 5-16,-53 0 15 0,53 0-15 15,-59 3 2-15,59-3-13 16,-59 4 5-16,59-4 6 15,-53 0 0-15,7 0 10 16,46 0 0-16,-59 4-19 0,13-1 4 16,46-3 5-16,-59 4 12 15,13 0-4-15,7 3-8 16,39-7-8-16,-59 4 2 0,13-1 15 16,6 1 0-16,1 0-18 15,39-4 4-15,-59 15 1 0,13-8 4 16,0 0 2-16,0 1 2 15,6 3-4-15,-6-4-3 16,7 1 3-16,-7-1 3 16,-7 0 1-16,7 5-1 0,0-5-7 15,0 0 4-15,0 4-4 16,-6-7 4-16,-1 3 2 16,0 5-2-16,1-5-5 0,6 4 2 15,0-4 6-15,0 5-3 16,6-5 7-16,40-7-7 15,-46 11-4-15,46-11 4 0,-52 18 0 16,52-18-3-16,-46 15 3 16,46-15 0-16,-40 15-8 15,40-15 8-15,0 0 5 16,-46 18 3-16,46-18-8 0,-46 26-9 16,46-26 4-16,-39 26 9 15,39-26-1-15,-39 30 3 0,39-30-6 16,-46 33-10-16,6-3 10 15,40-30 7-15,-52 33 1 16,6-4-5-16,0-3-3 0,6 0-9 16,1-7-2-16,39-19 11 15,-53 29-3-15,53-29 3 16,-59 30 6-16,13-8 1 0,7 0-7 16,39-22-4-16,-46 26-2 15,6-4 1-15,40-22 11 16,-39 22 4-16,39-22-7 15,-46 31-10-15,46-31-1 0,-46 33 8 16,6-11 0-16,40-22 10 16,-46 26-2-16,46-26-17 0,-39 30 5 15,39-30 4-15,-53 29 4 16,53-29-1-16,-46 30 1 16,46-30-7-16,-46 33-3 0,46-33 0 15,-46 33 6-15,46-33 7 16,-46 37-5-16,46-37 1 15,-46 33-8-15,46-33 0 16,-39 37 5-16,39-37 7 0,-46 30-5 16,46-30 0-16,-33 26-12 15,33-26 10-15,-39 33 5 16,39-33 2-16,-46 33-12 0,46-33 0 16,0 0-1-16,-53 41 6 15,53-41 6-15,-46 33 1 0,46-33-18 16,0 0 8-16,-53 41 3 15,53-41 5-15,0 0 2 16,-52 44-3-16,52-44-14 0,0 0 2 16,-46 44 3-1,46-44 10-15,0 0-1 0,-53 49 2 16,53-49-9-16,-46 36-5 16,46-36 4-16,-46 34 7 0,7-8 6 15,39-26-5-15,-46 33-17 16,46-33-1-16,-39 33 14 15,39-33 0-15,-53 33 7 0,53-33-7 16,-39 34 3-16,39-34-3 16,-40 37-11-16,40-37 6 0,-39 33 15 15,39-33-10-15,-40 44 0 16,40-44 0-16,-39 44-8 16,39-44 2-16,-40 41 17 15,40-41-3-15,0 0-17 16,-39 41-1-16,39-41 3 0,0 0 7 15,0 0 8-15,0 0-8 16,0 0 0-16,0 0-7 0,0 0 2 16,0 0 5-16,0 0 7 15,0 0-10-15,0 0 3 16,0 0-13-16,0 0 4 0,0 0 3 16,0 0 6-16,0 0 0 15,0 0-13-15,0 0-2 16,0 0 7-16,0 0 3 0,0 0 8 15,0 0-3-15,0 0 3 16,0 0-18-16,0 0 8 16,0-41 7-16,0 41 5 15,13-52-9-15,-13 15 4 0,13 4-8 16,-13 33 2-16,20-55-7 16,-7 10 8-16,0 1 5 0,0 3 0 15,1 1 3-15,-14 40-7 16,13-52-3-16,-13 52 2 15,19-52 0-15,-19 52 8 0,20-44 3 16,-20 44-3-16,13-41-17 16,-13 41 7-16,0 0 7 0,20-33 0 15,-20 33 3 1,0 0 5-16,0 0-11 0,0 0 3 16,0 0-5-16,0 0 5 15,0 0 0-15,0 0 4 16,13-37 3-16,-13 37-11 0,0 0 1 15,0 0-7-15,0 0 10 16,0 0 0-16,0 0 5 0,0 0-14 16,0 0 5-16,0 0-3 15,0 0 11-15,0 0 8 16,0 0-7-16,0 0-8 0,7 52-1 16,-1-8-2-16,-6-44 6 15,0 56 6-15,-6-12 1 16,-1-3 0-16,1-4 1 15,6-37 1-15,-14 51-9 0,8-14-4 16,6-37 8-16,-13 41 0 16,13-41-4-16,-13 37 9 15,13-37 3-15,0 0-3 0,-20 44-9 16,20-44-9-16,0 0 4 16,0 0 11-16,0 0-6 0,0 0 9 15,0 0-18-15,-20 37 6 16,20-37-1-16,0 0 4 15,0 0 5-15,0 0 3 16,0 0-8-16,0 0-9 16,0 0 4-16,0 0 7 0,0 0 7 15,0 0-6-15,0 0-3 16,0 0-7-16,0 0 4 0,0 0 7 16,0 0 4-16,0 0-8 15,0 0-8-15,0 0 2 16,0 0 6-16,0 0 21 0,0 0-29 15,0 0 3-15,0 0-3 16,0 0 3-16,0 0 5 0,0 0 0 16,0 0 4-1,0 0 3-15,0 0-11 0,0 0-1 16,0 0 5-16,0 0 5 16,0 0-1-16,0 0-4 15,0 0-8-15,0 0 4 0,0 0 4 16,0 0 4-16,0 0 5 15,0 0-9-15,0 0-7 0,0 0 0 16,0 0 7-16,0 0 5 16,-26 37 0-16,26-37-5 15,0 0-6-15,0 0 9 0,0 0-12 16,0 0 9-16,0 0 13 16,-20 37-16-16,20-37-6 15,0 0 9-15,0 0-5 16,0 0 5-16,0 0 9 0,0 0-7 15,-6 37-8-15,6-37 3 16,0 0 0-16,0 0 7 16,0 0-4-16,0 0 10 0,0 0-19 15,0 0 6-15,0 0-2 16,0 0 7-16,0 0 10 0,0 0-12 16,0 0-6-16,0 0-1 15,0 0 7-15,0 0 6 16,0 0-6-16,0 0-13 15,0 0 3-15,0 0 7 0,0 0 9 16,0 0-10-16,0 0 0 16,0 0 0-16,0 0 4 15,39-15 7-15,-39 15-7 0,46-18 0 16,-46 18-6-16,46-19 2 16,-46 19 13-16,39-18-3 15,1 3-6-15,-40 15-7 0,46-18 4 16,-7 6-2-16,-39 12 5 15,46-22 9-15,-46 22-2 0,46-18-7 16,-6 3-8-16,-40 15 4 16,39-11 7-16,-39 11 0 15,0 0 1-15,39-11-4 16,-39 11-7-16,33-4 3 0,-33 4 4 16,0 0 5-16,46-4 4 15,-46 4-18-15,40 0 6 16,-40 0 3-16,46 0 0 0,-46 0 7 15,46 0-2-15,-7 0-5 16,-39 0-5-16,53 4 1 16,-20 0 4-16,-33-4 9 0,46-4-3 15,-46 4-6-15,39-4-3 16,-39 4 0-16,0 0-36 16,39-7-69-16,-39 7-92 15,0 0-89-15,0 0-113 0,0 0-61 16,0 0-114-16,0 0-3 15,27-52 21-15</inkml:trace>
  <inkml:trace contextRef="#ctx0" brushRef="#br0" timeOffset="123899.8">1524 1927 309 0,'0'0'69'16,"0"0"21"-16,0-44 10 15,0 44-7-15,0 0 12 16,0 0 32-16,0 0 25 0,0 0-4 16,0 0 0-16,0 0 12 15,0 0-52-15,0 0 14 0,0 0-5 16,0 0-29-16,0 0-9 16,0 0 5-16,0 0-4 15,0 0 16-15,0 0 19 16,0 0-34-16,0 0-25 15,0 0-2-15,40 63-18 0,-20-4-6 16,-7-11 7-16,-7 4-17 16,1-1-3-16,-1-3 7 0,-6 1 8 15,0-1-3-15,0-4-10 16,0-44 3-16,0 55-11 16,0-7-5-16,0-14 9 0,0-34-8 15,0 40-3-15,0-40 10 16,0 0-16-16,0 37 6 0,0-37-3 15,0 0-8 1,0 0 5-16,0 0-1 0,0 0-11 16,0 0 8-16,0 0 10 15,0 0-6-15,0 0 15 0,0 0-6 16,40 19-7-16,-40-19 5 16,39 3-1-16,-39-3-8 15,46-3 5-15,-6-1 3 0,-1-3-3 16,-6-1 5-16,-33 8-10 15,53-15 2-15,-14 4 6 16,0 0 4-16,-6-4 5 0,-33 15 2 16,53-18-13-16,-14 3-5 15,-39 15-11-15,40-18 9 16,-40 18 3-16,0 0 3 16,0 0-11-16,0 0-5 0,0 0 10 15,0 0 5-15,33-19-8 16,-33 19 1-16,0 0-3 0,0 0-8 15,0 0 4-15,0 0-2 16,0 0-62-16,0 0-65 16,0 0-71-16,0 0-103 0,0 0-102 15,0 0-146-15,0 0-42 16,0 0 71-16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F64F44F6-E53D-41C8-8510-ADB8AA250708}" type="datetimeFigureOut">
              <a:rPr lang="fa-IR" smtClean="0"/>
              <a:t>09/09/1446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734FBAD9-AF12-4A6D-A251-F05F9836952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56827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66B100-7BFC-437D-BF10-4A92988523A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14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47D292-3E7F-4019-A12E-B18DA97C061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39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7131F4-0D89-4D45-99ED-4A10B047071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28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E2C57A-FF9D-4CF1-A8BE-7A571E7177B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48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81260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3078FD-DED3-40E7-94CE-349BD64B5AED}" type="slidenum">
              <a:rPr lang="en-US"/>
              <a:pPr/>
              <a:t>38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89684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B3EB40-4865-4973-8345-B5F24D274BFC}" type="slidenum">
              <a:rPr lang="en-US"/>
              <a:pPr/>
              <a:t>41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392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3623AC-1628-4723-B577-EADCA62CD708}" type="slidenum">
              <a:rPr lang="en-US"/>
              <a:pPr/>
              <a:t>42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29571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649C9-D44D-4503-8990-99A524CD2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97514-F7C6-45A0-9F3E-6350C7FAC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1A509-6530-4E0C-A284-A10917475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4EFC-7B87-4336-8F8E-33AAC0447D7A}" type="datetimeFigureOut">
              <a:rPr lang="fa-IR" smtClean="0"/>
              <a:t>09/09/1446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9FB6C-BC17-456E-9727-228647E33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3A5A6-5B79-43D2-9AD1-B4058590F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F451-DC76-41A0-9AB2-DFD567C6191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99278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039CB-EFBC-4755-9AD1-BCF05022B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9151D4-EDCD-4456-853C-D227CEA4F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363FB-B6D0-48F4-AE35-8DBCBE3EA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4EFC-7B87-4336-8F8E-33AAC0447D7A}" type="datetimeFigureOut">
              <a:rPr lang="fa-IR" smtClean="0"/>
              <a:t>09/09/1446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1C6DB-8478-4409-B47A-7D913A433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CD707-DBA7-42B5-AAA0-72AADBFB0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F451-DC76-41A0-9AB2-DFD567C6191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21498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A17D87-6303-4D86-A521-8A20D1E4BF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BE8AA0-BDD3-4494-B546-E56DBB937A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3E285-C313-4338-BB8B-AC893B441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4EFC-7B87-4336-8F8E-33AAC0447D7A}" type="datetimeFigureOut">
              <a:rPr lang="fa-IR" smtClean="0"/>
              <a:t>09/09/1446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2A1CC-070A-4D6D-9E3B-33922035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F5064-A7F2-4B5B-AF57-A979BA21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F451-DC76-41A0-9AB2-DFD567C6191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43429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652000" y="6553200"/>
            <a:ext cx="2540000" cy="304800"/>
          </a:xfrm>
        </p:spPr>
        <p:txBody>
          <a:bodyPr/>
          <a:lstStyle>
            <a:lvl1pPr>
              <a:defRPr/>
            </a:lvl1pPr>
          </a:lstStyle>
          <a:p>
            <a:fld id="{8D196124-29D9-495D-AD8D-D34CF5D863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29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5B333-D537-4740-A557-B47996066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7864B-7EE3-4491-A6F5-BEADC1465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556E9-2BE1-40D7-BD80-93109283F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4EFC-7B87-4336-8F8E-33AAC0447D7A}" type="datetimeFigureOut">
              <a:rPr lang="fa-IR" smtClean="0"/>
              <a:t>09/09/1446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DE479-1816-40FB-8B44-596151FF2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6B242-1563-435D-B427-4FD11C58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F451-DC76-41A0-9AB2-DFD567C6191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7982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9561F-3C32-4571-BC11-9D91F8410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9B303-EB0B-43A3-8F5A-2C41A7020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DC776-5E45-4DFD-8C8C-C115EF7C0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4EFC-7B87-4336-8F8E-33AAC0447D7A}" type="datetimeFigureOut">
              <a:rPr lang="fa-IR" smtClean="0"/>
              <a:t>09/09/1446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EB0A2-3FF1-48E8-8D0E-90C9F1521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FF785-850C-495F-8ADB-BCE5D30A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F451-DC76-41A0-9AB2-DFD567C6191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0577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B588B-EEBC-4E96-95C6-18EF49F8B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B09B1-9ADF-4B32-8DCF-B7A26120C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31183-41D7-441F-9342-948B52023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01F09-219B-4236-BAC1-9B5BF6169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4EFC-7B87-4336-8F8E-33AAC0447D7A}" type="datetimeFigureOut">
              <a:rPr lang="fa-IR" smtClean="0"/>
              <a:t>09/09/1446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AD6CDA-80F6-40A8-B778-CAB65F80B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E2F929-FDDA-4DE4-9FE5-262C4323A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F451-DC76-41A0-9AB2-DFD567C6191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5442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18648-24D8-4705-8EDB-1AF1C478D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26DD2-6BAA-47D3-B4DF-2EF378CDF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19B484-A2D4-403C-8292-F82628E62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B78592-CBF1-4000-B9DA-DD75BCE45F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92A5B9-7A6B-40C9-A77D-2E3902C41A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B662FA-7411-4593-B4CD-C1666AB31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4EFC-7B87-4336-8F8E-33AAC0447D7A}" type="datetimeFigureOut">
              <a:rPr lang="fa-IR" smtClean="0"/>
              <a:t>09/09/1446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DFF0ED-3E47-4448-B22F-A0E153BD0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073BFD-B47A-40A7-B3E6-5DAD7AA89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F451-DC76-41A0-9AB2-DFD567C6191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38273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CB53-E3A9-4B0E-8897-7C102336B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02DD38-5CD6-4491-A224-B98EB75D3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4EFC-7B87-4336-8F8E-33AAC0447D7A}" type="datetimeFigureOut">
              <a:rPr lang="fa-IR" smtClean="0"/>
              <a:t>09/09/1446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FD2644-387A-4620-A95D-02B8D3AFD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D856F9-7FFB-4DE9-B6B7-0C0EEE2E6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F451-DC76-41A0-9AB2-DFD567C6191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5643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760DC-7E96-4297-8754-F3256308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4EFC-7B87-4336-8F8E-33AAC0447D7A}" type="datetimeFigureOut">
              <a:rPr lang="fa-IR" smtClean="0"/>
              <a:t>09/09/1446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331B6B-F4CD-4F9B-A68D-70C47521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B8045-E2C6-47EF-849D-671749547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F451-DC76-41A0-9AB2-DFD567C6191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80449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606FF-9AF9-41C8-9051-DB0C56D9D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9ED0D-E262-4CA2-A276-EBC9D4C8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7150B-9C8A-4295-878E-C8E766CAF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4BD5A-1BEA-4645-A94D-9F334CC7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4EFC-7B87-4336-8F8E-33AAC0447D7A}" type="datetimeFigureOut">
              <a:rPr lang="fa-IR" smtClean="0"/>
              <a:t>09/09/1446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E497E-8735-4109-9CE9-F2DFF7CC4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62904-7C26-41C5-B097-D531D7FF5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F451-DC76-41A0-9AB2-DFD567C6191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1418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E6D7-43B5-4200-A7CB-9FA77F7CF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28B707-8D9D-4B90-9CF7-E75413225B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7EC57-C93C-490C-B24C-F15B0B8EE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90B898-1D2D-4DD3-90FE-ACDA19D1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4EFC-7B87-4336-8F8E-33AAC0447D7A}" type="datetimeFigureOut">
              <a:rPr lang="fa-IR" smtClean="0"/>
              <a:t>09/09/1446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FA0165-1648-49C6-8B7E-C2C7C5952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8B59D-B088-4337-AA1B-0FE6D9051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F451-DC76-41A0-9AB2-DFD567C6191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14903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6BDE3-0DC8-4A9F-9BFD-62D7C696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8AF6B-D70D-46D9-9902-5B93393F1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73B64-8193-4F09-B5A4-3F2F2AA5B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B4EFC-7B87-4336-8F8E-33AAC0447D7A}" type="datetimeFigureOut">
              <a:rPr lang="fa-IR" smtClean="0"/>
              <a:t>09/09/1446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0C39D-61F9-4222-AA09-8D678B39B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29256-0D28-4FD9-8EEE-4839209A5E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EF451-DC76-41A0-9AB2-DFD567C6191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7087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customXml" Target="../ink/ink6.xml"/><Relationship Id="rId18" Type="http://schemas.openxmlformats.org/officeDocument/2006/relationships/image" Target="../media/image7.emf"/><Relationship Id="rId26" Type="http://schemas.openxmlformats.org/officeDocument/2006/relationships/image" Target="../media/image11.emf"/><Relationship Id="rId3" Type="http://schemas.openxmlformats.org/officeDocument/2006/relationships/image" Target="NUL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4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customXml" Target="../ink/ink1.xml"/><Relationship Id="rId16" Type="http://schemas.openxmlformats.org/officeDocument/2006/relationships/image" Target="../media/image6.emf"/><Relationship Id="rId20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customXml" Target="../ink/ink5.xml"/><Relationship Id="rId24" Type="http://schemas.openxmlformats.org/officeDocument/2006/relationships/image" Target="../media/image10.emf"/><Relationship Id="rId5" Type="http://schemas.openxmlformats.org/officeDocument/2006/relationships/image" Target="NUL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2.emf"/><Relationship Id="rId10" Type="http://schemas.openxmlformats.org/officeDocument/2006/relationships/image" Target="../media/image3.emf"/><Relationship Id="rId19" Type="http://schemas.openxmlformats.org/officeDocument/2006/relationships/customXml" Target="../ink/ink9.xml"/><Relationship Id="rId4" Type="http://schemas.openxmlformats.org/officeDocument/2006/relationships/customXml" Target="../ink/ink2.xml"/><Relationship Id="rId9" Type="http://schemas.openxmlformats.org/officeDocument/2006/relationships/customXml" Target="../ink/ink4.xml"/><Relationship Id="rId14" Type="http://schemas.openxmlformats.org/officeDocument/2006/relationships/image" Target="../media/image5.emf"/><Relationship Id="rId22" Type="http://schemas.openxmlformats.org/officeDocument/2006/relationships/image" Target="../media/image9.emf"/><Relationship Id="rId27" Type="http://schemas.openxmlformats.org/officeDocument/2006/relationships/customXml" Target="../ink/ink13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68.xml"/><Relationship Id="rId18" Type="http://schemas.openxmlformats.org/officeDocument/2006/relationships/image" Target="NULL"/><Relationship Id="rId26" Type="http://schemas.openxmlformats.org/officeDocument/2006/relationships/image" Target="NULL"/><Relationship Id="rId39" Type="http://schemas.openxmlformats.org/officeDocument/2006/relationships/customXml" Target="../ink/ink281.xml"/><Relationship Id="rId21" Type="http://schemas.openxmlformats.org/officeDocument/2006/relationships/customXml" Target="../ink/ink272.xml"/><Relationship Id="rId34" Type="http://schemas.openxmlformats.org/officeDocument/2006/relationships/image" Target="NULL"/><Relationship Id="rId42" Type="http://schemas.openxmlformats.org/officeDocument/2006/relationships/image" Target="NULL"/><Relationship Id="rId47" Type="http://schemas.openxmlformats.org/officeDocument/2006/relationships/customXml" Target="../ink/ink285.xml"/><Relationship Id="rId50" Type="http://schemas.openxmlformats.org/officeDocument/2006/relationships/image" Target="../media/image176.png"/><Relationship Id="rId7" Type="http://schemas.openxmlformats.org/officeDocument/2006/relationships/customXml" Target="../ink/ink265.xml"/><Relationship Id="rId2" Type="http://schemas.openxmlformats.org/officeDocument/2006/relationships/customXml" Target="../ink/ink263.xml"/><Relationship Id="rId16" Type="http://schemas.openxmlformats.org/officeDocument/2006/relationships/image" Target="NULL"/><Relationship Id="rId29" Type="http://schemas.openxmlformats.org/officeDocument/2006/relationships/customXml" Target="../ink/ink276.xml"/><Relationship Id="rId11" Type="http://schemas.openxmlformats.org/officeDocument/2006/relationships/customXml" Target="../ink/ink267.xml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customXml" Target="../ink/ink280.xml"/><Relationship Id="rId40" Type="http://schemas.openxmlformats.org/officeDocument/2006/relationships/image" Target="NULL"/><Relationship Id="rId45" Type="http://schemas.openxmlformats.org/officeDocument/2006/relationships/customXml" Target="../ink/ink284.xml"/><Relationship Id="rId5" Type="http://schemas.openxmlformats.org/officeDocument/2006/relationships/customXml" Target="../ink/ink264.xml"/><Relationship Id="rId15" Type="http://schemas.openxmlformats.org/officeDocument/2006/relationships/customXml" Target="../ink/ink269.xml"/><Relationship Id="rId23" Type="http://schemas.openxmlformats.org/officeDocument/2006/relationships/customXml" Target="../ink/ink273.xml"/><Relationship Id="rId28" Type="http://schemas.openxmlformats.org/officeDocument/2006/relationships/image" Target="NULL"/><Relationship Id="rId36" Type="http://schemas.openxmlformats.org/officeDocument/2006/relationships/image" Target="NULL"/><Relationship Id="rId49" Type="http://schemas.openxmlformats.org/officeDocument/2006/relationships/customXml" Target="../ink/ink286.xml"/><Relationship Id="rId10" Type="http://schemas.openxmlformats.org/officeDocument/2006/relationships/image" Target="NULL"/><Relationship Id="rId19" Type="http://schemas.openxmlformats.org/officeDocument/2006/relationships/customXml" Target="../ink/ink271.xml"/><Relationship Id="rId31" Type="http://schemas.openxmlformats.org/officeDocument/2006/relationships/customXml" Target="../ink/ink277.xml"/><Relationship Id="rId44" Type="http://schemas.openxmlformats.org/officeDocument/2006/relationships/image" Target="NULL"/><Relationship Id="rId52" Type="http://schemas.openxmlformats.org/officeDocument/2006/relationships/image" Target="../media/image177.png"/><Relationship Id="rId4" Type="http://schemas.openxmlformats.org/officeDocument/2006/relationships/image" Target="../media/image5.png"/><Relationship Id="rId9" Type="http://schemas.openxmlformats.org/officeDocument/2006/relationships/customXml" Target="../ink/ink266.xm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customXml" Target="../ink/ink275.xml"/><Relationship Id="rId30" Type="http://schemas.openxmlformats.org/officeDocument/2006/relationships/image" Target="NULL"/><Relationship Id="rId35" Type="http://schemas.openxmlformats.org/officeDocument/2006/relationships/customXml" Target="../ink/ink279.xml"/><Relationship Id="rId43" Type="http://schemas.openxmlformats.org/officeDocument/2006/relationships/customXml" Target="../ink/ink283.xml"/><Relationship Id="rId48" Type="http://schemas.openxmlformats.org/officeDocument/2006/relationships/image" Target="../media/image175.png"/><Relationship Id="rId8" Type="http://schemas.openxmlformats.org/officeDocument/2006/relationships/image" Target="NULL"/><Relationship Id="rId51" Type="http://schemas.openxmlformats.org/officeDocument/2006/relationships/customXml" Target="../ink/ink287.xml"/><Relationship Id="rId3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customXml" Target="../ink/ink270.xml"/><Relationship Id="rId25" Type="http://schemas.openxmlformats.org/officeDocument/2006/relationships/customXml" Target="../ink/ink274.xml"/><Relationship Id="rId33" Type="http://schemas.openxmlformats.org/officeDocument/2006/relationships/customXml" Target="../ink/ink278.xml"/><Relationship Id="rId38" Type="http://schemas.openxmlformats.org/officeDocument/2006/relationships/image" Target="NULL"/><Relationship Id="rId46" Type="http://schemas.openxmlformats.org/officeDocument/2006/relationships/image" Target="../media/image174.png"/><Relationship Id="rId20" Type="http://schemas.openxmlformats.org/officeDocument/2006/relationships/image" Target="NULL"/><Relationship Id="rId41" Type="http://schemas.openxmlformats.org/officeDocument/2006/relationships/customXml" Target="../ink/ink282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7" Type="http://schemas.openxmlformats.org/officeDocument/2006/relationships/image" Target="../media/image180.png"/><Relationship Id="rId2" Type="http://schemas.openxmlformats.org/officeDocument/2006/relationships/customXml" Target="../ink/ink28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90.xml"/><Relationship Id="rId5" Type="http://schemas.openxmlformats.org/officeDocument/2006/relationships/image" Target="../media/image179.png"/><Relationship Id="rId4" Type="http://schemas.openxmlformats.org/officeDocument/2006/relationships/customXml" Target="../ink/ink28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customXml" Target="../ink/ink296.xml"/><Relationship Id="rId18" Type="http://schemas.openxmlformats.org/officeDocument/2006/relationships/image" Target="NULL"/><Relationship Id="rId26" Type="http://schemas.openxmlformats.org/officeDocument/2006/relationships/image" Target="../media/image186.png"/><Relationship Id="rId3" Type="http://schemas.openxmlformats.org/officeDocument/2006/relationships/customXml" Target="../ink/ink291.xml"/><Relationship Id="rId21" Type="http://schemas.openxmlformats.org/officeDocument/2006/relationships/customXml" Target="../ink/ink300.xml"/><Relationship Id="rId7" Type="http://schemas.openxmlformats.org/officeDocument/2006/relationships/customXml" Target="../ink/ink293.xml"/><Relationship Id="rId12" Type="http://schemas.openxmlformats.org/officeDocument/2006/relationships/image" Target="NULL"/><Relationship Id="rId17" Type="http://schemas.openxmlformats.org/officeDocument/2006/relationships/customXml" Target="../ink/ink298.xml"/><Relationship Id="rId25" Type="http://schemas.openxmlformats.org/officeDocument/2006/relationships/customXml" Target="../ink/ink302.xml"/><Relationship Id="rId2" Type="http://schemas.openxmlformats.org/officeDocument/2006/relationships/image" Target="../media/image6.png"/><Relationship Id="rId16" Type="http://schemas.openxmlformats.org/officeDocument/2006/relationships/image" Target="NULL"/><Relationship Id="rId20" Type="http://schemas.openxmlformats.org/officeDocument/2006/relationships/image" Target="../media/image183.png"/><Relationship Id="rId29" Type="http://schemas.openxmlformats.org/officeDocument/2006/relationships/customXml" Target="../ink/ink304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customXml" Target="../ink/ink295.xml"/><Relationship Id="rId24" Type="http://schemas.openxmlformats.org/officeDocument/2006/relationships/image" Target="../media/image185.png"/><Relationship Id="rId5" Type="http://schemas.openxmlformats.org/officeDocument/2006/relationships/customXml" Target="../ink/ink292.xml"/><Relationship Id="rId15" Type="http://schemas.openxmlformats.org/officeDocument/2006/relationships/customXml" Target="../ink/ink297.xml"/><Relationship Id="rId23" Type="http://schemas.openxmlformats.org/officeDocument/2006/relationships/customXml" Target="../ink/ink301.xml"/><Relationship Id="rId28" Type="http://schemas.openxmlformats.org/officeDocument/2006/relationships/image" Target="../media/image187.png"/><Relationship Id="rId10" Type="http://schemas.openxmlformats.org/officeDocument/2006/relationships/image" Target="NULL"/><Relationship Id="rId19" Type="http://schemas.openxmlformats.org/officeDocument/2006/relationships/customXml" Target="../ink/ink299.xml"/><Relationship Id="rId4" Type="http://schemas.openxmlformats.org/officeDocument/2006/relationships/image" Target="NULL"/><Relationship Id="rId9" Type="http://schemas.openxmlformats.org/officeDocument/2006/relationships/customXml" Target="../ink/ink294.xml"/><Relationship Id="rId14" Type="http://schemas.openxmlformats.org/officeDocument/2006/relationships/image" Target="NULL"/><Relationship Id="rId22" Type="http://schemas.openxmlformats.org/officeDocument/2006/relationships/image" Target="../media/image184.png"/><Relationship Id="rId27" Type="http://schemas.openxmlformats.org/officeDocument/2006/relationships/customXml" Target="../ink/ink303.xml"/><Relationship Id="rId30" Type="http://schemas.openxmlformats.org/officeDocument/2006/relationships/image" Target="../media/image18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customXml" Target="../ink/ink309.xml"/><Relationship Id="rId3" Type="http://schemas.openxmlformats.org/officeDocument/2006/relationships/customXml" Target="../ink/ink305.xml"/><Relationship Id="rId7" Type="http://schemas.openxmlformats.org/officeDocument/2006/relationships/customXml" Target="../ink/ink306.xml"/><Relationship Id="rId12" Type="http://schemas.openxmlformats.org/officeDocument/2006/relationships/image" Target="../media/image194.png"/><Relationship Id="rId2" Type="http://schemas.openxmlformats.org/officeDocument/2006/relationships/image" Target="../media/image7.png"/><Relationship Id="rId16" Type="http://schemas.openxmlformats.org/officeDocument/2006/relationships/image" Target="../media/image9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1.png"/><Relationship Id="rId11" Type="http://schemas.openxmlformats.org/officeDocument/2006/relationships/customXml" Target="../ink/ink308.xml"/><Relationship Id="rId15" Type="http://schemas.openxmlformats.org/officeDocument/2006/relationships/customXml" Target="../ink/ink310.xml"/><Relationship Id="rId10" Type="http://schemas.openxmlformats.org/officeDocument/2006/relationships/image" Target="../media/image193.png"/><Relationship Id="rId9" Type="http://schemas.openxmlformats.org/officeDocument/2006/relationships/customXml" Target="../ink/ink307.xml"/><Relationship Id="rId14" Type="http://schemas.openxmlformats.org/officeDocument/2006/relationships/image" Target="../media/image84.e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emf"/><Relationship Id="rId18" Type="http://schemas.openxmlformats.org/officeDocument/2006/relationships/customXml" Target="../ink/ink319.xml"/><Relationship Id="rId26" Type="http://schemas.openxmlformats.org/officeDocument/2006/relationships/customXml" Target="../ink/ink323.xml"/><Relationship Id="rId39" Type="http://schemas.openxmlformats.org/officeDocument/2006/relationships/image" Target="../media/image28.emf"/><Relationship Id="rId21" Type="http://schemas.openxmlformats.org/officeDocument/2006/relationships/image" Target="../media/image19.emf"/><Relationship Id="rId34" Type="http://schemas.openxmlformats.org/officeDocument/2006/relationships/customXml" Target="../ink/ink327.xml"/><Relationship Id="rId7" Type="http://schemas.openxmlformats.org/officeDocument/2006/relationships/image" Target="../media/image120.emf"/><Relationship Id="rId2" Type="http://schemas.openxmlformats.org/officeDocument/2006/relationships/customXml" Target="../ink/ink311.xml"/><Relationship Id="rId16" Type="http://schemas.openxmlformats.org/officeDocument/2006/relationships/customXml" Target="../ink/ink318.xml"/><Relationship Id="rId20" Type="http://schemas.openxmlformats.org/officeDocument/2006/relationships/customXml" Target="../ink/ink320.xml"/><Relationship Id="rId29" Type="http://schemas.openxmlformats.org/officeDocument/2006/relationships/image" Target="../media/image23.emf"/><Relationship Id="rId41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13.xml"/><Relationship Id="rId11" Type="http://schemas.openxmlformats.org/officeDocument/2006/relationships/image" Target="../media/image14.emf"/><Relationship Id="rId24" Type="http://schemas.openxmlformats.org/officeDocument/2006/relationships/customXml" Target="../ink/ink322.xml"/><Relationship Id="rId32" Type="http://schemas.openxmlformats.org/officeDocument/2006/relationships/customXml" Target="../ink/ink326.xml"/><Relationship Id="rId37" Type="http://schemas.openxmlformats.org/officeDocument/2006/relationships/image" Target="../media/image27.emf"/><Relationship Id="rId40" Type="http://schemas.openxmlformats.org/officeDocument/2006/relationships/customXml" Target="../ink/ink330.xml"/><Relationship Id="rId5" Type="http://schemas.openxmlformats.org/officeDocument/2006/relationships/image" Target="../media/image110.emf"/><Relationship Id="rId15" Type="http://schemas.openxmlformats.org/officeDocument/2006/relationships/image" Target="../media/image16.emf"/><Relationship Id="rId23" Type="http://schemas.openxmlformats.org/officeDocument/2006/relationships/image" Target="../media/image20.emf"/><Relationship Id="rId28" Type="http://schemas.openxmlformats.org/officeDocument/2006/relationships/customXml" Target="../ink/ink324.xml"/><Relationship Id="rId36" Type="http://schemas.openxmlformats.org/officeDocument/2006/relationships/customXml" Target="../ink/ink328.xml"/><Relationship Id="rId10" Type="http://schemas.openxmlformats.org/officeDocument/2006/relationships/customXml" Target="../ink/ink315.xml"/><Relationship Id="rId19" Type="http://schemas.openxmlformats.org/officeDocument/2006/relationships/image" Target="../media/image18.emf"/><Relationship Id="rId31" Type="http://schemas.openxmlformats.org/officeDocument/2006/relationships/image" Target="../media/image24.emf"/><Relationship Id="rId4" Type="http://schemas.openxmlformats.org/officeDocument/2006/relationships/customXml" Target="../ink/ink312.xml"/><Relationship Id="rId9" Type="http://schemas.openxmlformats.org/officeDocument/2006/relationships/image" Target="../media/image13.emf"/><Relationship Id="rId14" Type="http://schemas.openxmlformats.org/officeDocument/2006/relationships/customXml" Target="../ink/ink317.xml"/><Relationship Id="rId22" Type="http://schemas.openxmlformats.org/officeDocument/2006/relationships/customXml" Target="../ink/ink321.xml"/><Relationship Id="rId27" Type="http://schemas.openxmlformats.org/officeDocument/2006/relationships/image" Target="../media/image22.emf"/><Relationship Id="rId30" Type="http://schemas.openxmlformats.org/officeDocument/2006/relationships/customXml" Target="../ink/ink325.xml"/><Relationship Id="rId35" Type="http://schemas.openxmlformats.org/officeDocument/2006/relationships/image" Target="../media/image26.emf"/><Relationship Id="rId8" Type="http://schemas.openxmlformats.org/officeDocument/2006/relationships/customXml" Target="../ink/ink314.xml"/><Relationship Id="rId3" Type="http://schemas.openxmlformats.org/officeDocument/2006/relationships/image" Target="../media/image100.emf"/><Relationship Id="rId12" Type="http://schemas.openxmlformats.org/officeDocument/2006/relationships/customXml" Target="../ink/ink316.xml"/><Relationship Id="rId17" Type="http://schemas.openxmlformats.org/officeDocument/2006/relationships/image" Target="../media/image17.emf"/><Relationship Id="rId25" Type="http://schemas.openxmlformats.org/officeDocument/2006/relationships/image" Target="../media/image21.emf"/><Relationship Id="rId33" Type="http://schemas.openxmlformats.org/officeDocument/2006/relationships/image" Target="../media/image25.emf"/><Relationship Id="rId38" Type="http://schemas.openxmlformats.org/officeDocument/2006/relationships/customXml" Target="../ink/ink32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9.jpeg"/><Relationship Id="rId3" Type="http://schemas.openxmlformats.org/officeDocument/2006/relationships/customXml" Target="../ink/ink331.xml"/><Relationship Id="rId7" Type="http://schemas.openxmlformats.org/officeDocument/2006/relationships/customXml" Target="../ink/ink333.xml"/><Relationship Id="rId12" Type="http://schemas.openxmlformats.org/officeDocument/2006/relationships/image" Target="NUL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customXml" Target="../ink/ink335.xml"/><Relationship Id="rId5" Type="http://schemas.openxmlformats.org/officeDocument/2006/relationships/customXml" Target="../ink/ink332.xml"/><Relationship Id="rId15" Type="http://schemas.openxmlformats.org/officeDocument/2006/relationships/image" Target="../media/image197.pn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customXml" Target="../ink/ink334.xml"/><Relationship Id="rId14" Type="http://schemas.openxmlformats.org/officeDocument/2006/relationships/customXml" Target="../ink/ink336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emf"/><Relationship Id="rId18" Type="http://schemas.openxmlformats.org/officeDocument/2006/relationships/customXml" Target="../ink/ink345.xml"/><Relationship Id="rId26" Type="http://schemas.openxmlformats.org/officeDocument/2006/relationships/customXml" Target="../ink/ink349.xml"/><Relationship Id="rId39" Type="http://schemas.openxmlformats.org/officeDocument/2006/relationships/image" Target="../media/image50.emf"/><Relationship Id="rId21" Type="http://schemas.openxmlformats.org/officeDocument/2006/relationships/image" Target="../media/image41.emf"/><Relationship Id="rId34" Type="http://schemas.openxmlformats.org/officeDocument/2006/relationships/customXml" Target="../ink/ink353.xml"/><Relationship Id="rId7" Type="http://schemas.openxmlformats.org/officeDocument/2006/relationships/image" Target="../media/image34.emf"/><Relationship Id="rId12" Type="http://schemas.openxmlformats.org/officeDocument/2006/relationships/customXml" Target="../ink/ink342.xml"/><Relationship Id="rId17" Type="http://schemas.openxmlformats.org/officeDocument/2006/relationships/image" Target="../media/image39.emf"/><Relationship Id="rId25" Type="http://schemas.openxmlformats.org/officeDocument/2006/relationships/image" Target="../media/image43.emf"/><Relationship Id="rId33" Type="http://schemas.openxmlformats.org/officeDocument/2006/relationships/image" Target="../media/image47.emf"/><Relationship Id="rId38" Type="http://schemas.openxmlformats.org/officeDocument/2006/relationships/customXml" Target="../ink/ink355.xml"/><Relationship Id="rId2" Type="http://schemas.openxmlformats.org/officeDocument/2006/relationships/customXml" Target="../ink/ink337.xml"/><Relationship Id="rId16" Type="http://schemas.openxmlformats.org/officeDocument/2006/relationships/customXml" Target="../ink/ink344.xml"/><Relationship Id="rId20" Type="http://schemas.openxmlformats.org/officeDocument/2006/relationships/customXml" Target="../ink/ink346.xml"/><Relationship Id="rId29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39.xml"/><Relationship Id="rId11" Type="http://schemas.openxmlformats.org/officeDocument/2006/relationships/image" Target="../media/image36.emf"/><Relationship Id="rId24" Type="http://schemas.openxmlformats.org/officeDocument/2006/relationships/customXml" Target="../ink/ink348.xml"/><Relationship Id="rId32" Type="http://schemas.openxmlformats.org/officeDocument/2006/relationships/customXml" Target="../ink/ink352.xml"/><Relationship Id="rId37" Type="http://schemas.openxmlformats.org/officeDocument/2006/relationships/image" Target="../media/image49.emf"/><Relationship Id="rId5" Type="http://schemas.openxmlformats.org/officeDocument/2006/relationships/image" Target="../media/image33.emf"/><Relationship Id="rId15" Type="http://schemas.openxmlformats.org/officeDocument/2006/relationships/image" Target="../media/image38.emf"/><Relationship Id="rId23" Type="http://schemas.openxmlformats.org/officeDocument/2006/relationships/image" Target="../media/image42.emf"/><Relationship Id="rId28" Type="http://schemas.openxmlformats.org/officeDocument/2006/relationships/customXml" Target="../ink/ink350.xml"/><Relationship Id="rId36" Type="http://schemas.openxmlformats.org/officeDocument/2006/relationships/customXml" Target="../ink/ink354.xml"/><Relationship Id="rId10" Type="http://schemas.openxmlformats.org/officeDocument/2006/relationships/customXml" Target="../ink/ink341.xml"/><Relationship Id="rId19" Type="http://schemas.openxmlformats.org/officeDocument/2006/relationships/image" Target="../media/image40.emf"/><Relationship Id="rId31" Type="http://schemas.openxmlformats.org/officeDocument/2006/relationships/image" Target="../media/image46.emf"/><Relationship Id="rId4" Type="http://schemas.openxmlformats.org/officeDocument/2006/relationships/customXml" Target="../ink/ink338.xml"/><Relationship Id="rId9" Type="http://schemas.openxmlformats.org/officeDocument/2006/relationships/image" Target="../media/image35.emf"/><Relationship Id="rId14" Type="http://schemas.openxmlformats.org/officeDocument/2006/relationships/customXml" Target="../ink/ink343.xml"/><Relationship Id="rId22" Type="http://schemas.openxmlformats.org/officeDocument/2006/relationships/customXml" Target="../ink/ink347.xml"/><Relationship Id="rId27" Type="http://schemas.openxmlformats.org/officeDocument/2006/relationships/image" Target="../media/image44.emf"/><Relationship Id="rId30" Type="http://schemas.openxmlformats.org/officeDocument/2006/relationships/customXml" Target="../ink/ink351.xml"/><Relationship Id="rId35" Type="http://schemas.openxmlformats.org/officeDocument/2006/relationships/image" Target="../media/image48.emf"/><Relationship Id="rId8" Type="http://schemas.openxmlformats.org/officeDocument/2006/relationships/customXml" Target="../ink/ink340.xml"/><Relationship Id="rId3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68.xml"/><Relationship Id="rId21" Type="http://schemas.openxmlformats.org/officeDocument/2006/relationships/image" Target="NULL"/><Relationship Id="rId34" Type="http://schemas.openxmlformats.org/officeDocument/2006/relationships/image" Target="NULL"/><Relationship Id="rId42" Type="http://schemas.openxmlformats.org/officeDocument/2006/relationships/image" Target="NULL"/><Relationship Id="rId47" Type="http://schemas.openxmlformats.org/officeDocument/2006/relationships/customXml" Target="../ink/ink378.xml"/><Relationship Id="rId50" Type="http://schemas.openxmlformats.org/officeDocument/2006/relationships/image" Target="NULL"/><Relationship Id="rId55" Type="http://schemas.openxmlformats.org/officeDocument/2006/relationships/customXml" Target="../ink/ink382.xml"/><Relationship Id="rId63" Type="http://schemas.openxmlformats.org/officeDocument/2006/relationships/customXml" Target="../ink/ink386.xml"/><Relationship Id="rId68" Type="http://schemas.openxmlformats.org/officeDocument/2006/relationships/image" Target="../media/image211.png"/><Relationship Id="rId7" Type="http://schemas.openxmlformats.org/officeDocument/2006/relationships/image" Target="NULL"/><Relationship Id="rId2" Type="http://schemas.openxmlformats.org/officeDocument/2006/relationships/customXml" Target="../ink/ink356.xml"/><Relationship Id="rId16" Type="http://schemas.openxmlformats.org/officeDocument/2006/relationships/customXml" Target="../ink/ink363.xml"/><Relationship Id="rId29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customXml" Target="../ink/ink367.xml"/><Relationship Id="rId32" Type="http://schemas.openxmlformats.org/officeDocument/2006/relationships/image" Target="NULL"/><Relationship Id="rId37" Type="http://schemas.openxmlformats.org/officeDocument/2006/relationships/customXml" Target="../ink/ink373.xml"/><Relationship Id="rId40" Type="http://schemas.openxmlformats.org/officeDocument/2006/relationships/image" Target="NULL"/><Relationship Id="rId45" Type="http://schemas.openxmlformats.org/officeDocument/2006/relationships/customXml" Target="../ink/ink377.xml"/><Relationship Id="rId53" Type="http://schemas.openxmlformats.org/officeDocument/2006/relationships/customXml" Target="../ink/ink381.xml"/><Relationship Id="rId58" Type="http://schemas.openxmlformats.org/officeDocument/2006/relationships/image" Target="../media/image206.png"/><Relationship Id="rId66" Type="http://schemas.openxmlformats.org/officeDocument/2006/relationships/image" Target="../media/image210.png"/><Relationship Id="rId5" Type="http://schemas.openxmlformats.org/officeDocument/2006/relationships/image" Target="NULL"/><Relationship Id="rId61" Type="http://schemas.openxmlformats.org/officeDocument/2006/relationships/customXml" Target="../ink/ink385.xml"/><Relationship Id="rId19" Type="http://schemas.openxmlformats.org/officeDocument/2006/relationships/image" Target="NULL"/><Relationship Id="rId14" Type="http://schemas.openxmlformats.org/officeDocument/2006/relationships/customXml" Target="../ink/ink362.xml"/><Relationship Id="rId22" Type="http://schemas.openxmlformats.org/officeDocument/2006/relationships/customXml" Target="../ink/ink366.xml"/><Relationship Id="rId27" Type="http://schemas.openxmlformats.org/officeDocument/2006/relationships/image" Target="NULL"/><Relationship Id="rId30" Type="http://schemas.openxmlformats.org/officeDocument/2006/relationships/image" Target="../media/image8.jpeg"/><Relationship Id="rId35" Type="http://schemas.openxmlformats.org/officeDocument/2006/relationships/customXml" Target="../ink/ink372.xml"/><Relationship Id="rId43" Type="http://schemas.openxmlformats.org/officeDocument/2006/relationships/customXml" Target="../ink/ink376.xml"/><Relationship Id="rId48" Type="http://schemas.openxmlformats.org/officeDocument/2006/relationships/image" Target="NULL"/><Relationship Id="rId56" Type="http://schemas.openxmlformats.org/officeDocument/2006/relationships/image" Target="NULL"/><Relationship Id="rId64" Type="http://schemas.openxmlformats.org/officeDocument/2006/relationships/image" Target="../media/image209.png"/><Relationship Id="rId8" Type="http://schemas.openxmlformats.org/officeDocument/2006/relationships/customXml" Target="../ink/ink359.xml"/><Relationship Id="rId51" Type="http://schemas.openxmlformats.org/officeDocument/2006/relationships/customXml" Target="../ink/ink380.xml"/><Relationship Id="rId3" Type="http://schemas.openxmlformats.org/officeDocument/2006/relationships/image" Target="NULL"/><Relationship Id="rId12" Type="http://schemas.openxmlformats.org/officeDocument/2006/relationships/customXml" Target="../ink/ink361.xm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customXml" Target="../ink/ink371.xml"/><Relationship Id="rId38" Type="http://schemas.openxmlformats.org/officeDocument/2006/relationships/image" Target="NULL"/><Relationship Id="rId46" Type="http://schemas.openxmlformats.org/officeDocument/2006/relationships/image" Target="NULL"/><Relationship Id="rId59" Type="http://schemas.openxmlformats.org/officeDocument/2006/relationships/customXml" Target="../ink/ink384.xml"/><Relationship Id="rId67" Type="http://schemas.openxmlformats.org/officeDocument/2006/relationships/customXml" Target="../ink/ink388.xml"/><Relationship Id="rId20" Type="http://schemas.openxmlformats.org/officeDocument/2006/relationships/customXml" Target="../ink/ink365.xml"/><Relationship Id="rId41" Type="http://schemas.openxmlformats.org/officeDocument/2006/relationships/customXml" Target="../ink/ink375.xml"/><Relationship Id="rId54" Type="http://schemas.openxmlformats.org/officeDocument/2006/relationships/image" Target="NULL"/><Relationship Id="rId62" Type="http://schemas.openxmlformats.org/officeDocument/2006/relationships/image" Target="../media/image20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58.xm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customXml" Target="../ink/ink369.xml"/><Relationship Id="rId36" Type="http://schemas.openxmlformats.org/officeDocument/2006/relationships/image" Target="NULL"/><Relationship Id="rId49" Type="http://schemas.openxmlformats.org/officeDocument/2006/relationships/customXml" Target="../ink/ink379.xml"/><Relationship Id="rId57" Type="http://schemas.openxmlformats.org/officeDocument/2006/relationships/customXml" Target="../ink/ink383.xml"/><Relationship Id="rId10" Type="http://schemas.openxmlformats.org/officeDocument/2006/relationships/customXml" Target="../ink/ink360.xml"/><Relationship Id="rId31" Type="http://schemas.openxmlformats.org/officeDocument/2006/relationships/customXml" Target="../ink/ink370.xml"/><Relationship Id="rId44" Type="http://schemas.openxmlformats.org/officeDocument/2006/relationships/image" Target="NULL"/><Relationship Id="rId52" Type="http://schemas.openxmlformats.org/officeDocument/2006/relationships/image" Target="NULL"/><Relationship Id="rId60" Type="http://schemas.openxmlformats.org/officeDocument/2006/relationships/image" Target="../media/image207.png"/><Relationship Id="rId65" Type="http://schemas.openxmlformats.org/officeDocument/2006/relationships/customXml" Target="../ink/ink387.xml"/><Relationship Id="rId4" Type="http://schemas.openxmlformats.org/officeDocument/2006/relationships/customXml" Target="../ink/ink357.xml"/><Relationship Id="rId9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customXml" Target="../ink/ink364.xml"/><Relationship Id="rId39" Type="http://schemas.openxmlformats.org/officeDocument/2006/relationships/customXml" Target="../ink/ink37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92.xml"/><Relationship Id="rId13" Type="http://schemas.openxmlformats.org/officeDocument/2006/relationships/image" Target="NULL"/><Relationship Id="rId18" Type="http://schemas.openxmlformats.org/officeDocument/2006/relationships/customXml" Target="../ink/ink397.xm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customXml" Target="../ink/ink394.xml"/><Relationship Id="rId17" Type="http://schemas.openxmlformats.org/officeDocument/2006/relationships/image" Target="../media/image213.png"/><Relationship Id="rId2" Type="http://schemas.openxmlformats.org/officeDocument/2006/relationships/customXml" Target="../ink/ink389.xml"/><Relationship Id="rId16" Type="http://schemas.openxmlformats.org/officeDocument/2006/relationships/customXml" Target="../ink/ink39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91.xm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../media/image212.png"/><Relationship Id="rId10" Type="http://schemas.openxmlformats.org/officeDocument/2006/relationships/customXml" Target="../ink/ink393.xml"/><Relationship Id="rId19" Type="http://schemas.openxmlformats.org/officeDocument/2006/relationships/image" Target="../media/image214.png"/><Relationship Id="rId4" Type="http://schemas.openxmlformats.org/officeDocument/2006/relationships/customXml" Target="../ink/ink390.xml"/><Relationship Id="rId9" Type="http://schemas.openxmlformats.org/officeDocument/2006/relationships/image" Target="NULL"/><Relationship Id="rId14" Type="http://schemas.openxmlformats.org/officeDocument/2006/relationships/customXml" Target="../ink/ink395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0.png"/><Relationship Id="rId18" Type="http://schemas.openxmlformats.org/officeDocument/2006/relationships/customXml" Target="../ink/ink406.xml"/><Relationship Id="rId26" Type="http://schemas.openxmlformats.org/officeDocument/2006/relationships/customXml" Target="../ink/ink410.xml"/><Relationship Id="rId3" Type="http://schemas.openxmlformats.org/officeDocument/2006/relationships/image" Target="../media/image215.png"/><Relationship Id="rId21" Type="http://schemas.openxmlformats.org/officeDocument/2006/relationships/image" Target="../media/image224.png"/><Relationship Id="rId7" Type="http://schemas.openxmlformats.org/officeDocument/2006/relationships/image" Target="../media/image217.png"/><Relationship Id="rId12" Type="http://schemas.openxmlformats.org/officeDocument/2006/relationships/customXml" Target="../ink/ink403.xml"/><Relationship Id="rId17" Type="http://schemas.openxmlformats.org/officeDocument/2006/relationships/image" Target="../media/image222.png"/><Relationship Id="rId25" Type="http://schemas.openxmlformats.org/officeDocument/2006/relationships/image" Target="../media/image226.png"/><Relationship Id="rId33" Type="http://schemas.openxmlformats.org/officeDocument/2006/relationships/image" Target="../media/image230.png"/><Relationship Id="rId2" Type="http://schemas.openxmlformats.org/officeDocument/2006/relationships/customXml" Target="../ink/ink398.xml"/><Relationship Id="rId16" Type="http://schemas.openxmlformats.org/officeDocument/2006/relationships/customXml" Target="../ink/ink405.xml"/><Relationship Id="rId20" Type="http://schemas.openxmlformats.org/officeDocument/2006/relationships/customXml" Target="../ink/ink407.xml"/><Relationship Id="rId29" Type="http://schemas.openxmlformats.org/officeDocument/2006/relationships/image" Target="../media/image22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00.xml"/><Relationship Id="rId11" Type="http://schemas.openxmlformats.org/officeDocument/2006/relationships/image" Target="../media/image219.png"/><Relationship Id="rId24" Type="http://schemas.openxmlformats.org/officeDocument/2006/relationships/customXml" Target="../ink/ink409.xml"/><Relationship Id="rId32" Type="http://schemas.openxmlformats.org/officeDocument/2006/relationships/customXml" Target="../ink/ink413.xml"/><Relationship Id="rId5" Type="http://schemas.openxmlformats.org/officeDocument/2006/relationships/image" Target="../media/image216.png"/><Relationship Id="rId15" Type="http://schemas.openxmlformats.org/officeDocument/2006/relationships/image" Target="../media/image221.png"/><Relationship Id="rId23" Type="http://schemas.openxmlformats.org/officeDocument/2006/relationships/image" Target="../media/image225.png"/><Relationship Id="rId28" Type="http://schemas.openxmlformats.org/officeDocument/2006/relationships/customXml" Target="../ink/ink411.xml"/><Relationship Id="rId10" Type="http://schemas.openxmlformats.org/officeDocument/2006/relationships/customXml" Target="../ink/ink402.xml"/><Relationship Id="rId19" Type="http://schemas.openxmlformats.org/officeDocument/2006/relationships/image" Target="../media/image223.png"/><Relationship Id="rId31" Type="http://schemas.openxmlformats.org/officeDocument/2006/relationships/image" Target="../media/image229.png"/><Relationship Id="rId4" Type="http://schemas.openxmlformats.org/officeDocument/2006/relationships/customXml" Target="../ink/ink399.xml"/><Relationship Id="rId9" Type="http://schemas.openxmlformats.org/officeDocument/2006/relationships/image" Target="../media/image218.png"/><Relationship Id="rId14" Type="http://schemas.openxmlformats.org/officeDocument/2006/relationships/customXml" Target="../ink/ink404.xml"/><Relationship Id="rId22" Type="http://schemas.openxmlformats.org/officeDocument/2006/relationships/customXml" Target="../ink/ink408.xml"/><Relationship Id="rId27" Type="http://schemas.openxmlformats.org/officeDocument/2006/relationships/image" Target="../media/image227.png"/><Relationship Id="rId30" Type="http://schemas.openxmlformats.org/officeDocument/2006/relationships/customXml" Target="../ink/ink412.xml"/><Relationship Id="rId8" Type="http://schemas.openxmlformats.org/officeDocument/2006/relationships/customXml" Target="../ink/ink40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13" Type="http://schemas.openxmlformats.org/officeDocument/2006/relationships/image" Target="../media/image29.png"/><Relationship Id="rId18" Type="http://schemas.openxmlformats.org/officeDocument/2006/relationships/customXml" Target="../ink/ink22.xml"/><Relationship Id="rId26" Type="http://schemas.openxmlformats.org/officeDocument/2006/relationships/customXml" Target="../ink/ink26.xml"/><Relationship Id="rId3" Type="http://schemas.openxmlformats.org/officeDocument/2006/relationships/image" Target="../media/image24.png"/><Relationship Id="rId21" Type="http://schemas.openxmlformats.org/officeDocument/2006/relationships/image" Target="../media/image33.png"/><Relationship Id="rId7" Type="http://schemas.openxmlformats.org/officeDocument/2006/relationships/image" Target="../media/image26.png"/><Relationship Id="rId12" Type="http://schemas.openxmlformats.org/officeDocument/2006/relationships/customXml" Target="../ink/ink19.xml"/><Relationship Id="rId17" Type="http://schemas.openxmlformats.org/officeDocument/2006/relationships/image" Target="../media/image31.png"/><Relationship Id="rId25" Type="http://schemas.openxmlformats.org/officeDocument/2006/relationships/image" Target="../media/image35.png"/><Relationship Id="rId2" Type="http://schemas.openxmlformats.org/officeDocument/2006/relationships/customXml" Target="../ink/ink14.xml"/><Relationship Id="rId16" Type="http://schemas.openxmlformats.org/officeDocument/2006/relationships/customXml" Target="../ink/ink21.xml"/><Relationship Id="rId20" Type="http://schemas.openxmlformats.org/officeDocument/2006/relationships/customXml" Target="../ink/ink23.xml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.xml"/><Relationship Id="rId11" Type="http://schemas.openxmlformats.org/officeDocument/2006/relationships/image" Target="../media/image28.png"/><Relationship Id="rId24" Type="http://schemas.openxmlformats.org/officeDocument/2006/relationships/customXml" Target="../ink/ink25.xml"/><Relationship Id="rId5" Type="http://schemas.openxmlformats.org/officeDocument/2006/relationships/image" Target="../media/image25.png"/><Relationship Id="rId15" Type="http://schemas.openxmlformats.org/officeDocument/2006/relationships/image" Target="../media/image30.png"/><Relationship Id="rId23" Type="http://schemas.openxmlformats.org/officeDocument/2006/relationships/image" Target="../media/image34.png"/><Relationship Id="rId28" Type="http://schemas.openxmlformats.org/officeDocument/2006/relationships/customXml" Target="../ink/ink27.xml"/><Relationship Id="rId10" Type="http://schemas.openxmlformats.org/officeDocument/2006/relationships/customXml" Target="../ink/ink18.xml"/><Relationship Id="rId19" Type="http://schemas.openxmlformats.org/officeDocument/2006/relationships/image" Target="../media/image32.png"/><Relationship Id="rId31" Type="http://schemas.openxmlformats.org/officeDocument/2006/relationships/image" Target="../media/image38.png"/><Relationship Id="rId4" Type="http://schemas.openxmlformats.org/officeDocument/2006/relationships/customXml" Target="../ink/ink15.xml"/><Relationship Id="rId9" Type="http://schemas.openxmlformats.org/officeDocument/2006/relationships/image" Target="../media/image27.png"/><Relationship Id="rId14" Type="http://schemas.openxmlformats.org/officeDocument/2006/relationships/customXml" Target="../ink/ink20.xml"/><Relationship Id="rId22" Type="http://schemas.openxmlformats.org/officeDocument/2006/relationships/customXml" Target="../ink/ink24.xml"/><Relationship Id="rId27" Type="http://schemas.openxmlformats.org/officeDocument/2006/relationships/image" Target="../media/image36.png"/><Relationship Id="rId30" Type="http://schemas.openxmlformats.org/officeDocument/2006/relationships/customXml" Target="../ink/ink28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customXml" Target="../ink/ink422.xml"/><Relationship Id="rId26" Type="http://schemas.openxmlformats.org/officeDocument/2006/relationships/customXml" Target="../ink/ink426.xml"/><Relationship Id="rId39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customXml" Target="../ink/ink430.xml"/><Relationship Id="rId7" Type="http://schemas.openxmlformats.org/officeDocument/2006/relationships/image" Target="NULL"/><Relationship Id="rId2" Type="http://schemas.openxmlformats.org/officeDocument/2006/relationships/customXml" Target="../ink/ink414.xml"/><Relationship Id="rId16" Type="http://schemas.openxmlformats.org/officeDocument/2006/relationships/customXml" Target="../ink/ink421.xml"/><Relationship Id="rId20" Type="http://schemas.openxmlformats.org/officeDocument/2006/relationships/customXml" Target="../ink/ink423.xml"/><Relationship Id="rId29" Type="http://schemas.openxmlformats.org/officeDocument/2006/relationships/image" Target="NULL"/><Relationship Id="rId41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16.xml"/><Relationship Id="rId11" Type="http://schemas.openxmlformats.org/officeDocument/2006/relationships/image" Target="NULL"/><Relationship Id="rId24" Type="http://schemas.openxmlformats.org/officeDocument/2006/relationships/customXml" Target="../ink/ink425.xml"/><Relationship Id="rId32" Type="http://schemas.openxmlformats.org/officeDocument/2006/relationships/customXml" Target="../ink/ink429.xml"/><Relationship Id="rId37" Type="http://schemas.openxmlformats.org/officeDocument/2006/relationships/image" Target="NULL"/><Relationship Id="rId40" Type="http://schemas.openxmlformats.org/officeDocument/2006/relationships/customXml" Target="../ink/ink433.xm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customXml" Target="../ink/ink427.xml"/><Relationship Id="rId36" Type="http://schemas.openxmlformats.org/officeDocument/2006/relationships/customXml" Target="../ink/ink431.xml"/><Relationship Id="rId10" Type="http://schemas.openxmlformats.org/officeDocument/2006/relationships/customXml" Target="../ink/ink418.xml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customXml" Target="../ink/ink415.xml"/><Relationship Id="rId9" Type="http://schemas.openxmlformats.org/officeDocument/2006/relationships/image" Target="NULL"/><Relationship Id="rId14" Type="http://schemas.openxmlformats.org/officeDocument/2006/relationships/customXml" Target="../ink/ink420.xml"/><Relationship Id="rId22" Type="http://schemas.openxmlformats.org/officeDocument/2006/relationships/customXml" Target="../ink/ink424.xml"/><Relationship Id="rId27" Type="http://schemas.openxmlformats.org/officeDocument/2006/relationships/image" Target="NULL"/><Relationship Id="rId30" Type="http://schemas.openxmlformats.org/officeDocument/2006/relationships/customXml" Target="../ink/ink428.xml"/><Relationship Id="rId35" Type="http://schemas.openxmlformats.org/officeDocument/2006/relationships/image" Target="NULL"/><Relationship Id="rId8" Type="http://schemas.openxmlformats.org/officeDocument/2006/relationships/customXml" Target="../ink/ink417.xml"/><Relationship Id="rId3" Type="http://schemas.openxmlformats.org/officeDocument/2006/relationships/image" Target="NULL"/><Relationship Id="rId12" Type="http://schemas.openxmlformats.org/officeDocument/2006/relationships/customXml" Target="../ink/ink419.xm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432.xml"/></Relationships>
</file>

<file path=ppt/slides/_rels/slide2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1.emf"/><Relationship Id="rId3" Type="http://schemas.openxmlformats.org/officeDocument/2006/relationships/customXml" Target="../ink/ink434.xml"/><Relationship Id="rId7" Type="http://schemas.openxmlformats.org/officeDocument/2006/relationships/customXml" Target="../ink/ink435.xml"/><Relationship Id="rId17" Type="http://schemas.openxmlformats.org/officeDocument/2006/relationships/customXml" Target="../ink/ink438.xml"/><Relationship Id="rId2" Type="http://schemas.openxmlformats.org/officeDocument/2006/relationships/image" Target="../media/image10.png"/><Relationship Id="rId16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customXml" Target="../ink/ink436.xml"/><Relationship Id="rId15" Type="http://schemas.openxmlformats.org/officeDocument/2006/relationships/customXml" Target="../ink/ink437.xml"/><Relationship Id="rId10" Type="http://schemas.openxmlformats.org/officeDocument/2006/relationships/image" Target="NULL"/><Relationship Id="rId1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3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emf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45.xml"/><Relationship Id="rId18" Type="http://schemas.openxmlformats.org/officeDocument/2006/relationships/image" Target="NULL"/><Relationship Id="rId26" Type="http://schemas.openxmlformats.org/officeDocument/2006/relationships/image" Target="NULL"/><Relationship Id="rId39" Type="http://schemas.openxmlformats.org/officeDocument/2006/relationships/customXml" Target="../ink/ink458.xml"/><Relationship Id="rId21" Type="http://schemas.openxmlformats.org/officeDocument/2006/relationships/customXml" Target="../ink/ink449.xml"/><Relationship Id="rId34" Type="http://schemas.openxmlformats.org/officeDocument/2006/relationships/image" Target="../media/image267.png"/><Relationship Id="rId7" Type="http://schemas.openxmlformats.org/officeDocument/2006/relationships/customXml" Target="../ink/ink442.xml"/><Relationship Id="rId12" Type="http://schemas.openxmlformats.org/officeDocument/2006/relationships/image" Target="NULL"/><Relationship Id="rId17" Type="http://schemas.openxmlformats.org/officeDocument/2006/relationships/customXml" Target="../ink/ink447.xml"/><Relationship Id="rId25" Type="http://schemas.openxmlformats.org/officeDocument/2006/relationships/customXml" Target="../ink/ink451.xml"/><Relationship Id="rId33" Type="http://schemas.openxmlformats.org/officeDocument/2006/relationships/customXml" Target="../ink/ink455.xml"/><Relationship Id="rId38" Type="http://schemas.openxmlformats.org/officeDocument/2006/relationships/image" Target="../media/image269.png"/><Relationship Id="rId2" Type="http://schemas.openxmlformats.org/officeDocument/2006/relationships/image" Target="../media/image11.png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customXml" Target="../ink/ink453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customXml" Target="../ink/ink444.xml"/><Relationship Id="rId24" Type="http://schemas.openxmlformats.org/officeDocument/2006/relationships/image" Target="NULL"/><Relationship Id="rId32" Type="http://schemas.openxmlformats.org/officeDocument/2006/relationships/image" Target="../media/image266.png"/><Relationship Id="rId37" Type="http://schemas.openxmlformats.org/officeDocument/2006/relationships/customXml" Target="../ink/ink457.xml"/><Relationship Id="rId40" Type="http://schemas.openxmlformats.org/officeDocument/2006/relationships/image" Target="../media/image270.png"/><Relationship Id="rId5" Type="http://schemas.openxmlformats.org/officeDocument/2006/relationships/customXml" Target="../ink/ink441.xml"/><Relationship Id="rId15" Type="http://schemas.openxmlformats.org/officeDocument/2006/relationships/customXml" Target="../ink/ink446.xml"/><Relationship Id="rId23" Type="http://schemas.openxmlformats.org/officeDocument/2006/relationships/customXml" Target="../ink/ink450.xml"/><Relationship Id="rId28" Type="http://schemas.openxmlformats.org/officeDocument/2006/relationships/image" Target="NULL"/><Relationship Id="rId36" Type="http://schemas.openxmlformats.org/officeDocument/2006/relationships/image" Target="../media/image268.png"/><Relationship Id="rId10" Type="http://schemas.openxmlformats.org/officeDocument/2006/relationships/image" Target="NULL"/><Relationship Id="rId19" Type="http://schemas.openxmlformats.org/officeDocument/2006/relationships/customXml" Target="../ink/ink448.xml"/><Relationship Id="rId31" Type="http://schemas.openxmlformats.org/officeDocument/2006/relationships/customXml" Target="../ink/ink454.xml"/><Relationship Id="rId4" Type="http://schemas.openxmlformats.org/officeDocument/2006/relationships/image" Target="NULL"/><Relationship Id="rId9" Type="http://schemas.openxmlformats.org/officeDocument/2006/relationships/customXml" Target="../ink/ink443.xm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customXml" Target="../ink/ink452.xml"/><Relationship Id="rId30" Type="http://schemas.openxmlformats.org/officeDocument/2006/relationships/image" Target="NULL"/><Relationship Id="rId35" Type="http://schemas.openxmlformats.org/officeDocument/2006/relationships/customXml" Target="../ink/ink456.xml"/><Relationship Id="rId8" Type="http://schemas.openxmlformats.org/officeDocument/2006/relationships/image" Target="NULL"/><Relationship Id="rId3" Type="http://schemas.openxmlformats.org/officeDocument/2006/relationships/customXml" Target="../ink/ink440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63.xml"/><Relationship Id="rId26" Type="http://schemas.openxmlformats.org/officeDocument/2006/relationships/image" Target="../media/image94.emf"/><Relationship Id="rId39" Type="http://schemas.openxmlformats.org/officeDocument/2006/relationships/customXml" Target="../ink/ink472.xml"/><Relationship Id="rId34" Type="http://schemas.openxmlformats.org/officeDocument/2006/relationships/image" Target="../media/image98.emf"/><Relationship Id="rId42" Type="http://schemas.openxmlformats.org/officeDocument/2006/relationships/image" Target="../media/image103.emf"/><Relationship Id="rId47" Type="http://schemas.openxmlformats.org/officeDocument/2006/relationships/customXml" Target="../ink/ink476.xml"/><Relationship Id="rId7" Type="http://schemas.openxmlformats.org/officeDocument/2006/relationships/customXml" Target="../ink/ink460.xml"/><Relationship Id="rId12" Type="http://schemas.openxmlformats.org/officeDocument/2006/relationships/image" Target="NULL"/><Relationship Id="rId17" Type="http://schemas.openxmlformats.org/officeDocument/2006/relationships/customXml" Target="../ink/ink465.xml"/><Relationship Id="rId33" Type="http://schemas.openxmlformats.org/officeDocument/2006/relationships/customXml" Target="../ink/ink469.xml"/><Relationship Id="rId38" Type="http://schemas.openxmlformats.org/officeDocument/2006/relationships/image" Target="../media/image101.emf"/><Relationship Id="rId46" Type="http://schemas.openxmlformats.org/officeDocument/2006/relationships/image" Target="../media/image105.emf"/><Relationship Id="rId2" Type="http://schemas.openxmlformats.org/officeDocument/2006/relationships/image" Target="../media/image12.jpeg"/><Relationship Id="rId16" Type="http://schemas.openxmlformats.org/officeDocument/2006/relationships/image" Target="../media/image273.png"/><Relationship Id="rId29" Type="http://schemas.openxmlformats.org/officeDocument/2006/relationships/customXml" Target="../ink/ink467.xml"/><Relationship Id="rId41" Type="http://schemas.openxmlformats.org/officeDocument/2006/relationships/customXml" Target="../ink/ink473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customXml" Target="../ink/ink462.xml"/><Relationship Id="rId32" Type="http://schemas.openxmlformats.org/officeDocument/2006/relationships/image" Target="../media/image97.emf"/><Relationship Id="rId37" Type="http://schemas.openxmlformats.org/officeDocument/2006/relationships/customXml" Target="../ink/ink471.xml"/><Relationship Id="rId40" Type="http://schemas.openxmlformats.org/officeDocument/2006/relationships/image" Target="../media/image102.emf"/><Relationship Id="rId45" Type="http://schemas.openxmlformats.org/officeDocument/2006/relationships/customXml" Target="../ink/ink475.xml"/><Relationship Id="rId15" Type="http://schemas.openxmlformats.org/officeDocument/2006/relationships/customXml" Target="../ink/ink464.xml"/><Relationship Id="rId28" Type="http://schemas.openxmlformats.org/officeDocument/2006/relationships/image" Target="../media/image95.emf"/><Relationship Id="rId36" Type="http://schemas.openxmlformats.org/officeDocument/2006/relationships/image" Target="../media/image99.emf"/><Relationship Id="rId10" Type="http://schemas.openxmlformats.org/officeDocument/2006/relationships/image" Target="NULL"/><Relationship Id="rId31" Type="http://schemas.openxmlformats.org/officeDocument/2006/relationships/customXml" Target="../ink/ink468.xml"/><Relationship Id="rId44" Type="http://schemas.openxmlformats.org/officeDocument/2006/relationships/image" Target="../media/image104.emf"/><Relationship Id="rId9" Type="http://schemas.openxmlformats.org/officeDocument/2006/relationships/customXml" Target="../ink/ink461.xml"/><Relationship Id="rId14" Type="http://schemas.openxmlformats.org/officeDocument/2006/relationships/image" Target="NULL"/><Relationship Id="rId27" Type="http://schemas.openxmlformats.org/officeDocument/2006/relationships/customXml" Target="../ink/ink466.xml"/><Relationship Id="rId30" Type="http://schemas.openxmlformats.org/officeDocument/2006/relationships/image" Target="../media/image96.emf"/><Relationship Id="rId35" Type="http://schemas.openxmlformats.org/officeDocument/2006/relationships/customXml" Target="../ink/ink470.xml"/><Relationship Id="rId43" Type="http://schemas.openxmlformats.org/officeDocument/2006/relationships/customXml" Target="../ink/ink474.xml"/><Relationship Id="rId48" Type="http://schemas.openxmlformats.org/officeDocument/2006/relationships/image" Target="../media/image106.emf"/><Relationship Id="rId8" Type="http://schemas.openxmlformats.org/officeDocument/2006/relationships/image" Target="NULL"/><Relationship Id="rId3" Type="http://schemas.openxmlformats.org/officeDocument/2006/relationships/customXml" Target="../ink/ink459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customXml" Target="../ink/ink484.xml"/><Relationship Id="rId26" Type="http://schemas.openxmlformats.org/officeDocument/2006/relationships/image" Target="NULL"/><Relationship Id="rId39" Type="http://schemas.openxmlformats.org/officeDocument/2006/relationships/customXml" Target="../ink/ink491.xml"/><Relationship Id="rId21" Type="http://schemas.openxmlformats.org/officeDocument/2006/relationships/image" Target="NULL"/><Relationship Id="rId47" Type="http://schemas.openxmlformats.org/officeDocument/2006/relationships/customXml" Target="../ink/ink494.xml"/><Relationship Id="rId50" Type="http://schemas.openxmlformats.org/officeDocument/2006/relationships/image" Target="NULL"/><Relationship Id="rId63" Type="http://schemas.openxmlformats.org/officeDocument/2006/relationships/customXml" Target="../ink/ink499.xml"/><Relationship Id="rId68" Type="http://schemas.openxmlformats.org/officeDocument/2006/relationships/image" Target="../media/image288.png"/><Relationship Id="rId76" Type="http://schemas.openxmlformats.org/officeDocument/2006/relationships/image" Target="../media/image52.emf"/><Relationship Id="rId7" Type="http://schemas.openxmlformats.org/officeDocument/2006/relationships/image" Target="NULL"/><Relationship Id="rId71" Type="http://schemas.openxmlformats.org/officeDocument/2006/relationships/customXml" Target="../ink/ink503.xml"/><Relationship Id="rId2" Type="http://schemas.openxmlformats.org/officeDocument/2006/relationships/customXml" Target="../ink/ink477.xml"/><Relationship Id="rId16" Type="http://schemas.openxmlformats.org/officeDocument/2006/relationships/customXml" Target="../ink/ink483.xml"/><Relationship Id="rId11" Type="http://schemas.openxmlformats.org/officeDocument/2006/relationships/image" Target="NULL"/><Relationship Id="rId24" Type="http://schemas.openxmlformats.org/officeDocument/2006/relationships/customXml" Target="../ink/ink487.xml"/><Relationship Id="rId32" Type="http://schemas.openxmlformats.org/officeDocument/2006/relationships/image" Target="NULL"/><Relationship Id="rId37" Type="http://schemas.openxmlformats.org/officeDocument/2006/relationships/customXml" Target="../ink/ink490.xml"/><Relationship Id="rId40" Type="http://schemas.openxmlformats.org/officeDocument/2006/relationships/image" Target="NULL"/><Relationship Id="rId45" Type="http://schemas.openxmlformats.org/officeDocument/2006/relationships/customXml" Target="../ink/ink493.xml"/><Relationship Id="rId58" Type="http://schemas.openxmlformats.org/officeDocument/2006/relationships/image" Target="NULL"/><Relationship Id="rId66" Type="http://schemas.openxmlformats.org/officeDocument/2006/relationships/image" Target="../media/image287.png"/><Relationship Id="rId74" Type="http://schemas.openxmlformats.org/officeDocument/2006/relationships/image" Target="../media/image51.emf"/><Relationship Id="rId61" Type="http://schemas.openxmlformats.org/officeDocument/2006/relationships/customXml" Target="../ink/ink498.xml"/><Relationship Id="rId19" Type="http://schemas.openxmlformats.org/officeDocument/2006/relationships/image" Target="NULL"/><Relationship Id="rId4" Type="http://schemas.openxmlformats.org/officeDocument/2006/relationships/customXml" Target="../ink/ink478.xml"/><Relationship Id="rId9" Type="http://schemas.openxmlformats.org/officeDocument/2006/relationships/image" Target="NULL"/><Relationship Id="rId14" Type="http://schemas.openxmlformats.org/officeDocument/2006/relationships/customXml" Target="../ink/ink482.xml"/><Relationship Id="rId22" Type="http://schemas.openxmlformats.org/officeDocument/2006/relationships/customXml" Target="../ink/ink486.xml"/><Relationship Id="rId27" Type="http://schemas.openxmlformats.org/officeDocument/2006/relationships/customXml" Target="../ink/ink488.xml"/><Relationship Id="rId56" Type="http://schemas.openxmlformats.org/officeDocument/2006/relationships/image" Target="NULL"/><Relationship Id="rId64" Type="http://schemas.openxmlformats.org/officeDocument/2006/relationships/image" Target="../media/image286.png"/><Relationship Id="rId69" Type="http://schemas.openxmlformats.org/officeDocument/2006/relationships/customXml" Target="../ink/ink502.xml"/><Relationship Id="rId8" Type="http://schemas.openxmlformats.org/officeDocument/2006/relationships/customXml" Target="../ink/ink479.xml"/><Relationship Id="rId51" Type="http://schemas.openxmlformats.org/officeDocument/2006/relationships/customXml" Target="../ink/ink495.xml"/><Relationship Id="rId72" Type="http://schemas.openxmlformats.org/officeDocument/2006/relationships/image" Target="../media/image31.emf"/><Relationship Id="rId3" Type="http://schemas.openxmlformats.org/officeDocument/2006/relationships/image" Target="NULL"/><Relationship Id="rId12" Type="http://schemas.openxmlformats.org/officeDocument/2006/relationships/customXml" Target="../ink/ink481.xml"/><Relationship Id="rId17" Type="http://schemas.openxmlformats.org/officeDocument/2006/relationships/image" Target="NULL"/><Relationship Id="rId33" Type="http://schemas.openxmlformats.org/officeDocument/2006/relationships/customXml" Target="../ink/ink489.xml"/><Relationship Id="rId38" Type="http://schemas.openxmlformats.org/officeDocument/2006/relationships/image" Target="NULL"/><Relationship Id="rId46" Type="http://schemas.openxmlformats.org/officeDocument/2006/relationships/image" Target="NULL"/><Relationship Id="rId59" Type="http://schemas.openxmlformats.org/officeDocument/2006/relationships/customXml" Target="../ink/ink497.xml"/><Relationship Id="rId67" Type="http://schemas.openxmlformats.org/officeDocument/2006/relationships/customXml" Target="../ink/ink501.xml"/><Relationship Id="rId20" Type="http://schemas.openxmlformats.org/officeDocument/2006/relationships/customXml" Target="../ink/ink485.xml"/><Relationship Id="rId41" Type="http://schemas.openxmlformats.org/officeDocument/2006/relationships/customXml" Target="../ink/ink492.xml"/><Relationship Id="rId62" Type="http://schemas.openxmlformats.org/officeDocument/2006/relationships/image" Target="../media/image285.png"/><Relationship Id="rId70" Type="http://schemas.openxmlformats.org/officeDocument/2006/relationships/image" Target="../media/image30.emf"/><Relationship Id="rId75" Type="http://schemas.openxmlformats.org/officeDocument/2006/relationships/customXml" Target="../ink/ink505.xml"/><Relationship Id="rId1" Type="http://schemas.openxmlformats.org/officeDocument/2006/relationships/slideLayout" Target="../slideLayouts/slideLayout7.xml"/><Relationship Id="rId15" Type="http://schemas.openxmlformats.org/officeDocument/2006/relationships/image" Target="NULL"/><Relationship Id="rId23" Type="http://schemas.openxmlformats.org/officeDocument/2006/relationships/image" Target="../media/image12.jpeg"/><Relationship Id="rId36" Type="http://schemas.openxmlformats.org/officeDocument/2006/relationships/image" Target="NULL"/><Relationship Id="rId57" Type="http://schemas.openxmlformats.org/officeDocument/2006/relationships/customXml" Target="../ink/ink496.xml"/><Relationship Id="rId10" Type="http://schemas.openxmlformats.org/officeDocument/2006/relationships/customXml" Target="../ink/ink480.xml"/><Relationship Id="rId44" Type="http://schemas.openxmlformats.org/officeDocument/2006/relationships/image" Target="NULL"/><Relationship Id="rId60" Type="http://schemas.openxmlformats.org/officeDocument/2006/relationships/image" Target="NULL"/><Relationship Id="rId65" Type="http://schemas.openxmlformats.org/officeDocument/2006/relationships/customXml" Target="../ink/ink500.xml"/><Relationship Id="rId73" Type="http://schemas.openxmlformats.org/officeDocument/2006/relationships/customXml" Target="../ink/ink50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emf"/><Relationship Id="rId3" Type="http://schemas.openxmlformats.org/officeDocument/2006/relationships/customXml" Target="../ink/ink50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09.emf"/><Relationship Id="rId9" Type="http://schemas.openxmlformats.org/officeDocument/2006/relationships/customXml" Target="../ink/ink507.xml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image" Target="NULL"/><Relationship Id="rId21" Type="http://schemas.openxmlformats.org/officeDocument/2006/relationships/customXml" Target="../ink/ink517.xml"/><Relationship Id="rId42" Type="http://schemas.openxmlformats.org/officeDocument/2006/relationships/image" Target="NULL"/><Relationship Id="rId47" Type="http://schemas.openxmlformats.org/officeDocument/2006/relationships/customXml" Target="../ink/ink530.xml"/><Relationship Id="rId63" Type="http://schemas.openxmlformats.org/officeDocument/2006/relationships/customXml" Target="../ink/ink538.xml"/><Relationship Id="rId68" Type="http://schemas.openxmlformats.org/officeDocument/2006/relationships/image" Target="../media/image318.png"/><Relationship Id="rId16" Type="http://schemas.openxmlformats.org/officeDocument/2006/relationships/image" Target="NULL"/><Relationship Id="rId11" Type="http://schemas.openxmlformats.org/officeDocument/2006/relationships/customXml" Target="../ink/ink512.xml"/><Relationship Id="rId32" Type="http://schemas.openxmlformats.org/officeDocument/2006/relationships/image" Target="NULL"/><Relationship Id="rId37" Type="http://schemas.openxmlformats.org/officeDocument/2006/relationships/customXml" Target="../ink/ink525.xml"/><Relationship Id="rId53" Type="http://schemas.openxmlformats.org/officeDocument/2006/relationships/customXml" Target="../ink/ink533.xml"/><Relationship Id="rId58" Type="http://schemas.openxmlformats.org/officeDocument/2006/relationships/image" Target="NULL"/><Relationship Id="rId74" Type="http://schemas.openxmlformats.org/officeDocument/2006/relationships/image" Target="../media/image321.png"/><Relationship Id="rId79" Type="http://schemas.openxmlformats.org/officeDocument/2006/relationships/customXml" Target="../ink/ink546.xml"/><Relationship Id="rId5" Type="http://schemas.openxmlformats.org/officeDocument/2006/relationships/customXml" Target="../ink/ink509.xml"/><Relationship Id="rId61" Type="http://schemas.openxmlformats.org/officeDocument/2006/relationships/customXml" Target="../ink/ink537.xml"/><Relationship Id="rId82" Type="http://schemas.openxmlformats.org/officeDocument/2006/relationships/image" Target="../media/image325.png"/><Relationship Id="rId19" Type="http://schemas.openxmlformats.org/officeDocument/2006/relationships/customXml" Target="../ink/ink516.xm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customXml" Target="../ink/ink520.xml"/><Relationship Id="rId30" Type="http://schemas.openxmlformats.org/officeDocument/2006/relationships/image" Target="NULL"/><Relationship Id="rId35" Type="http://schemas.openxmlformats.org/officeDocument/2006/relationships/customXml" Target="../ink/ink524.xml"/><Relationship Id="rId43" Type="http://schemas.openxmlformats.org/officeDocument/2006/relationships/customXml" Target="../ink/ink528.xml"/><Relationship Id="rId48" Type="http://schemas.openxmlformats.org/officeDocument/2006/relationships/image" Target="NULL"/><Relationship Id="rId56" Type="http://schemas.openxmlformats.org/officeDocument/2006/relationships/image" Target="NULL"/><Relationship Id="rId64" Type="http://schemas.openxmlformats.org/officeDocument/2006/relationships/image" Target="NULL"/><Relationship Id="rId69" Type="http://schemas.openxmlformats.org/officeDocument/2006/relationships/customXml" Target="../ink/ink541.xml"/><Relationship Id="rId77" Type="http://schemas.openxmlformats.org/officeDocument/2006/relationships/customXml" Target="../ink/ink545.xml"/><Relationship Id="rId8" Type="http://schemas.openxmlformats.org/officeDocument/2006/relationships/image" Target="NULL"/><Relationship Id="rId51" Type="http://schemas.openxmlformats.org/officeDocument/2006/relationships/customXml" Target="../ink/ink532.xml"/><Relationship Id="rId72" Type="http://schemas.openxmlformats.org/officeDocument/2006/relationships/image" Target="../media/image320.png"/><Relationship Id="rId80" Type="http://schemas.openxmlformats.org/officeDocument/2006/relationships/image" Target="../media/image324.png"/><Relationship Id="rId3" Type="http://schemas.openxmlformats.org/officeDocument/2006/relationships/customXml" Target="../ink/ink508.xml"/><Relationship Id="rId12" Type="http://schemas.openxmlformats.org/officeDocument/2006/relationships/image" Target="NULL"/><Relationship Id="rId17" Type="http://schemas.openxmlformats.org/officeDocument/2006/relationships/customXml" Target="../ink/ink515.xml"/><Relationship Id="rId25" Type="http://schemas.openxmlformats.org/officeDocument/2006/relationships/customXml" Target="../ink/ink519.xml"/><Relationship Id="rId33" Type="http://schemas.openxmlformats.org/officeDocument/2006/relationships/customXml" Target="../ink/ink523.xml"/><Relationship Id="rId38" Type="http://schemas.openxmlformats.org/officeDocument/2006/relationships/image" Target="NULL"/><Relationship Id="rId46" Type="http://schemas.openxmlformats.org/officeDocument/2006/relationships/image" Target="NULL"/><Relationship Id="rId59" Type="http://schemas.openxmlformats.org/officeDocument/2006/relationships/customXml" Target="../ink/ink536.xml"/><Relationship Id="rId67" Type="http://schemas.openxmlformats.org/officeDocument/2006/relationships/customXml" Target="../ink/ink540.xml"/><Relationship Id="rId20" Type="http://schemas.openxmlformats.org/officeDocument/2006/relationships/image" Target="NULL"/><Relationship Id="rId41" Type="http://schemas.openxmlformats.org/officeDocument/2006/relationships/customXml" Target="../ink/ink527.xml"/><Relationship Id="rId54" Type="http://schemas.openxmlformats.org/officeDocument/2006/relationships/image" Target="NULL"/><Relationship Id="rId62" Type="http://schemas.openxmlformats.org/officeDocument/2006/relationships/image" Target="NULL"/><Relationship Id="rId70" Type="http://schemas.openxmlformats.org/officeDocument/2006/relationships/image" Target="../media/image319.png"/><Relationship Id="rId75" Type="http://schemas.openxmlformats.org/officeDocument/2006/relationships/customXml" Target="../ink/ink544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5" Type="http://schemas.openxmlformats.org/officeDocument/2006/relationships/customXml" Target="../ink/ink514.xml"/><Relationship Id="rId23" Type="http://schemas.openxmlformats.org/officeDocument/2006/relationships/customXml" Target="../ink/ink518.xml"/><Relationship Id="rId28" Type="http://schemas.openxmlformats.org/officeDocument/2006/relationships/image" Target="NULL"/><Relationship Id="rId36" Type="http://schemas.openxmlformats.org/officeDocument/2006/relationships/image" Target="NULL"/><Relationship Id="rId49" Type="http://schemas.openxmlformats.org/officeDocument/2006/relationships/customXml" Target="../ink/ink531.xml"/><Relationship Id="rId57" Type="http://schemas.openxmlformats.org/officeDocument/2006/relationships/customXml" Target="../ink/ink535.xml"/><Relationship Id="rId10" Type="http://schemas.openxmlformats.org/officeDocument/2006/relationships/image" Target="../media/image290.png"/><Relationship Id="rId31" Type="http://schemas.openxmlformats.org/officeDocument/2006/relationships/customXml" Target="../ink/ink522.xml"/><Relationship Id="rId44" Type="http://schemas.openxmlformats.org/officeDocument/2006/relationships/image" Target="NULL"/><Relationship Id="rId52" Type="http://schemas.openxmlformats.org/officeDocument/2006/relationships/image" Target="NULL"/><Relationship Id="rId60" Type="http://schemas.openxmlformats.org/officeDocument/2006/relationships/image" Target="NULL"/><Relationship Id="rId65" Type="http://schemas.openxmlformats.org/officeDocument/2006/relationships/customXml" Target="../ink/ink539.xml"/><Relationship Id="rId73" Type="http://schemas.openxmlformats.org/officeDocument/2006/relationships/customXml" Target="../ink/ink543.xml"/><Relationship Id="rId78" Type="http://schemas.openxmlformats.org/officeDocument/2006/relationships/image" Target="../media/image323.png"/><Relationship Id="rId81" Type="http://schemas.openxmlformats.org/officeDocument/2006/relationships/customXml" Target="../ink/ink547.xml"/><Relationship Id="rId4" Type="http://schemas.openxmlformats.org/officeDocument/2006/relationships/image" Target="NULL"/><Relationship Id="rId9" Type="http://schemas.openxmlformats.org/officeDocument/2006/relationships/customXml" Target="../ink/ink511.xml"/><Relationship Id="rId13" Type="http://schemas.openxmlformats.org/officeDocument/2006/relationships/customXml" Target="../ink/ink513.xml"/><Relationship Id="rId18" Type="http://schemas.openxmlformats.org/officeDocument/2006/relationships/image" Target="NULL"/><Relationship Id="rId39" Type="http://schemas.openxmlformats.org/officeDocument/2006/relationships/customXml" Target="../ink/ink526.xml"/><Relationship Id="rId34" Type="http://schemas.openxmlformats.org/officeDocument/2006/relationships/image" Target="NULL"/><Relationship Id="rId50" Type="http://schemas.openxmlformats.org/officeDocument/2006/relationships/image" Target="NULL"/><Relationship Id="rId55" Type="http://schemas.openxmlformats.org/officeDocument/2006/relationships/customXml" Target="../ink/ink534.xml"/><Relationship Id="rId76" Type="http://schemas.openxmlformats.org/officeDocument/2006/relationships/image" Target="../media/image322.png"/><Relationship Id="rId7" Type="http://schemas.openxmlformats.org/officeDocument/2006/relationships/customXml" Target="../ink/ink510.xml"/><Relationship Id="rId71" Type="http://schemas.openxmlformats.org/officeDocument/2006/relationships/customXml" Target="../ink/ink542.xml"/><Relationship Id="rId2" Type="http://schemas.openxmlformats.org/officeDocument/2006/relationships/image" Target="../media/image14.png"/><Relationship Id="rId29" Type="http://schemas.openxmlformats.org/officeDocument/2006/relationships/customXml" Target="../ink/ink521.xml"/><Relationship Id="rId24" Type="http://schemas.openxmlformats.org/officeDocument/2006/relationships/image" Target="NULL"/><Relationship Id="rId40" Type="http://schemas.openxmlformats.org/officeDocument/2006/relationships/image" Target="NULL"/><Relationship Id="rId45" Type="http://schemas.openxmlformats.org/officeDocument/2006/relationships/customXml" Target="../ink/ink529.xml"/><Relationship Id="rId66" Type="http://schemas.openxmlformats.org/officeDocument/2006/relationships/image" Target="../media/image3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customXml" Target="../ink/ink552.xml"/><Relationship Id="rId18" Type="http://schemas.openxmlformats.org/officeDocument/2006/relationships/image" Target="../media/image329.png"/><Relationship Id="rId26" Type="http://schemas.openxmlformats.org/officeDocument/2006/relationships/image" Target="../media/image79.emf"/><Relationship Id="rId3" Type="http://schemas.openxmlformats.org/officeDocument/2006/relationships/customXml" Target="../ink/ink548.xml"/><Relationship Id="rId21" Type="http://schemas.openxmlformats.org/officeDocument/2006/relationships/customXml" Target="../ink/ink556.xml"/><Relationship Id="rId7" Type="http://schemas.openxmlformats.org/officeDocument/2006/relationships/customXml" Target="../ink/ink549.xml"/><Relationship Id="rId12" Type="http://schemas.openxmlformats.org/officeDocument/2006/relationships/image" Target="../media/image326.png"/><Relationship Id="rId17" Type="http://schemas.openxmlformats.org/officeDocument/2006/relationships/customXml" Target="../ink/ink554.xml"/><Relationship Id="rId25" Type="http://schemas.openxmlformats.org/officeDocument/2006/relationships/customXml" Target="../ink/ink558.xml"/><Relationship Id="rId2" Type="http://schemas.openxmlformats.org/officeDocument/2006/relationships/image" Target="../media/image12.jpeg"/><Relationship Id="rId16" Type="http://schemas.openxmlformats.org/officeDocument/2006/relationships/image" Target="../media/image328.png"/><Relationship Id="rId20" Type="http://schemas.openxmlformats.org/officeDocument/2006/relationships/image" Target="../media/image76.emf"/><Relationship Id="rId29" Type="http://schemas.openxmlformats.org/officeDocument/2006/relationships/customXml" Target="../ink/ink560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customXml" Target="../ink/ink551.xml"/><Relationship Id="rId24" Type="http://schemas.openxmlformats.org/officeDocument/2006/relationships/image" Target="../media/image78.emf"/><Relationship Id="rId15" Type="http://schemas.openxmlformats.org/officeDocument/2006/relationships/customXml" Target="../ink/ink553.xml"/><Relationship Id="rId23" Type="http://schemas.openxmlformats.org/officeDocument/2006/relationships/customXml" Target="../ink/ink557.xml"/><Relationship Id="rId28" Type="http://schemas.openxmlformats.org/officeDocument/2006/relationships/image" Target="../media/image80.emf"/><Relationship Id="rId10" Type="http://schemas.openxmlformats.org/officeDocument/2006/relationships/image" Target="NULL"/><Relationship Id="rId19" Type="http://schemas.openxmlformats.org/officeDocument/2006/relationships/customXml" Target="../ink/ink555.xml"/><Relationship Id="rId9" Type="http://schemas.openxmlformats.org/officeDocument/2006/relationships/customXml" Target="../ink/ink550.xml"/><Relationship Id="rId14" Type="http://schemas.openxmlformats.org/officeDocument/2006/relationships/image" Target="../media/image327.png"/><Relationship Id="rId22" Type="http://schemas.openxmlformats.org/officeDocument/2006/relationships/image" Target="../media/image77.emf"/><Relationship Id="rId27" Type="http://schemas.openxmlformats.org/officeDocument/2006/relationships/customXml" Target="../ink/ink559.xml"/><Relationship Id="rId30" Type="http://schemas.openxmlformats.org/officeDocument/2006/relationships/image" Target="../media/image81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customXml" Target="../ink/ink34.xml"/><Relationship Id="rId18" Type="http://schemas.openxmlformats.org/officeDocument/2006/relationships/image" Target="../media/image47.png"/><Relationship Id="rId3" Type="http://schemas.openxmlformats.org/officeDocument/2006/relationships/customXml" Target="../ink/ink29.xml"/><Relationship Id="rId7" Type="http://schemas.openxmlformats.org/officeDocument/2006/relationships/customXml" Target="../ink/ink31.xml"/><Relationship Id="rId12" Type="http://schemas.openxmlformats.org/officeDocument/2006/relationships/image" Target="../media/image44.png"/><Relationship Id="rId17" Type="http://schemas.openxmlformats.org/officeDocument/2006/relationships/customXml" Target="../ink/ink36.xml"/><Relationship Id="rId2" Type="http://schemas.openxmlformats.org/officeDocument/2006/relationships/image" Target="../media/image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customXml" Target="../ink/ink33.xml"/><Relationship Id="rId5" Type="http://schemas.openxmlformats.org/officeDocument/2006/relationships/customXml" Target="../ink/ink30.xml"/><Relationship Id="rId15" Type="http://schemas.openxmlformats.org/officeDocument/2006/relationships/customXml" Target="../ink/ink35.xml"/><Relationship Id="rId10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openxmlformats.org/officeDocument/2006/relationships/customXml" Target="../ink/ink32.xml"/><Relationship Id="rId14" Type="http://schemas.openxmlformats.org/officeDocument/2006/relationships/image" Target="../media/image4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6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3.png"/><Relationship Id="rId5" Type="http://schemas.openxmlformats.org/officeDocument/2006/relationships/customXml" Target="../ink/ink562.xml"/><Relationship Id="rId4" Type="http://schemas.openxmlformats.org/officeDocument/2006/relationships/image" Target="../media/image33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66.xml"/><Relationship Id="rId13" Type="http://schemas.openxmlformats.org/officeDocument/2006/relationships/image" Target="NULL"/><Relationship Id="rId18" Type="http://schemas.openxmlformats.org/officeDocument/2006/relationships/customXml" Target="../ink/ink570.xml"/><Relationship Id="rId26" Type="http://schemas.openxmlformats.org/officeDocument/2006/relationships/customXml" Target="../ink/ink574.xml"/><Relationship Id="rId3" Type="http://schemas.openxmlformats.org/officeDocument/2006/relationships/image" Target="NULL"/><Relationship Id="rId21" Type="http://schemas.openxmlformats.org/officeDocument/2006/relationships/image" Target="../media/image335.png"/><Relationship Id="rId7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../media/image337.png"/><Relationship Id="rId33" Type="http://schemas.openxmlformats.org/officeDocument/2006/relationships/image" Target="../media/image341.png"/><Relationship Id="rId2" Type="http://schemas.openxmlformats.org/officeDocument/2006/relationships/customXml" Target="../ink/ink563.xml"/><Relationship Id="rId16" Type="http://schemas.openxmlformats.org/officeDocument/2006/relationships/customXml" Target="../ink/ink569.xml"/><Relationship Id="rId20" Type="http://schemas.openxmlformats.org/officeDocument/2006/relationships/customXml" Target="../ink/ink571.xml"/><Relationship Id="rId29" Type="http://schemas.openxmlformats.org/officeDocument/2006/relationships/image" Target="../media/image33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65.xml"/><Relationship Id="rId24" Type="http://schemas.openxmlformats.org/officeDocument/2006/relationships/customXml" Target="../ink/ink573.xml"/><Relationship Id="rId32" Type="http://schemas.openxmlformats.org/officeDocument/2006/relationships/customXml" Target="../ink/ink577.xm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../media/image336.png"/><Relationship Id="rId28" Type="http://schemas.openxmlformats.org/officeDocument/2006/relationships/customXml" Target="../ink/ink575.xml"/><Relationship Id="rId10" Type="http://schemas.openxmlformats.org/officeDocument/2006/relationships/customXml" Target="../ink/ink567.xml"/><Relationship Id="rId19" Type="http://schemas.openxmlformats.org/officeDocument/2006/relationships/image" Target="../media/image334.png"/><Relationship Id="rId31" Type="http://schemas.openxmlformats.org/officeDocument/2006/relationships/image" Target="../media/image340.png"/><Relationship Id="rId4" Type="http://schemas.openxmlformats.org/officeDocument/2006/relationships/customXml" Target="../ink/ink564.xml"/><Relationship Id="rId9" Type="http://schemas.openxmlformats.org/officeDocument/2006/relationships/image" Target="NULL"/><Relationship Id="rId14" Type="http://schemas.openxmlformats.org/officeDocument/2006/relationships/customXml" Target="../ink/ink568.xml"/><Relationship Id="rId22" Type="http://schemas.openxmlformats.org/officeDocument/2006/relationships/customXml" Target="../ink/ink572.xml"/><Relationship Id="rId27" Type="http://schemas.openxmlformats.org/officeDocument/2006/relationships/image" Target="../media/image338.png"/><Relationship Id="rId30" Type="http://schemas.openxmlformats.org/officeDocument/2006/relationships/customXml" Target="../ink/ink57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4.png"/><Relationship Id="rId13" Type="http://schemas.openxmlformats.org/officeDocument/2006/relationships/customXml" Target="../ink/ink583.xml"/><Relationship Id="rId3" Type="http://schemas.openxmlformats.org/officeDocument/2006/relationships/customXml" Target="../ink/ink578.xml"/><Relationship Id="rId7" Type="http://schemas.openxmlformats.org/officeDocument/2006/relationships/customXml" Target="../ink/ink580.xml"/><Relationship Id="rId12" Type="http://schemas.openxmlformats.org/officeDocument/2006/relationships/image" Target="../media/image34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3.png"/><Relationship Id="rId11" Type="http://schemas.openxmlformats.org/officeDocument/2006/relationships/customXml" Target="../ink/ink582.xml"/><Relationship Id="rId5" Type="http://schemas.openxmlformats.org/officeDocument/2006/relationships/customXml" Target="../ink/ink579.xml"/><Relationship Id="rId15" Type="http://schemas.openxmlformats.org/officeDocument/2006/relationships/customXml" Target="../ink/ink584.xml"/><Relationship Id="rId10" Type="http://schemas.openxmlformats.org/officeDocument/2006/relationships/image" Target="../media/image345.png"/><Relationship Id="rId4" Type="http://schemas.openxmlformats.org/officeDocument/2006/relationships/image" Target="../media/image342.png"/><Relationship Id="rId9" Type="http://schemas.openxmlformats.org/officeDocument/2006/relationships/customXml" Target="../ink/ink581.xml"/><Relationship Id="rId14" Type="http://schemas.openxmlformats.org/officeDocument/2006/relationships/image" Target="../media/image34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1.png"/><Relationship Id="rId3" Type="http://schemas.openxmlformats.org/officeDocument/2006/relationships/customXml" Target="../ink/ink585.xml"/><Relationship Id="rId7" Type="http://schemas.openxmlformats.org/officeDocument/2006/relationships/customXml" Target="../ink/ink58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customXml" Target="../ink/ink586.xml"/><Relationship Id="rId10" Type="http://schemas.openxmlformats.org/officeDocument/2006/relationships/image" Target="../media/image352.png"/><Relationship Id="rId4" Type="http://schemas.openxmlformats.org/officeDocument/2006/relationships/image" Target="../media/image349.png"/><Relationship Id="rId9" Type="http://schemas.openxmlformats.org/officeDocument/2006/relationships/customXml" Target="../ink/ink58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customXml" Target="../ink/ink589.xml"/><Relationship Id="rId7" Type="http://schemas.openxmlformats.org/officeDocument/2006/relationships/customXml" Target="../ink/ink59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0.emf"/><Relationship Id="rId5" Type="http://schemas.openxmlformats.org/officeDocument/2006/relationships/customXml" Target="../ink/ink590.xml"/><Relationship Id="rId4" Type="http://schemas.openxmlformats.org/officeDocument/2006/relationships/image" Target="../media/image510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6" Type="http://schemas.openxmlformats.org/officeDocument/2006/relationships/image" Target="NULL"/><Relationship Id="rId21" Type="http://schemas.openxmlformats.org/officeDocument/2006/relationships/customXml" Target="../ink/ink602.xml"/><Relationship Id="rId42" Type="http://schemas.openxmlformats.org/officeDocument/2006/relationships/image" Target="NULL"/><Relationship Id="rId47" Type="http://schemas.openxmlformats.org/officeDocument/2006/relationships/customXml" Target="../ink/ink610.xml"/><Relationship Id="rId63" Type="http://schemas.openxmlformats.org/officeDocument/2006/relationships/customXml" Target="../ink/ink618.xml"/><Relationship Id="rId68" Type="http://schemas.openxmlformats.org/officeDocument/2006/relationships/customXml" Target="../ink/ink620.xml"/><Relationship Id="rId84" Type="http://schemas.openxmlformats.org/officeDocument/2006/relationships/customXml" Target="../ink/ink628.xml"/><Relationship Id="rId89" Type="http://schemas.openxmlformats.org/officeDocument/2006/relationships/image" Target="../media/image365.png"/><Relationship Id="rId16" Type="http://schemas.openxmlformats.org/officeDocument/2006/relationships/customXml" Target="../ink/ink599.xml"/><Relationship Id="rId11" Type="http://schemas.openxmlformats.org/officeDocument/2006/relationships/image" Target="NULL"/><Relationship Id="rId37" Type="http://schemas.openxmlformats.org/officeDocument/2006/relationships/customXml" Target="../ink/ink605.xml"/><Relationship Id="rId53" Type="http://schemas.openxmlformats.org/officeDocument/2006/relationships/customXml" Target="../ink/ink613.xml"/><Relationship Id="rId58" Type="http://schemas.openxmlformats.org/officeDocument/2006/relationships/image" Target="NULL"/><Relationship Id="rId74" Type="http://schemas.openxmlformats.org/officeDocument/2006/relationships/customXml" Target="../ink/ink623.xml"/><Relationship Id="rId79" Type="http://schemas.openxmlformats.org/officeDocument/2006/relationships/image" Target="../media/image360.png"/><Relationship Id="rId5" Type="http://schemas.openxmlformats.org/officeDocument/2006/relationships/image" Target="NULL"/><Relationship Id="rId61" Type="http://schemas.openxmlformats.org/officeDocument/2006/relationships/customXml" Target="../ink/ink617.xml"/><Relationship Id="rId82" Type="http://schemas.openxmlformats.org/officeDocument/2006/relationships/customXml" Target="../ink/ink627.xml"/><Relationship Id="rId90" Type="http://schemas.openxmlformats.org/officeDocument/2006/relationships/customXml" Target="../ink/ink631.xml"/><Relationship Id="rId19" Type="http://schemas.openxmlformats.org/officeDocument/2006/relationships/image" Target="NULL"/><Relationship Id="rId14" Type="http://schemas.openxmlformats.org/officeDocument/2006/relationships/customXml" Target="../ink/ink598.xml"/><Relationship Id="rId27" Type="http://schemas.openxmlformats.org/officeDocument/2006/relationships/customXml" Target="../ink/ink603.xml"/><Relationship Id="rId30" Type="http://schemas.openxmlformats.org/officeDocument/2006/relationships/image" Target="NULL"/><Relationship Id="rId43" Type="http://schemas.openxmlformats.org/officeDocument/2006/relationships/customXml" Target="../ink/ink608.xml"/><Relationship Id="rId48" Type="http://schemas.openxmlformats.org/officeDocument/2006/relationships/image" Target="NULL"/><Relationship Id="rId56" Type="http://schemas.openxmlformats.org/officeDocument/2006/relationships/image" Target="NULL"/><Relationship Id="rId64" Type="http://schemas.openxmlformats.org/officeDocument/2006/relationships/image" Target="../media/image287.png"/><Relationship Id="rId69" Type="http://schemas.openxmlformats.org/officeDocument/2006/relationships/image" Target="../media/image355.png"/><Relationship Id="rId77" Type="http://schemas.openxmlformats.org/officeDocument/2006/relationships/image" Target="../media/image359.png"/><Relationship Id="rId8" Type="http://schemas.openxmlformats.org/officeDocument/2006/relationships/customXml" Target="../ink/ink595.xml"/><Relationship Id="rId51" Type="http://schemas.openxmlformats.org/officeDocument/2006/relationships/customXml" Target="../ink/ink612.xml"/><Relationship Id="rId72" Type="http://schemas.openxmlformats.org/officeDocument/2006/relationships/customXml" Target="../ink/ink622.xml"/><Relationship Id="rId80" Type="http://schemas.openxmlformats.org/officeDocument/2006/relationships/customXml" Target="../ink/ink626.xml"/><Relationship Id="rId85" Type="http://schemas.openxmlformats.org/officeDocument/2006/relationships/image" Target="../media/image363.png"/><Relationship Id="rId3" Type="http://schemas.openxmlformats.org/officeDocument/2006/relationships/image" Target="NULL"/><Relationship Id="rId12" Type="http://schemas.openxmlformats.org/officeDocument/2006/relationships/customXml" Target="../ink/ink597.xml"/><Relationship Id="rId17" Type="http://schemas.openxmlformats.org/officeDocument/2006/relationships/image" Target="NULL"/><Relationship Id="rId38" Type="http://schemas.openxmlformats.org/officeDocument/2006/relationships/image" Target="NULL"/><Relationship Id="rId46" Type="http://schemas.openxmlformats.org/officeDocument/2006/relationships/image" Target="NULL"/><Relationship Id="rId59" Type="http://schemas.openxmlformats.org/officeDocument/2006/relationships/customXml" Target="../ink/ink616.xml"/><Relationship Id="rId67" Type="http://schemas.openxmlformats.org/officeDocument/2006/relationships/image" Target="../media/image354.png"/><Relationship Id="rId20" Type="http://schemas.openxmlformats.org/officeDocument/2006/relationships/customXml" Target="../ink/ink601.xml"/><Relationship Id="rId41" Type="http://schemas.openxmlformats.org/officeDocument/2006/relationships/customXml" Target="../ink/ink607.xml"/><Relationship Id="rId54" Type="http://schemas.openxmlformats.org/officeDocument/2006/relationships/image" Target="NULL"/><Relationship Id="rId62" Type="http://schemas.openxmlformats.org/officeDocument/2006/relationships/image" Target="../media/image286.png"/><Relationship Id="rId70" Type="http://schemas.openxmlformats.org/officeDocument/2006/relationships/customXml" Target="../ink/ink621.xml"/><Relationship Id="rId75" Type="http://schemas.openxmlformats.org/officeDocument/2006/relationships/image" Target="../media/image358.png"/><Relationship Id="rId83" Type="http://schemas.openxmlformats.org/officeDocument/2006/relationships/image" Target="../media/image362.png"/><Relationship Id="rId88" Type="http://schemas.openxmlformats.org/officeDocument/2006/relationships/customXml" Target="../ink/ink630.xml"/><Relationship Id="rId91" Type="http://schemas.openxmlformats.org/officeDocument/2006/relationships/image" Target="../media/image36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94.xml"/><Relationship Id="rId15" Type="http://schemas.openxmlformats.org/officeDocument/2006/relationships/image" Target="NULL"/><Relationship Id="rId36" Type="http://schemas.openxmlformats.org/officeDocument/2006/relationships/image" Target="NULL"/><Relationship Id="rId49" Type="http://schemas.openxmlformats.org/officeDocument/2006/relationships/customXml" Target="../ink/ink611.xml"/><Relationship Id="rId57" Type="http://schemas.openxmlformats.org/officeDocument/2006/relationships/customXml" Target="../ink/ink615.xml"/><Relationship Id="rId10" Type="http://schemas.openxmlformats.org/officeDocument/2006/relationships/customXml" Target="../ink/ink596.xml"/><Relationship Id="rId31" Type="http://schemas.openxmlformats.org/officeDocument/2006/relationships/customXml" Target="../ink/ink604.xml"/><Relationship Id="rId44" Type="http://schemas.openxmlformats.org/officeDocument/2006/relationships/image" Target="NULL"/><Relationship Id="rId52" Type="http://schemas.openxmlformats.org/officeDocument/2006/relationships/image" Target="NULL"/><Relationship Id="rId60" Type="http://schemas.openxmlformats.org/officeDocument/2006/relationships/image" Target="../media/image285.png"/><Relationship Id="rId65" Type="http://schemas.openxmlformats.org/officeDocument/2006/relationships/image" Target="../media/image17.png"/><Relationship Id="rId73" Type="http://schemas.openxmlformats.org/officeDocument/2006/relationships/image" Target="../media/image357.png"/><Relationship Id="rId78" Type="http://schemas.openxmlformats.org/officeDocument/2006/relationships/customXml" Target="../ink/ink625.xml"/><Relationship Id="rId81" Type="http://schemas.openxmlformats.org/officeDocument/2006/relationships/image" Target="../media/image361.png"/><Relationship Id="rId86" Type="http://schemas.openxmlformats.org/officeDocument/2006/relationships/customXml" Target="../ink/ink629.xml"/><Relationship Id="rId4" Type="http://schemas.openxmlformats.org/officeDocument/2006/relationships/customXml" Target="../ink/ink593.xml"/><Relationship Id="rId9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customXml" Target="../ink/ink600.xml"/><Relationship Id="rId39" Type="http://schemas.openxmlformats.org/officeDocument/2006/relationships/customXml" Target="../ink/ink606.xml"/><Relationship Id="rId50" Type="http://schemas.openxmlformats.org/officeDocument/2006/relationships/image" Target="NULL"/><Relationship Id="rId55" Type="http://schemas.openxmlformats.org/officeDocument/2006/relationships/customXml" Target="../ink/ink614.xml"/><Relationship Id="rId76" Type="http://schemas.openxmlformats.org/officeDocument/2006/relationships/customXml" Target="../ink/ink624.xml"/><Relationship Id="rId7" Type="http://schemas.openxmlformats.org/officeDocument/2006/relationships/image" Target="NULL"/><Relationship Id="rId71" Type="http://schemas.openxmlformats.org/officeDocument/2006/relationships/image" Target="../media/image356.png"/><Relationship Id="rId2" Type="http://schemas.openxmlformats.org/officeDocument/2006/relationships/customXml" Target="../ink/ink592.xml"/><Relationship Id="rId40" Type="http://schemas.openxmlformats.org/officeDocument/2006/relationships/image" Target="NULL"/><Relationship Id="rId45" Type="http://schemas.openxmlformats.org/officeDocument/2006/relationships/customXml" Target="../ink/ink609.xml"/><Relationship Id="rId66" Type="http://schemas.openxmlformats.org/officeDocument/2006/relationships/customXml" Target="../ink/ink619.xml"/><Relationship Id="rId87" Type="http://schemas.openxmlformats.org/officeDocument/2006/relationships/image" Target="../media/image36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customXml" Target="../ink/ink637.xml"/><Relationship Id="rId18" Type="http://schemas.openxmlformats.org/officeDocument/2006/relationships/image" Target="../media/image375.png"/><Relationship Id="rId3" Type="http://schemas.openxmlformats.org/officeDocument/2006/relationships/customXml" Target="../ink/ink632.xml"/><Relationship Id="rId21" Type="http://schemas.openxmlformats.org/officeDocument/2006/relationships/customXml" Target="../ink/ink641.xml"/><Relationship Id="rId7" Type="http://schemas.openxmlformats.org/officeDocument/2006/relationships/customXml" Target="../ink/ink634.xml"/><Relationship Id="rId12" Type="http://schemas.openxmlformats.org/officeDocument/2006/relationships/image" Target="../media/image372.png"/><Relationship Id="rId17" Type="http://schemas.openxmlformats.org/officeDocument/2006/relationships/customXml" Target="../ink/ink639.xml"/><Relationship Id="rId2" Type="http://schemas.openxmlformats.org/officeDocument/2006/relationships/image" Target="../media/image18.png"/><Relationship Id="rId16" Type="http://schemas.openxmlformats.org/officeDocument/2006/relationships/image" Target="../media/image374.png"/><Relationship Id="rId20" Type="http://schemas.openxmlformats.org/officeDocument/2006/relationships/image" Target="../media/image3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9.png"/><Relationship Id="rId11" Type="http://schemas.openxmlformats.org/officeDocument/2006/relationships/customXml" Target="../ink/ink636.xml"/><Relationship Id="rId5" Type="http://schemas.openxmlformats.org/officeDocument/2006/relationships/customXml" Target="../ink/ink633.xml"/><Relationship Id="rId15" Type="http://schemas.openxmlformats.org/officeDocument/2006/relationships/customXml" Target="../ink/ink638.xml"/><Relationship Id="rId10" Type="http://schemas.openxmlformats.org/officeDocument/2006/relationships/image" Target="../media/image371.png"/><Relationship Id="rId19" Type="http://schemas.openxmlformats.org/officeDocument/2006/relationships/customXml" Target="../ink/ink640.xml"/><Relationship Id="rId4" Type="http://schemas.openxmlformats.org/officeDocument/2006/relationships/image" Target="../media/image368.png"/><Relationship Id="rId9" Type="http://schemas.openxmlformats.org/officeDocument/2006/relationships/customXml" Target="../ink/ink635.xml"/><Relationship Id="rId14" Type="http://schemas.openxmlformats.org/officeDocument/2006/relationships/image" Target="../media/image373.png"/><Relationship Id="rId22" Type="http://schemas.openxmlformats.org/officeDocument/2006/relationships/image" Target="../media/image37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4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6" Type="http://schemas.openxmlformats.org/officeDocument/2006/relationships/image" Target="NULL"/><Relationship Id="rId42" Type="http://schemas.openxmlformats.org/officeDocument/2006/relationships/image" Target="NULL"/><Relationship Id="rId47" Type="http://schemas.openxmlformats.org/officeDocument/2006/relationships/customXml" Target="../ink/ink659.xml"/><Relationship Id="rId63" Type="http://schemas.openxmlformats.org/officeDocument/2006/relationships/customXml" Target="../ink/ink667.xml"/><Relationship Id="rId68" Type="http://schemas.openxmlformats.org/officeDocument/2006/relationships/image" Target="../media/image360.png"/><Relationship Id="rId84" Type="http://schemas.openxmlformats.org/officeDocument/2006/relationships/customXml" Target="../ink/ink677.xml"/><Relationship Id="rId89" Type="http://schemas.openxmlformats.org/officeDocument/2006/relationships/image" Target="../media/image386.png"/><Relationship Id="rId2" Type="http://schemas.openxmlformats.org/officeDocument/2006/relationships/customXml" Target="../ink/ink643.xml"/><Relationship Id="rId16" Type="http://schemas.openxmlformats.org/officeDocument/2006/relationships/customXml" Target="../ink/ink650.xml"/><Relationship Id="rId11" Type="http://schemas.openxmlformats.org/officeDocument/2006/relationships/image" Target="NULL"/><Relationship Id="rId37" Type="http://schemas.openxmlformats.org/officeDocument/2006/relationships/customXml" Target="../ink/ink654.xml"/><Relationship Id="rId40" Type="http://schemas.openxmlformats.org/officeDocument/2006/relationships/image" Target="NULL"/><Relationship Id="rId45" Type="http://schemas.openxmlformats.org/officeDocument/2006/relationships/customXml" Target="../ink/ink658.xml"/><Relationship Id="rId53" Type="http://schemas.openxmlformats.org/officeDocument/2006/relationships/customXml" Target="../ink/ink662.xml"/><Relationship Id="rId58" Type="http://schemas.openxmlformats.org/officeDocument/2006/relationships/image" Target="../media/image285.png"/><Relationship Id="rId66" Type="http://schemas.openxmlformats.org/officeDocument/2006/relationships/image" Target="../media/image380.png"/><Relationship Id="rId74" Type="http://schemas.openxmlformats.org/officeDocument/2006/relationships/image" Target="../media/image363.png"/><Relationship Id="rId79" Type="http://schemas.openxmlformats.org/officeDocument/2006/relationships/image" Target="../media/image19.png"/><Relationship Id="rId87" Type="http://schemas.openxmlformats.org/officeDocument/2006/relationships/image" Target="../media/image385.png"/><Relationship Id="rId5" Type="http://schemas.openxmlformats.org/officeDocument/2006/relationships/image" Target="NULL"/><Relationship Id="rId61" Type="http://schemas.openxmlformats.org/officeDocument/2006/relationships/customXml" Target="../ink/ink666.xml"/><Relationship Id="rId82" Type="http://schemas.openxmlformats.org/officeDocument/2006/relationships/customXml" Target="../ink/ink676.xml"/><Relationship Id="rId19" Type="http://schemas.openxmlformats.org/officeDocument/2006/relationships/customXml" Target="../ink/ink652.xml"/><Relationship Id="rId14" Type="http://schemas.openxmlformats.org/officeDocument/2006/relationships/customXml" Target="../ink/ink649.xml"/><Relationship Id="rId27" Type="http://schemas.openxmlformats.org/officeDocument/2006/relationships/customXml" Target="../ink/ink653.xml"/><Relationship Id="rId43" Type="http://schemas.openxmlformats.org/officeDocument/2006/relationships/customXml" Target="../ink/ink657.xml"/><Relationship Id="rId48" Type="http://schemas.openxmlformats.org/officeDocument/2006/relationships/image" Target="NULL"/><Relationship Id="rId56" Type="http://schemas.openxmlformats.org/officeDocument/2006/relationships/image" Target="NULL"/><Relationship Id="rId64" Type="http://schemas.openxmlformats.org/officeDocument/2006/relationships/image" Target="../media/image379.png"/><Relationship Id="rId69" Type="http://schemas.openxmlformats.org/officeDocument/2006/relationships/customXml" Target="../ink/ink670.xml"/><Relationship Id="rId77" Type="http://schemas.openxmlformats.org/officeDocument/2006/relationships/customXml" Target="../ink/ink674.xml"/><Relationship Id="rId8" Type="http://schemas.openxmlformats.org/officeDocument/2006/relationships/customXml" Target="../ink/ink646.xml"/><Relationship Id="rId51" Type="http://schemas.openxmlformats.org/officeDocument/2006/relationships/customXml" Target="../ink/ink661.xml"/><Relationship Id="rId72" Type="http://schemas.openxmlformats.org/officeDocument/2006/relationships/image" Target="../media/image362.png"/><Relationship Id="rId80" Type="http://schemas.openxmlformats.org/officeDocument/2006/relationships/customXml" Target="../ink/ink675.xml"/><Relationship Id="rId85" Type="http://schemas.openxmlformats.org/officeDocument/2006/relationships/image" Target="../media/image384.png"/><Relationship Id="rId3" Type="http://schemas.openxmlformats.org/officeDocument/2006/relationships/image" Target="NULL"/><Relationship Id="rId12" Type="http://schemas.openxmlformats.org/officeDocument/2006/relationships/customXml" Target="../ink/ink648.xml"/><Relationship Id="rId17" Type="http://schemas.openxmlformats.org/officeDocument/2006/relationships/image" Target="NULL"/><Relationship Id="rId38" Type="http://schemas.openxmlformats.org/officeDocument/2006/relationships/image" Target="NULL"/><Relationship Id="rId46" Type="http://schemas.openxmlformats.org/officeDocument/2006/relationships/image" Target="NULL"/><Relationship Id="rId59" Type="http://schemas.openxmlformats.org/officeDocument/2006/relationships/customXml" Target="../ink/ink665.xml"/><Relationship Id="rId67" Type="http://schemas.openxmlformats.org/officeDocument/2006/relationships/customXml" Target="../ink/ink669.xml"/><Relationship Id="rId41" Type="http://schemas.openxmlformats.org/officeDocument/2006/relationships/customXml" Target="../ink/ink656.xml"/><Relationship Id="rId54" Type="http://schemas.openxmlformats.org/officeDocument/2006/relationships/image" Target="NULL"/><Relationship Id="rId62" Type="http://schemas.openxmlformats.org/officeDocument/2006/relationships/image" Target="../media/image287.png"/><Relationship Id="rId70" Type="http://schemas.openxmlformats.org/officeDocument/2006/relationships/image" Target="../media/image361.png"/><Relationship Id="rId75" Type="http://schemas.openxmlformats.org/officeDocument/2006/relationships/customXml" Target="../ink/ink673.xml"/><Relationship Id="rId83" Type="http://schemas.openxmlformats.org/officeDocument/2006/relationships/image" Target="../media/image383.png"/><Relationship Id="rId88" Type="http://schemas.openxmlformats.org/officeDocument/2006/relationships/customXml" Target="../ink/ink67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45.xml"/><Relationship Id="rId15" Type="http://schemas.openxmlformats.org/officeDocument/2006/relationships/image" Target="NULL"/><Relationship Id="rId36" Type="http://schemas.openxmlformats.org/officeDocument/2006/relationships/image" Target="NULL"/><Relationship Id="rId49" Type="http://schemas.openxmlformats.org/officeDocument/2006/relationships/customXml" Target="../ink/ink660.xml"/><Relationship Id="rId57" Type="http://schemas.openxmlformats.org/officeDocument/2006/relationships/customXml" Target="../ink/ink664.xml"/><Relationship Id="rId10" Type="http://schemas.openxmlformats.org/officeDocument/2006/relationships/customXml" Target="../ink/ink647.xml"/><Relationship Id="rId44" Type="http://schemas.openxmlformats.org/officeDocument/2006/relationships/image" Target="NULL"/><Relationship Id="rId52" Type="http://schemas.openxmlformats.org/officeDocument/2006/relationships/image" Target="NULL"/><Relationship Id="rId60" Type="http://schemas.openxmlformats.org/officeDocument/2006/relationships/image" Target="../media/image286.png"/><Relationship Id="rId65" Type="http://schemas.openxmlformats.org/officeDocument/2006/relationships/customXml" Target="../ink/ink668.xml"/><Relationship Id="rId73" Type="http://schemas.openxmlformats.org/officeDocument/2006/relationships/customXml" Target="../ink/ink672.xml"/><Relationship Id="rId78" Type="http://schemas.openxmlformats.org/officeDocument/2006/relationships/image" Target="../media/image373.png"/><Relationship Id="rId81" Type="http://schemas.openxmlformats.org/officeDocument/2006/relationships/image" Target="../media/image382.png"/><Relationship Id="rId86" Type="http://schemas.openxmlformats.org/officeDocument/2006/relationships/customXml" Target="../ink/ink678.xml"/><Relationship Id="rId4" Type="http://schemas.openxmlformats.org/officeDocument/2006/relationships/customXml" Target="../ink/ink644.xml"/><Relationship Id="rId9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customXml" Target="../ink/ink651.xml"/><Relationship Id="rId39" Type="http://schemas.openxmlformats.org/officeDocument/2006/relationships/customXml" Target="../ink/ink655.xml"/><Relationship Id="rId50" Type="http://schemas.openxmlformats.org/officeDocument/2006/relationships/image" Target="NULL"/><Relationship Id="rId55" Type="http://schemas.openxmlformats.org/officeDocument/2006/relationships/customXml" Target="../ink/ink663.xml"/><Relationship Id="rId76" Type="http://schemas.openxmlformats.org/officeDocument/2006/relationships/image" Target="../media/image364.png"/><Relationship Id="rId7" Type="http://schemas.openxmlformats.org/officeDocument/2006/relationships/image" Target="NULL"/><Relationship Id="rId71" Type="http://schemas.openxmlformats.org/officeDocument/2006/relationships/customXml" Target="../ink/ink67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9.png"/><Relationship Id="rId3" Type="http://schemas.openxmlformats.org/officeDocument/2006/relationships/customXml" Target="../ink/ink680.xml"/><Relationship Id="rId7" Type="http://schemas.openxmlformats.org/officeDocument/2006/relationships/customXml" Target="../ink/ink682.xml"/><Relationship Id="rId12" Type="http://schemas.openxmlformats.org/officeDocument/2006/relationships/image" Target="../media/image39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8.png"/><Relationship Id="rId11" Type="http://schemas.openxmlformats.org/officeDocument/2006/relationships/customXml" Target="../ink/ink684.xml"/><Relationship Id="rId5" Type="http://schemas.openxmlformats.org/officeDocument/2006/relationships/customXml" Target="../ink/ink681.xml"/><Relationship Id="rId10" Type="http://schemas.openxmlformats.org/officeDocument/2006/relationships/image" Target="../media/image390.png"/><Relationship Id="rId4" Type="http://schemas.openxmlformats.org/officeDocument/2006/relationships/image" Target="../media/image387.png"/><Relationship Id="rId9" Type="http://schemas.openxmlformats.org/officeDocument/2006/relationships/customXml" Target="../ink/ink68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9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86.xml"/><Relationship Id="rId5" Type="http://schemas.openxmlformats.org/officeDocument/2006/relationships/image" Target="../media/image394.png"/><Relationship Id="rId4" Type="http://schemas.openxmlformats.org/officeDocument/2006/relationships/customXml" Target="../ink/ink68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90.xml"/><Relationship Id="rId13" Type="http://schemas.openxmlformats.org/officeDocument/2006/relationships/image" Target="../media/image401.png"/><Relationship Id="rId3" Type="http://schemas.openxmlformats.org/officeDocument/2006/relationships/image" Target="../media/image396.png"/><Relationship Id="rId7" Type="http://schemas.openxmlformats.org/officeDocument/2006/relationships/image" Target="../media/image398.png"/><Relationship Id="rId12" Type="http://schemas.openxmlformats.org/officeDocument/2006/relationships/customXml" Target="../ink/ink692.xml"/><Relationship Id="rId2" Type="http://schemas.openxmlformats.org/officeDocument/2006/relationships/customXml" Target="../ink/ink68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89.xml"/><Relationship Id="rId11" Type="http://schemas.openxmlformats.org/officeDocument/2006/relationships/image" Target="../media/image400.png"/><Relationship Id="rId5" Type="http://schemas.openxmlformats.org/officeDocument/2006/relationships/image" Target="../media/image397.png"/><Relationship Id="rId10" Type="http://schemas.openxmlformats.org/officeDocument/2006/relationships/customXml" Target="../ink/ink691.xml"/><Relationship Id="rId4" Type="http://schemas.openxmlformats.org/officeDocument/2006/relationships/customXml" Target="../ink/ink688.xml"/><Relationship Id="rId9" Type="http://schemas.openxmlformats.org/officeDocument/2006/relationships/image" Target="../media/image39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9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7.png"/><Relationship Id="rId13" Type="http://schemas.openxmlformats.org/officeDocument/2006/relationships/customXml" Target="../ink/ink699.xml"/><Relationship Id="rId3" Type="http://schemas.openxmlformats.org/officeDocument/2006/relationships/customXml" Target="../ink/ink694.xml"/><Relationship Id="rId7" Type="http://schemas.openxmlformats.org/officeDocument/2006/relationships/customXml" Target="../ink/ink696.xml"/><Relationship Id="rId12" Type="http://schemas.openxmlformats.org/officeDocument/2006/relationships/image" Target="../media/image409.png"/><Relationship Id="rId2" Type="http://schemas.openxmlformats.org/officeDocument/2006/relationships/image" Target="../media/image23.png"/><Relationship Id="rId16" Type="http://schemas.openxmlformats.org/officeDocument/2006/relationships/image" Target="../media/image4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6.png"/><Relationship Id="rId11" Type="http://schemas.openxmlformats.org/officeDocument/2006/relationships/customXml" Target="../ink/ink698.xml"/><Relationship Id="rId5" Type="http://schemas.openxmlformats.org/officeDocument/2006/relationships/customXml" Target="../ink/ink695.xml"/><Relationship Id="rId15" Type="http://schemas.openxmlformats.org/officeDocument/2006/relationships/customXml" Target="../ink/ink700.xml"/><Relationship Id="rId10" Type="http://schemas.openxmlformats.org/officeDocument/2006/relationships/image" Target="../media/image408.png"/><Relationship Id="rId4" Type="http://schemas.openxmlformats.org/officeDocument/2006/relationships/image" Target="../media/image405.png"/><Relationship Id="rId9" Type="http://schemas.openxmlformats.org/officeDocument/2006/relationships/customXml" Target="../ink/ink697.xml"/><Relationship Id="rId14" Type="http://schemas.openxmlformats.org/officeDocument/2006/relationships/image" Target="../media/image410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2.xml"/><Relationship Id="rId18" Type="http://schemas.openxmlformats.org/officeDocument/2006/relationships/image" Target="../media/image56.png"/><Relationship Id="rId26" Type="http://schemas.openxmlformats.org/officeDocument/2006/relationships/image" Target="../media/image60.png"/><Relationship Id="rId39" Type="http://schemas.openxmlformats.org/officeDocument/2006/relationships/customXml" Target="../ink/ink55.xml"/><Relationship Id="rId21" Type="http://schemas.openxmlformats.org/officeDocument/2006/relationships/customXml" Target="../ink/ink46.xml"/><Relationship Id="rId34" Type="http://schemas.openxmlformats.org/officeDocument/2006/relationships/image" Target="../media/image64.png"/><Relationship Id="rId42" Type="http://schemas.openxmlformats.org/officeDocument/2006/relationships/image" Target="../media/image68.png"/><Relationship Id="rId7" Type="http://schemas.openxmlformats.org/officeDocument/2006/relationships/customXml" Target="../ink/ink39.xml"/><Relationship Id="rId2" Type="http://schemas.openxmlformats.org/officeDocument/2006/relationships/image" Target="../media/image3.png"/><Relationship Id="rId16" Type="http://schemas.openxmlformats.org/officeDocument/2006/relationships/image" Target="../media/image55.png"/><Relationship Id="rId20" Type="http://schemas.openxmlformats.org/officeDocument/2006/relationships/image" Target="../media/image57.png"/><Relationship Id="rId29" Type="http://schemas.openxmlformats.org/officeDocument/2006/relationships/customXml" Target="../ink/ink50.xml"/><Relationship Id="rId41" Type="http://schemas.openxmlformats.org/officeDocument/2006/relationships/customXml" Target="../ink/ink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customXml" Target="../ink/ink41.xml"/><Relationship Id="rId24" Type="http://schemas.openxmlformats.org/officeDocument/2006/relationships/image" Target="../media/image59.png"/><Relationship Id="rId32" Type="http://schemas.openxmlformats.org/officeDocument/2006/relationships/image" Target="../media/image63.png"/><Relationship Id="rId37" Type="http://schemas.openxmlformats.org/officeDocument/2006/relationships/customXml" Target="../ink/ink54.xml"/><Relationship Id="rId40" Type="http://schemas.openxmlformats.org/officeDocument/2006/relationships/image" Target="../media/image67.png"/><Relationship Id="rId5" Type="http://schemas.openxmlformats.org/officeDocument/2006/relationships/customXml" Target="../ink/ink38.xml"/><Relationship Id="rId15" Type="http://schemas.openxmlformats.org/officeDocument/2006/relationships/customXml" Target="../ink/ink43.xml"/><Relationship Id="rId23" Type="http://schemas.openxmlformats.org/officeDocument/2006/relationships/customXml" Target="../ink/ink47.xml"/><Relationship Id="rId28" Type="http://schemas.openxmlformats.org/officeDocument/2006/relationships/image" Target="../media/image61.png"/><Relationship Id="rId36" Type="http://schemas.openxmlformats.org/officeDocument/2006/relationships/image" Target="../media/image65.png"/><Relationship Id="rId10" Type="http://schemas.openxmlformats.org/officeDocument/2006/relationships/image" Target="../media/image52.png"/><Relationship Id="rId19" Type="http://schemas.openxmlformats.org/officeDocument/2006/relationships/customXml" Target="../ink/ink45.xml"/><Relationship Id="rId31" Type="http://schemas.openxmlformats.org/officeDocument/2006/relationships/customXml" Target="../ink/ink51.xml"/><Relationship Id="rId44" Type="http://schemas.openxmlformats.org/officeDocument/2006/relationships/image" Target="../media/image69.png"/><Relationship Id="rId4" Type="http://schemas.openxmlformats.org/officeDocument/2006/relationships/image" Target="../media/image49.png"/><Relationship Id="rId9" Type="http://schemas.openxmlformats.org/officeDocument/2006/relationships/customXml" Target="../ink/ink40.xml"/><Relationship Id="rId14" Type="http://schemas.openxmlformats.org/officeDocument/2006/relationships/image" Target="../media/image54.png"/><Relationship Id="rId22" Type="http://schemas.openxmlformats.org/officeDocument/2006/relationships/image" Target="../media/image58.png"/><Relationship Id="rId27" Type="http://schemas.openxmlformats.org/officeDocument/2006/relationships/customXml" Target="../ink/ink49.xml"/><Relationship Id="rId30" Type="http://schemas.openxmlformats.org/officeDocument/2006/relationships/image" Target="../media/image62.png"/><Relationship Id="rId35" Type="http://schemas.openxmlformats.org/officeDocument/2006/relationships/customXml" Target="../ink/ink53.xml"/><Relationship Id="rId43" Type="http://schemas.openxmlformats.org/officeDocument/2006/relationships/customXml" Target="../ink/ink57.xml"/><Relationship Id="rId8" Type="http://schemas.openxmlformats.org/officeDocument/2006/relationships/image" Target="../media/image51.png"/><Relationship Id="rId3" Type="http://schemas.openxmlformats.org/officeDocument/2006/relationships/customXml" Target="../ink/ink37.xml"/><Relationship Id="rId12" Type="http://schemas.openxmlformats.org/officeDocument/2006/relationships/image" Target="../media/image53.png"/><Relationship Id="rId17" Type="http://schemas.openxmlformats.org/officeDocument/2006/relationships/customXml" Target="../ink/ink44.xml"/><Relationship Id="rId25" Type="http://schemas.openxmlformats.org/officeDocument/2006/relationships/customXml" Target="../ink/ink48.xml"/><Relationship Id="rId33" Type="http://schemas.openxmlformats.org/officeDocument/2006/relationships/customXml" Target="../ink/ink52.xml"/><Relationship Id="rId38" Type="http://schemas.openxmlformats.org/officeDocument/2006/relationships/image" Target="../media/image6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customXml" Target="../ink/ink704.xml"/><Relationship Id="rId3" Type="http://schemas.openxmlformats.org/officeDocument/2006/relationships/image" Target="../media/image412.png"/><Relationship Id="rId7" Type="http://schemas.openxmlformats.org/officeDocument/2006/relationships/image" Target="../media/image414.png"/><Relationship Id="rId2" Type="http://schemas.openxmlformats.org/officeDocument/2006/relationships/customXml" Target="../ink/ink70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03.xml"/><Relationship Id="rId5" Type="http://schemas.openxmlformats.org/officeDocument/2006/relationships/image" Target="../media/image413.png"/><Relationship Id="rId4" Type="http://schemas.openxmlformats.org/officeDocument/2006/relationships/customXml" Target="../ink/ink702.xml"/><Relationship Id="rId9" Type="http://schemas.openxmlformats.org/officeDocument/2006/relationships/image" Target="../media/image41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customXml" Target="../ink/ink708.xml"/><Relationship Id="rId3" Type="http://schemas.openxmlformats.org/officeDocument/2006/relationships/image" Target="../media/image416.png"/><Relationship Id="rId7" Type="http://schemas.openxmlformats.org/officeDocument/2006/relationships/image" Target="../media/image418.png"/><Relationship Id="rId2" Type="http://schemas.openxmlformats.org/officeDocument/2006/relationships/customXml" Target="../ink/ink70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07.xml"/><Relationship Id="rId11" Type="http://schemas.openxmlformats.org/officeDocument/2006/relationships/image" Target="../media/image420.png"/><Relationship Id="rId5" Type="http://schemas.openxmlformats.org/officeDocument/2006/relationships/image" Target="../media/image417.png"/><Relationship Id="rId10" Type="http://schemas.openxmlformats.org/officeDocument/2006/relationships/customXml" Target="../ink/ink709.xml"/><Relationship Id="rId4" Type="http://schemas.openxmlformats.org/officeDocument/2006/relationships/customXml" Target="../ink/ink706.xml"/><Relationship Id="rId9" Type="http://schemas.openxmlformats.org/officeDocument/2006/relationships/image" Target="../media/image41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customXml" Target="../ink/ink713.xml"/><Relationship Id="rId3" Type="http://schemas.openxmlformats.org/officeDocument/2006/relationships/image" Target="../media/image770.emf"/><Relationship Id="rId7" Type="http://schemas.openxmlformats.org/officeDocument/2006/relationships/image" Target="../media/image790.emf"/><Relationship Id="rId2" Type="http://schemas.openxmlformats.org/officeDocument/2006/relationships/customXml" Target="../ink/ink71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12.xml"/><Relationship Id="rId5" Type="http://schemas.openxmlformats.org/officeDocument/2006/relationships/image" Target="../media/image780.emf"/><Relationship Id="rId4" Type="http://schemas.openxmlformats.org/officeDocument/2006/relationships/customXml" Target="../ink/ink711.xml"/><Relationship Id="rId9" Type="http://schemas.openxmlformats.org/officeDocument/2006/relationships/image" Target="../media/image800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emf"/><Relationship Id="rId7" Type="http://schemas.openxmlformats.org/officeDocument/2006/relationships/image" Target="../media/image83.emf"/><Relationship Id="rId2" Type="http://schemas.openxmlformats.org/officeDocument/2006/relationships/customXml" Target="../ink/ink71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16.xml"/><Relationship Id="rId5" Type="http://schemas.openxmlformats.org/officeDocument/2006/relationships/image" Target="../media/image82.emf"/><Relationship Id="rId4" Type="http://schemas.openxmlformats.org/officeDocument/2006/relationships/customXml" Target="../ink/ink715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4.png"/><Relationship Id="rId3" Type="http://schemas.openxmlformats.org/officeDocument/2006/relationships/customXml" Target="../ink/ink717.xml"/><Relationship Id="rId7" Type="http://schemas.openxmlformats.org/officeDocument/2006/relationships/customXml" Target="../ink/ink719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3.png"/><Relationship Id="rId5" Type="http://schemas.openxmlformats.org/officeDocument/2006/relationships/customXml" Target="../ink/ink718.xml"/><Relationship Id="rId10" Type="http://schemas.openxmlformats.org/officeDocument/2006/relationships/image" Target="../media/image425.png"/><Relationship Id="rId4" Type="http://schemas.openxmlformats.org/officeDocument/2006/relationships/image" Target="../media/image422.png"/><Relationship Id="rId9" Type="http://schemas.openxmlformats.org/officeDocument/2006/relationships/customXml" Target="../ink/ink72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9.png"/><Relationship Id="rId3" Type="http://schemas.openxmlformats.org/officeDocument/2006/relationships/customXml" Target="../ink/ink721.xml"/><Relationship Id="rId7" Type="http://schemas.openxmlformats.org/officeDocument/2006/relationships/customXml" Target="../ink/ink723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8.png"/><Relationship Id="rId5" Type="http://schemas.openxmlformats.org/officeDocument/2006/relationships/customXml" Target="../ink/ink722.xml"/><Relationship Id="rId10" Type="http://schemas.openxmlformats.org/officeDocument/2006/relationships/image" Target="../media/image430.png"/><Relationship Id="rId4" Type="http://schemas.openxmlformats.org/officeDocument/2006/relationships/image" Target="../media/image427.png"/><Relationship Id="rId9" Type="http://schemas.openxmlformats.org/officeDocument/2006/relationships/customXml" Target="../ink/ink724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customXml" Target="../ink/ink728.xml"/><Relationship Id="rId13" Type="http://schemas.openxmlformats.org/officeDocument/2006/relationships/image" Target="../media/image436.png"/><Relationship Id="rId3" Type="http://schemas.openxmlformats.org/officeDocument/2006/relationships/image" Target="../media/image431.png"/><Relationship Id="rId7" Type="http://schemas.openxmlformats.org/officeDocument/2006/relationships/image" Target="../media/image433.png"/><Relationship Id="rId12" Type="http://schemas.openxmlformats.org/officeDocument/2006/relationships/customXml" Target="../ink/ink730.xml"/><Relationship Id="rId2" Type="http://schemas.openxmlformats.org/officeDocument/2006/relationships/customXml" Target="../ink/ink72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27.xml"/><Relationship Id="rId11" Type="http://schemas.openxmlformats.org/officeDocument/2006/relationships/image" Target="../media/image435.png"/><Relationship Id="rId5" Type="http://schemas.openxmlformats.org/officeDocument/2006/relationships/image" Target="../media/image432.png"/><Relationship Id="rId10" Type="http://schemas.openxmlformats.org/officeDocument/2006/relationships/customXml" Target="../ink/ink729.xml"/><Relationship Id="rId4" Type="http://schemas.openxmlformats.org/officeDocument/2006/relationships/customXml" Target="../ink/ink726.xml"/><Relationship Id="rId9" Type="http://schemas.openxmlformats.org/officeDocument/2006/relationships/image" Target="../media/image434.png"/><Relationship Id="rId14" Type="http://schemas.openxmlformats.org/officeDocument/2006/relationships/image" Target="../media/image7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customXml" Target="../ink/ink734.xml"/><Relationship Id="rId13" Type="http://schemas.openxmlformats.org/officeDocument/2006/relationships/image" Target="../media/image443.png"/><Relationship Id="rId18" Type="http://schemas.openxmlformats.org/officeDocument/2006/relationships/customXml" Target="../ink/ink739.xml"/><Relationship Id="rId3" Type="http://schemas.openxmlformats.org/officeDocument/2006/relationships/image" Target="../media/image438.png"/><Relationship Id="rId21" Type="http://schemas.openxmlformats.org/officeDocument/2006/relationships/image" Target="../media/image446.png"/><Relationship Id="rId7" Type="http://schemas.openxmlformats.org/officeDocument/2006/relationships/image" Target="../media/image440.png"/><Relationship Id="rId12" Type="http://schemas.openxmlformats.org/officeDocument/2006/relationships/customXml" Target="../ink/ink736.xml"/><Relationship Id="rId17" Type="http://schemas.openxmlformats.org/officeDocument/2006/relationships/image" Target="../media/image445.png"/><Relationship Id="rId2" Type="http://schemas.openxmlformats.org/officeDocument/2006/relationships/customXml" Target="../ink/ink731.xml"/><Relationship Id="rId16" Type="http://schemas.openxmlformats.org/officeDocument/2006/relationships/customXml" Target="../ink/ink738.xml"/><Relationship Id="rId20" Type="http://schemas.openxmlformats.org/officeDocument/2006/relationships/customXml" Target="../ink/ink74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33.xml"/><Relationship Id="rId11" Type="http://schemas.openxmlformats.org/officeDocument/2006/relationships/image" Target="../media/image442.png"/><Relationship Id="rId5" Type="http://schemas.openxmlformats.org/officeDocument/2006/relationships/image" Target="../media/image439.png"/><Relationship Id="rId15" Type="http://schemas.openxmlformats.org/officeDocument/2006/relationships/image" Target="../media/image444.png"/><Relationship Id="rId23" Type="http://schemas.openxmlformats.org/officeDocument/2006/relationships/image" Target="../media/image447.png"/><Relationship Id="rId10" Type="http://schemas.openxmlformats.org/officeDocument/2006/relationships/customXml" Target="../ink/ink735.xml"/><Relationship Id="rId19" Type="http://schemas.openxmlformats.org/officeDocument/2006/relationships/customXml" Target="../ink/ink740.xml"/><Relationship Id="rId4" Type="http://schemas.openxmlformats.org/officeDocument/2006/relationships/customXml" Target="../ink/ink732.xml"/><Relationship Id="rId9" Type="http://schemas.openxmlformats.org/officeDocument/2006/relationships/image" Target="../media/image441.png"/><Relationship Id="rId14" Type="http://schemas.openxmlformats.org/officeDocument/2006/relationships/customXml" Target="../ink/ink737.xml"/><Relationship Id="rId22" Type="http://schemas.openxmlformats.org/officeDocument/2006/relationships/customXml" Target="../ink/ink742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0.xml"/><Relationship Id="rId21" Type="http://schemas.openxmlformats.org/officeDocument/2006/relationships/image" Target="NULL"/><Relationship Id="rId42" Type="http://schemas.openxmlformats.org/officeDocument/2006/relationships/customXml" Target="../ink/ink82.xml"/><Relationship Id="rId47" Type="http://schemas.openxmlformats.org/officeDocument/2006/relationships/customXml" Target="../ink/ink85.xml"/><Relationship Id="rId63" Type="http://schemas.openxmlformats.org/officeDocument/2006/relationships/customXml" Target="../ink/ink93.xml"/><Relationship Id="rId68" Type="http://schemas.openxmlformats.org/officeDocument/2006/relationships/image" Target="NULL"/><Relationship Id="rId2" Type="http://schemas.openxmlformats.org/officeDocument/2006/relationships/customXml" Target="../ink/ink58.xml"/><Relationship Id="rId16" Type="http://schemas.openxmlformats.org/officeDocument/2006/relationships/customXml" Target="../ink/ink65.xml"/><Relationship Id="rId29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customXml" Target="../ink/ink69.xml"/><Relationship Id="rId32" Type="http://schemas.openxmlformats.org/officeDocument/2006/relationships/customXml" Target="../ink/ink73.xml"/><Relationship Id="rId37" Type="http://schemas.openxmlformats.org/officeDocument/2006/relationships/customXml" Target="../ink/ink77.xml"/><Relationship Id="rId40" Type="http://schemas.openxmlformats.org/officeDocument/2006/relationships/customXml" Target="../ink/ink80.xml"/><Relationship Id="rId45" Type="http://schemas.openxmlformats.org/officeDocument/2006/relationships/customXml" Target="../ink/ink84.xml"/><Relationship Id="rId53" Type="http://schemas.openxmlformats.org/officeDocument/2006/relationships/customXml" Target="../ink/ink88.xml"/><Relationship Id="rId58" Type="http://schemas.openxmlformats.org/officeDocument/2006/relationships/image" Target="NULL"/><Relationship Id="rId66" Type="http://schemas.openxmlformats.org/officeDocument/2006/relationships/image" Target="NULL"/><Relationship Id="rId74" Type="http://schemas.openxmlformats.org/officeDocument/2006/relationships/image" Target="NULL"/><Relationship Id="rId5" Type="http://schemas.openxmlformats.org/officeDocument/2006/relationships/image" Target="NULL"/><Relationship Id="rId61" Type="http://schemas.openxmlformats.org/officeDocument/2006/relationships/customXml" Target="../ink/ink92.xml"/><Relationship Id="rId19" Type="http://schemas.openxmlformats.org/officeDocument/2006/relationships/image" Target="NULL"/><Relationship Id="rId14" Type="http://schemas.openxmlformats.org/officeDocument/2006/relationships/customXml" Target="../ink/ink64.xml"/><Relationship Id="rId22" Type="http://schemas.openxmlformats.org/officeDocument/2006/relationships/customXml" Target="../ink/ink68.xml"/><Relationship Id="rId27" Type="http://schemas.openxmlformats.org/officeDocument/2006/relationships/image" Target="NULL"/><Relationship Id="rId30" Type="http://schemas.openxmlformats.org/officeDocument/2006/relationships/customXml" Target="../ink/ink72.xml"/><Relationship Id="rId35" Type="http://schemas.openxmlformats.org/officeDocument/2006/relationships/customXml" Target="../ink/ink75.xml"/><Relationship Id="rId43" Type="http://schemas.openxmlformats.org/officeDocument/2006/relationships/customXml" Target="../ink/ink83.xml"/><Relationship Id="rId48" Type="http://schemas.openxmlformats.org/officeDocument/2006/relationships/image" Target="NULL"/><Relationship Id="rId56" Type="http://schemas.openxmlformats.org/officeDocument/2006/relationships/image" Target="NULL"/><Relationship Id="rId64" Type="http://schemas.openxmlformats.org/officeDocument/2006/relationships/image" Target="NULL"/><Relationship Id="rId69" Type="http://schemas.openxmlformats.org/officeDocument/2006/relationships/customXml" Target="../ink/ink96.xml"/><Relationship Id="rId8" Type="http://schemas.openxmlformats.org/officeDocument/2006/relationships/customXml" Target="../ink/ink61.xml"/><Relationship Id="rId51" Type="http://schemas.openxmlformats.org/officeDocument/2006/relationships/customXml" Target="../ink/ink87.xml"/><Relationship Id="rId72" Type="http://schemas.openxmlformats.org/officeDocument/2006/relationships/image" Target="NULL"/><Relationship Id="rId3" Type="http://schemas.openxmlformats.org/officeDocument/2006/relationships/image" Target="NULL"/><Relationship Id="rId12" Type="http://schemas.openxmlformats.org/officeDocument/2006/relationships/customXml" Target="../ink/ink63.xm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78.xml"/><Relationship Id="rId46" Type="http://schemas.openxmlformats.org/officeDocument/2006/relationships/image" Target="NULL"/><Relationship Id="rId59" Type="http://schemas.openxmlformats.org/officeDocument/2006/relationships/customXml" Target="../ink/ink91.xml"/><Relationship Id="rId67" Type="http://schemas.openxmlformats.org/officeDocument/2006/relationships/customXml" Target="../ink/ink95.xml"/><Relationship Id="rId20" Type="http://schemas.openxmlformats.org/officeDocument/2006/relationships/customXml" Target="../ink/ink67.xml"/><Relationship Id="rId41" Type="http://schemas.openxmlformats.org/officeDocument/2006/relationships/customXml" Target="../ink/ink81.xml"/><Relationship Id="rId54" Type="http://schemas.openxmlformats.org/officeDocument/2006/relationships/image" Target="NULL"/><Relationship Id="rId62" Type="http://schemas.openxmlformats.org/officeDocument/2006/relationships/image" Target="NULL"/><Relationship Id="rId70" Type="http://schemas.openxmlformats.org/officeDocument/2006/relationships/image" Target="NULL"/><Relationship Id="rId75" Type="http://schemas.openxmlformats.org/officeDocument/2006/relationships/customXml" Target="../ink/ink9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0.xm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customXml" Target="../ink/ink71.xml"/><Relationship Id="rId36" Type="http://schemas.openxmlformats.org/officeDocument/2006/relationships/customXml" Target="../ink/ink76.xml"/><Relationship Id="rId49" Type="http://schemas.openxmlformats.org/officeDocument/2006/relationships/customXml" Target="../ink/ink86.xml"/><Relationship Id="rId57" Type="http://schemas.openxmlformats.org/officeDocument/2006/relationships/customXml" Target="../ink/ink90.xml"/><Relationship Id="rId10" Type="http://schemas.openxmlformats.org/officeDocument/2006/relationships/customXml" Target="../ink/ink62.xml"/><Relationship Id="rId31" Type="http://schemas.openxmlformats.org/officeDocument/2006/relationships/image" Target="NULL"/><Relationship Id="rId44" Type="http://schemas.openxmlformats.org/officeDocument/2006/relationships/image" Target="NULL"/><Relationship Id="rId52" Type="http://schemas.openxmlformats.org/officeDocument/2006/relationships/image" Target="NULL"/><Relationship Id="rId60" Type="http://schemas.openxmlformats.org/officeDocument/2006/relationships/image" Target="NULL"/><Relationship Id="rId65" Type="http://schemas.openxmlformats.org/officeDocument/2006/relationships/customXml" Target="../ink/ink94.xml"/><Relationship Id="rId73" Type="http://schemas.openxmlformats.org/officeDocument/2006/relationships/customXml" Target="../ink/ink98.xml"/><Relationship Id="rId4" Type="http://schemas.openxmlformats.org/officeDocument/2006/relationships/customXml" Target="../ink/ink59.xml"/><Relationship Id="rId9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customXml" Target="../ink/ink66.xml"/><Relationship Id="rId39" Type="http://schemas.openxmlformats.org/officeDocument/2006/relationships/customXml" Target="../ink/ink79.xml"/><Relationship Id="rId34" Type="http://schemas.openxmlformats.org/officeDocument/2006/relationships/customXml" Target="../ink/ink74.xml"/><Relationship Id="rId50" Type="http://schemas.openxmlformats.org/officeDocument/2006/relationships/image" Target="NULL"/><Relationship Id="rId55" Type="http://schemas.openxmlformats.org/officeDocument/2006/relationships/customXml" Target="../ink/ink89.xml"/><Relationship Id="rId76" Type="http://schemas.openxmlformats.org/officeDocument/2006/relationships/image" Target="NULL"/><Relationship Id="rId7" Type="http://schemas.openxmlformats.org/officeDocument/2006/relationships/image" Target="NULL"/><Relationship Id="rId71" Type="http://schemas.openxmlformats.org/officeDocument/2006/relationships/customXml" Target="../ink/ink9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customXml" Target="../ink/ink746.xml"/><Relationship Id="rId13" Type="http://schemas.openxmlformats.org/officeDocument/2006/relationships/image" Target="../media/image448.png"/><Relationship Id="rId3" Type="http://schemas.openxmlformats.org/officeDocument/2006/relationships/image" Target="../media/image416.png"/><Relationship Id="rId7" Type="http://schemas.openxmlformats.org/officeDocument/2006/relationships/image" Target="../media/image418.png"/><Relationship Id="rId12" Type="http://schemas.openxmlformats.org/officeDocument/2006/relationships/customXml" Target="../ink/ink748.xml"/><Relationship Id="rId17" Type="http://schemas.openxmlformats.org/officeDocument/2006/relationships/image" Target="../media/image450.png"/><Relationship Id="rId2" Type="http://schemas.openxmlformats.org/officeDocument/2006/relationships/customXml" Target="../ink/ink743.xml"/><Relationship Id="rId16" Type="http://schemas.openxmlformats.org/officeDocument/2006/relationships/customXml" Target="../ink/ink75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45.xml"/><Relationship Id="rId11" Type="http://schemas.openxmlformats.org/officeDocument/2006/relationships/image" Target="../media/image420.png"/><Relationship Id="rId5" Type="http://schemas.openxmlformats.org/officeDocument/2006/relationships/image" Target="../media/image417.png"/><Relationship Id="rId15" Type="http://schemas.openxmlformats.org/officeDocument/2006/relationships/image" Target="../media/image449.png"/><Relationship Id="rId10" Type="http://schemas.openxmlformats.org/officeDocument/2006/relationships/customXml" Target="../ink/ink747.xml"/><Relationship Id="rId4" Type="http://schemas.openxmlformats.org/officeDocument/2006/relationships/customXml" Target="../ink/ink744.xml"/><Relationship Id="rId9" Type="http://schemas.openxmlformats.org/officeDocument/2006/relationships/image" Target="../media/image419.png"/><Relationship Id="rId14" Type="http://schemas.openxmlformats.org/officeDocument/2006/relationships/customXml" Target="../ink/ink749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customXml" Target="../ink/ink754.xml"/><Relationship Id="rId13" Type="http://schemas.openxmlformats.org/officeDocument/2006/relationships/image" Target="../media/image456.png"/><Relationship Id="rId3" Type="http://schemas.openxmlformats.org/officeDocument/2006/relationships/image" Target="../media/image451.png"/><Relationship Id="rId7" Type="http://schemas.openxmlformats.org/officeDocument/2006/relationships/image" Target="../media/image453.png"/><Relationship Id="rId12" Type="http://schemas.openxmlformats.org/officeDocument/2006/relationships/customXml" Target="../ink/ink756.xml"/><Relationship Id="rId2" Type="http://schemas.openxmlformats.org/officeDocument/2006/relationships/customXml" Target="../ink/ink75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53.xml"/><Relationship Id="rId11" Type="http://schemas.openxmlformats.org/officeDocument/2006/relationships/image" Target="../media/image455.png"/><Relationship Id="rId5" Type="http://schemas.openxmlformats.org/officeDocument/2006/relationships/image" Target="../media/image452.png"/><Relationship Id="rId15" Type="http://schemas.openxmlformats.org/officeDocument/2006/relationships/image" Target="../media/image457.png"/><Relationship Id="rId10" Type="http://schemas.openxmlformats.org/officeDocument/2006/relationships/customXml" Target="../ink/ink755.xml"/><Relationship Id="rId4" Type="http://schemas.openxmlformats.org/officeDocument/2006/relationships/customXml" Target="../ink/ink752.xml"/><Relationship Id="rId9" Type="http://schemas.openxmlformats.org/officeDocument/2006/relationships/image" Target="../media/image454.png"/><Relationship Id="rId14" Type="http://schemas.openxmlformats.org/officeDocument/2006/relationships/customXml" Target="../ink/ink75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customXml" Target="../ink/ink105.xml"/><Relationship Id="rId18" Type="http://schemas.openxmlformats.org/officeDocument/2006/relationships/image" Target="../media/image108.png"/><Relationship Id="rId3" Type="http://schemas.openxmlformats.org/officeDocument/2006/relationships/customXml" Target="../ink/ink100.xml"/><Relationship Id="rId21" Type="http://schemas.openxmlformats.org/officeDocument/2006/relationships/customXml" Target="../ink/ink109.xml"/><Relationship Id="rId7" Type="http://schemas.openxmlformats.org/officeDocument/2006/relationships/customXml" Target="../ink/ink102.xml"/><Relationship Id="rId12" Type="http://schemas.openxmlformats.org/officeDocument/2006/relationships/image" Target="../media/image105.png"/><Relationship Id="rId17" Type="http://schemas.openxmlformats.org/officeDocument/2006/relationships/customXml" Target="../ink/ink107.xml"/><Relationship Id="rId2" Type="http://schemas.openxmlformats.org/officeDocument/2006/relationships/image" Target="../media/image4.png"/><Relationship Id="rId16" Type="http://schemas.openxmlformats.org/officeDocument/2006/relationships/image" Target="../media/image107.png"/><Relationship Id="rId20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customXml" Target="../ink/ink104.xml"/><Relationship Id="rId5" Type="http://schemas.openxmlformats.org/officeDocument/2006/relationships/customXml" Target="../ink/ink101.xml"/><Relationship Id="rId15" Type="http://schemas.openxmlformats.org/officeDocument/2006/relationships/customXml" Target="../ink/ink106.xml"/><Relationship Id="rId10" Type="http://schemas.openxmlformats.org/officeDocument/2006/relationships/image" Target="../media/image104.png"/><Relationship Id="rId19" Type="http://schemas.openxmlformats.org/officeDocument/2006/relationships/customXml" Target="../ink/ink108.xml"/><Relationship Id="rId4" Type="http://schemas.openxmlformats.org/officeDocument/2006/relationships/image" Target="../media/image101.png"/><Relationship Id="rId9" Type="http://schemas.openxmlformats.org/officeDocument/2006/relationships/customXml" Target="../ink/ink103.xml"/><Relationship Id="rId14" Type="http://schemas.openxmlformats.org/officeDocument/2006/relationships/image" Target="../media/image106.png"/><Relationship Id="rId22" Type="http://schemas.openxmlformats.org/officeDocument/2006/relationships/image" Target="../media/image110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2.xml"/><Relationship Id="rId21" Type="http://schemas.openxmlformats.org/officeDocument/2006/relationships/image" Target="../media/image120.png"/><Relationship Id="rId42" Type="http://schemas.openxmlformats.org/officeDocument/2006/relationships/customXml" Target="../ink/ink130.xml"/><Relationship Id="rId47" Type="http://schemas.openxmlformats.org/officeDocument/2006/relationships/image" Target="../media/image133.png"/><Relationship Id="rId63" Type="http://schemas.openxmlformats.org/officeDocument/2006/relationships/image" Target="../media/image141.png"/><Relationship Id="rId68" Type="http://schemas.openxmlformats.org/officeDocument/2006/relationships/customXml" Target="../ink/ink143.xml"/><Relationship Id="rId16" Type="http://schemas.openxmlformats.org/officeDocument/2006/relationships/customXml" Target="../ink/ink117.xml"/><Relationship Id="rId11" Type="http://schemas.openxmlformats.org/officeDocument/2006/relationships/image" Target="../media/image115.png"/><Relationship Id="rId32" Type="http://schemas.openxmlformats.org/officeDocument/2006/relationships/customXml" Target="../ink/ink125.xml"/><Relationship Id="rId37" Type="http://schemas.openxmlformats.org/officeDocument/2006/relationships/image" Target="../media/image128.png"/><Relationship Id="rId53" Type="http://schemas.openxmlformats.org/officeDocument/2006/relationships/image" Target="../media/image136.png"/><Relationship Id="rId58" Type="http://schemas.openxmlformats.org/officeDocument/2006/relationships/customXml" Target="../ink/ink138.xml"/><Relationship Id="rId74" Type="http://schemas.openxmlformats.org/officeDocument/2006/relationships/customXml" Target="../ink/ink146.xml"/><Relationship Id="rId79" Type="http://schemas.openxmlformats.org/officeDocument/2006/relationships/image" Target="../media/image149.png"/><Relationship Id="rId5" Type="http://schemas.openxmlformats.org/officeDocument/2006/relationships/image" Target="../media/image112.png"/><Relationship Id="rId61" Type="http://schemas.openxmlformats.org/officeDocument/2006/relationships/image" Target="../media/image140.png"/><Relationship Id="rId19" Type="http://schemas.openxmlformats.org/officeDocument/2006/relationships/image" Target="../media/image119.png"/><Relationship Id="rId14" Type="http://schemas.openxmlformats.org/officeDocument/2006/relationships/customXml" Target="../ink/ink116.xml"/><Relationship Id="rId22" Type="http://schemas.openxmlformats.org/officeDocument/2006/relationships/customXml" Target="../ink/ink120.xml"/><Relationship Id="rId27" Type="http://schemas.openxmlformats.org/officeDocument/2006/relationships/image" Target="../media/image123.png"/><Relationship Id="rId30" Type="http://schemas.openxmlformats.org/officeDocument/2006/relationships/customXml" Target="../ink/ink124.xml"/><Relationship Id="rId35" Type="http://schemas.openxmlformats.org/officeDocument/2006/relationships/image" Target="../media/image127.png"/><Relationship Id="rId43" Type="http://schemas.openxmlformats.org/officeDocument/2006/relationships/image" Target="../media/image131.png"/><Relationship Id="rId48" Type="http://schemas.openxmlformats.org/officeDocument/2006/relationships/customXml" Target="../ink/ink133.xml"/><Relationship Id="rId56" Type="http://schemas.openxmlformats.org/officeDocument/2006/relationships/customXml" Target="../ink/ink137.xml"/><Relationship Id="rId64" Type="http://schemas.openxmlformats.org/officeDocument/2006/relationships/customXml" Target="../ink/ink141.xml"/><Relationship Id="rId69" Type="http://schemas.openxmlformats.org/officeDocument/2006/relationships/image" Target="../media/image144.png"/><Relationship Id="rId77" Type="http://schemas.openxmlformats.org/officeDocument/2006/relationships/image" Target="../media/image148.png"/><Relationship Id="rId8" Type="http://schemas.openxmlformats.org/officeDocument/2006/relationships/customXml" Target="../ink/ink113.xml"/><Relationship Id="rId51" Type="http://schemas.openxmlformats.org/officeDocument/2006/relationships/image" Target="../media/image135.png"/><Relationship Id="rId72" Type="http://schemas.openxmlformats.org/officeDocument/2006/relationships/customXml" Target="../ink/ink145.xml"/><Relationship Id="rId80" Type="http://schemas.openxmlformats.org/officeDocument/2006/relationships/customXml" Target="../ink/ink149.xml"/><Relationship Id="rId3" Type="http://schemas.openxmlformats.org/officeDocument/2006/relationships/image" Target="../media/image111.png"/><Relationship Id="rId12" Type="http://schemas.openxmlformats.org/officeDocument/2006/relationships/customXml" Target="../ink/ink115.xml"/><Relationship Id="rId17" Type="http://schemas.openxmlformats.org/officeDocument/2006/relationships/image" Target="../media/image118.png"/><Relationship Id="rId25" Type="http://schemas.openxmlformats.org/officeDocument/2006/relationships/image" Target="../media/image122.png"/><Relationship Id="rId33" Type="http://schemas.openxmlformats.org/officeDocument/2006/relationships/image" Target="../media/image126.png"/><Relationship Id="rId38" Type="http://schemas.openxmlformats.org/officeDocument/2006/relationships/customXml" Target="../ink/ink128.xml"/><Relationship Id="rId46" Type="http://schemas.openxmlformats.org/officeDocument/2006/relationships/customXml" Target="../ink/ink132.xml"/><Relationship Id="rId59" Type="http://schemas.openxmlformats.org/officeDocument/2006/relationships/image" Target="../media/image139.png"/><Relationship Id="rId67" Type="http://schemas.openxmlformats.org/officeDocument/2006/relationships/image" Target="../media/image143.png"/><Relationship Id="rId20" Type="http://schemas.openxmlformats.org/officeDocument/2006/relationships/customXml" Target="../ink/ink119.xml"/><Relationship Id="rId41" Type="http://schemas.openxmlformats.org/officeDocument/2006/relationships/image" Target="../media/image130.png"/><Relationship Id="rId54" Type="http://schemas.openxmlformats.org/officeDocument/2006/relationships/customXml" Target="../ink/ink136.xml"/><Relationship Id="rId62" Type="http://schemas.openxmlformats.org/officeDocument/2006/relationships/customXml" Target="../ink/ink140.xml"/><Relationship Id="rId70" Type="http://schemas.openxmlformats.org/officeDocument/2006/relationships/customXml" Target="../ink/ink144.xml"/><Relationship Id="rId75" Type="http://schemas.openxmlformats.org/officeDocument/2006/relationships/image" Target="../media/image14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2.xml"/><Relationship Id="rId15" Type="http://schemas.openxmlformats.org/officeDocument/2006/relationships/image" Target="../media/image117.png"/><Relationship Id="rId23" Type="http://schemas.openxmlformats.org/officeDocument/2006/relationships/image" Target="../media/image121.png"/><Relationship Id="rId28" Type="http://schemas.openxmlformats.org/officeDocument/2006/relationships/customXml" Target="../ink/ink123.xml"/><Relationship Id="rId36" Type="http://schemas.openxmlformats.org/officeDocument/2006/relationships/customXml" Target="../ink/ink127.xml"/><Relationship Id="rId49" Type="http://schemas.openxmlformats.org/officeDocument/2006/relationships/image" Target="../media/image134.png"/><Relationship Id="rId57" Type="http://schemas.openxmlformats.org/officeDocument/2006/relationships/image" Target="../media/image138.png"/><Relationship Id="rId10" Type="http://schemas.openxmlformats.org/officeDocument/2006/relationships/customXml" Target="../ink/ink114.xml"/><Relationship Id="rId31" Type="http://schemas.openxmlformats.org/officeDocument/2006/relationships/image" Target="../media/image125.png"/><Relationship Id="rId44" Type="http://schemas.openxmlformats.org/officeDocument/2006/relationships/customXml" Target="../ink/ink131.xml"/><Relationship Id="rId52" Type="http://schemas.openxmlformats.org/officeDocument/2006/relationships/customXml" Target="../ink/ink135.xml"/><Relationship Id="rId60" Type="http://schemas.openxmlformats.org/officeDocument/2006/relationships/customXml" Target="../ink/ink139.xml"/><Relationship Id="rId65" Type="http://schemas.openxmlformats.org/officeDocument/2006/relationships/image" Target="../media/image142.png"/><Relationship Id="rId73" Type="http://schemas.openxmlformats.org/officeDocument/2006/relationships/image" Target="../media/image146.png"/><Relationship Id="rId78" Type="http://schemas.openxmlformats.org/officeDocument/2006/relationships/customXml" Target="../ink/ink148.xml"/><Relationship Id="rId81" Type="http://schemas.openxmlformats.org/officeDocument/2006/relationships/image" Target="../media/image150.png"/><Relationship Id="rId4" Type="http://schemas.openxmlformats.org/officeDocument/2006/relationships/customXml" Target="../ink/ink111.xml"/><Relationship Id="rId9" Type="http://schemas.openxmlformats.org/officeDocument/2006/relationships/image" Target="../media/image114.png"/><Relationship Id="rId13" Type="http://schemas.openxmlformats.org/officeDocument/2006/relationships/image" Target="../media/image116.png"/><Relationship Id="rId18" Type="http://schemas.openxmlformats.org/officeDocument/2006/relationships/customXml" Target="../ink/ink118.xml"/><Relationship Id="rId39" Type="http://schemas.openxmlformats.org/officeDocument/2006/relationships/image" Target="../media/image129.png"/><Relationship Id="rId34" Type="http://schemas.openxmlformats.org/officeDocument/2006/relationships/customXml" Target="../ink/ink126.xml"/><Relationship Id="rId50" Type="http://schemas.openxmlformats.org/officeDocument/2006/relationships/customXml" Target="../ink/ink134.xml"/><Relationship Id="rId55" Type="http://schemas.openxmlformats.org/officeDocument/2006/relationships/image" Target="../media/image137.png"/><Relationship Id="rId76" Type="http://schemas.openxmlformats.org/officeDocument/2006/relationships/customXml" Target="../ink/ink147.xml"/><Relationship Id="rId7" Type="http://schemas.openxmlformats.org/officeDocument/2006/relationships/image" Target="../media/image113.png"/><Relationship Id="rId71" Type="http://schemas.openxmlformats.org/officeDocument/2006/relationships/image" Target="../media/image145.png"/><Relationship Id="rId2" Type="http://schemas.openxmlformats.org/officeDocument/2006/relationships/customXml" Target="../ink/ink110.xml"/><Relationship Id="rId29" Type="http://schemas.openxmlformats.org/officeDocument/2006/relationships/image" Target="../media/image124.png"/><Relationship Id="rId24" Type="http://schemas.openxmlformats.org/officeDocument/2006/relationships/customXml" Target="../ink/ink121.xml"/><Relationship Id="rId40" Type="http://schemas.openxmlformats.org/officeDocument/2006/relationships/customXml" Target="../ink/ink129.xml"/><Relationship Id="rId45" Type="http://schemas.openxmlformats.org/officeDocument/2006/relationships/image" Target="../media/image132.png"/><Relationship Id="rId66" Type="http://schemas.openxmlformats.org/officeDocument/2006/relationships/customXml" Target="../ink/ink142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NULL"/><Relationship Id="rId21" Type="http://schemas.openxmlformats.org/officeDocument/2006/relationships/image" Target="NULL"/><Relationship Id="rId42" Type="http://schemas.openxmlformats.org/officeDocument/2006/relationships/customXml" Target="../ink/ink172.xml"/><Relationship Id="rId63" Type="http://schemas.openxmlformats.org/officeDocument/2006/relationships/customXml" Target="../ink/ink189.xml"/><Relationship Id="rId84" Type="http://schemas.openxmlformats.org/officeDocument/2006/relationships/customXml" Target="../ink/ink210.xml"/><Relationship Id="rId138" Type="http://schemas.openxmlformats.org/officeDocument/2006/relationships/customXml" Target="../ink/ink246.xml"/><Relationship Id="rId159" Type="http://schemas.openxmlformats.org/officeDocument/2006/relationships/image" Target="NULL"/><Relationship Id="rId170" Type="http://schemas.openxmlformats.org/officeDocument/2006/relationships/customXml" Target="../ink/ink262.xml"/><Relationship Id="rId107" Type="http://schemas.openxmlformats.org/officeDocument/2006/relationships/image" Target="NULL"/><Relationship Id="rId11" Type="http://schemas.openxmlformats.org/officeDocument/2006/relationships/customXml" Target="../ink/ink155.xml"/><Relationship Id="rId32" Type="http://schemas.openxmlformats.org/officeDocument/2006/relationships/customXml" Target="../ink/ink167.xml"/><Relationship Id="rId53" Type="http://schemas.openxmlformats.org/officeDocument/2006/relationships/customXml" Target="../ink/ink179.xml"/><Relationship Id="rId74" Type="http://schemas.openxmlformats.org/officeDocument/2006/relationships/customXml" Target="../ink/ink200.xml"/><Relationship Id="rId128" Type="http://schemas.openxmlformats.org/officeDocument/2006/relationships/customXml" Target="../ink/ink241.xml"/><Relationship Id="rId149" Type="http://schemas.openxmlformats.org/officeDocument/2006/relationships/image" Target="NULL"/><Relationship Id="rId5" Type="http://schemas.openxmlformats.org/officeDocument/2006/relationships/image" Target="NULL"/><Relationship Id="rId95" Type="http://schemas.openxmlformats.org/officeDocument/2006/relationships/customXml" Target="../ink/ink221.xml"/><Relationship Id="rId160" Type="http://schemas.openxmlformats.org/officeDocument/2006/relationships/customXml" Target="../ink/ink257.xml"/><Relationship Id="rId22" Type="http://schemas.openxmlformats.org/officeDocument/2006/relationships/customXml" Target="../ink/ink162.xml"/><Relationship Id="rId43" Type="http://schemas.openxmlformats.org/officeDocument/2006/relationships/image" Target="NULL"/><Relationship Id="rId64" Type="http://schemas.openxmlformats.org/officeDocument/2006/relationships/customXml" Target="../ink/ink190.xml"/><Relationship Id="rId118" Type="http://schemas.openxmlformats.org/officeDocument/2006/relationships/customXml" Target="../ink/ink236.xml"/><Relationship Id="rId139" Type="http://schemas.openxmlformats.org/officeDocument/2006/relationships/image" Target="NULL"/><Relationship Id="rId85" Type="http://schemas.openxmlformats.org/officeDocument/2006/relationships/customXml" Target="../ink/ink211.xml"/><Relationship Id="rId150" Type="http://schemas.openxmlformats.org/officeDocument/2006/relationships/customXml" Target="../ink/ink252.xml"/><Relationship Id="rId171" Type="http://schemas.openxmlformats.org/officeDocument/2006/relationships/image" Target="../media/image156.png"/><Relationship Id="rId12" Type="http://schemas.openxmlformats.org/officeDocument/2006/relationships/customXml" Target="../ink/ink156.xml"/><Relationship Id="rId33" Type="http://schemas.openxmlformats.org/officeDocument/2006/relationships/image" Target="NULL"/><Relationship Id="rId108" Type="http://schemas.openxmlformats.org/officeDocument/2006/relationships/customXml" Target="../ink/ink231.xml"/><Relationship Id="rId129" Type="http://schemas.openxmlformats.org/officeDocument/2006/relationships/image" Target="NULL"/><Relationship Id="rId54" Type="http://schemas.openxmlformats.org/officeDocument/2006/relationships/customXml" Target="../ink/ink180.xml"/><Relationship Id="rId70" Type="http://schemas.openxmlformats.org/officeDocument/2006/relationships/customXml" Target="../ink/ink196.xml"/><Relationship Id="rId75" Type="http://schemas.openxmlformats.org/officeDocument/2006/relationships/customXml" Target="../ink/ink201.xml"/><Relationship Id="rId91" Type="http://schemas.openxmlformats.org/officeDocument/2006/relationships/customXml" Target="../ink/ink217.xml"/><Relationship Id="rId96" Type="http://schemas.openxmlformats.org/officeDocument/2006/relationships/customXml" Target="../ink/ink222.xml"/><Relationship Id="rId140" Type="http://schemas.openxmlformats.org/officeDocument/2006/relationships/customXml" Target="../ink/ink247.xml"/><Relationship Id="rId145" Type="http://schemas.openxmlformats.org/officeDocument/2006/relationships/image" Target="NULL"/><Relationship Id="rId161" Type="http://schemas.openxmlformats.org/officeDocument/2006/relationships/image" Target="NULL"/><Relationship Id="rId166" Type="http://schemas.openxmlformats.org/officeDocument/2006/relationships/customXml" Target="../ink/ink26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2.xml"/><Relationship Id="rId23" Type="http://schemas.openxmlformats.org/officeDocument/2006/relationships/image" Target="NULL"/><Relationship Id="rId28" Type="http://schemas.openxmlformats.org/officeDocument/2006/relationships/customXml" Target="../ink/ink165.xml"/><Relationship Id="rId49" Type="http://schemas.openxmlformats.org/officeDocument/2006/relationships/image" Target="NULL"/><Relationship Id="rId114" Type="http://schemas.openxmlformats.org/officeDocument/2006/relationships/customXml" Target="../ink/ink234.xml"/><Relationship Id="rId119" Type="http://schemas.openxmlformats.org/officeDocument/2006/relationships/image" Target="NULL"/><Relationship Id="rId44" Type="http://schemas.openxmlformats.org/officeDocument/2006/relationships/customXml" Target="../ink/ink173.xml"/><Relationship Id="rId60" Type="http://schemas.openxmlformats.org/officeDocument/2006/relationships/customXml" Target="../ink/ink186.xml"/><Relationship Id="rId65" Type="http://schemas.openxmlformats.org/officeDocument/2006/relationships/customXml" Target="../ink/ink191.xml"/><Relationship Id="rId81" Type="http://schemas.openxmlformats.org/officeDocument/2006/relationships/customXml" Target="../ink/ink207.xml"/><Relationship Id="rId86" Type="http://schemas.openxmlformats.org/officeDocument/2006/relationships/customXml" Target="../ink/ink212.xml"/><Relationship Id="rId130" Type="http://schemas.openxmlformats.org/officeDocument/2006/relationships/customXml" Target="../ink/ink242.xml"/><Relationship Id="rId135" Type="http://schemas.openxmlformats.org/officeDocument/2006/relationships/image" Target="NULL"/><Relationship Id="rId151" Type="http://schemas.openxmlformats.org/officeDocument/2006/relationships/image" Target="NULL"/><Relationship Id="rId156" Type="http://schemas.openxmlformats.org/officeDocument/2006/relationships/customXml" Target="../ink/ink255.xml"/><Relationship Id="rId13" Type="http://schemas.openxmlformats.org/officeDocument/2006/relationships/customXml" Target="../ink/ink157.xml"/><Relationship Id="rId18" Type="http://schemas.openxmlformats.org/officeDocument/2006/relationships/customXml" Target="../ink/ink160.xml"/><Relationship Id="rId39" Type="http://schemas.openxmlformats.org/officeDocument/2006/relationships/image" Target="NULL"/><Relationship Id="rId109" Type="http://schemas.openxmlformats.org/officeDocument/2006/relationships/image" Target="NULL"/><Relationship Id="rId34" Type="http://schemas.openxmlformats.org/officeDocument/2006/relationships/customXml" Target="../ink/ink168.xml"/><Relationship Id="rId50" Type="http://schemas.openxmlformats.org/officeDocument/2006/relationships/customXml" Target="../ink/ink176.xml"/><Relationship Id="rId55" Type="http://schemas.openxmlformats.org/officeDocument/2006/relationships/customXml" Target="../ink/ink181.xml"/><Relationship Id="rId76" Type="http://schemas.openxmlformats.org/officeDocument/2006/relationships/customXml" Target="../ink/ink202.xml"/><Relationship Id="rId97" Type="http://schemas.openxmlformats.org/officeDocument/2006/relationships/customXml" Target="../ink/ink223.xml"/><Relationship Id="rId104" Type="http://schemas.openxmlformats.org/officeDocument/2006/relationships/customXml" Target="../ink/ink229.xml"/><Relationship Id="rId120" Type="http://schemas.openxmlformats.org/officeDocument/2006/relationships/customXml" Target="../ink/ink237.xml"/><Relationship Id="rId125" Type="http://schemas.openxmlformats.org/officeDocument/2006/relationships/image" Target="NULL"/><Relationship Id="rId141" Type="http://schemas.openxmlformats.org/officeDocument/2006/relationships/image" Target="NULL"/><Relationship Id="rId146" Type="http://schemas.openxmlformats.org/officeDocument/2006/relationships/customXml" Target="../ink/ink250.xml"/><Relationship Id="rId167" Type="http://schemas.openxmlformats.org/officeDocument/2006/relationships/image" Target="../media/image154.png"/><Relationship Id="rId7" Type="http://schemas.openxmlformats.org/officeDocument/2006/relationships/image" Target="NULL"/><Relationship Id="rId71" Type="http://schemas.openxmlformats.org/officeDocument/2006/relationships/customXml" Target="../ink/ink197.xml"/><Relationship Id="rId92" Type="http://schemas.openxmlformats.org/officeDocument/2006/relationships/customXml" Target="../ink/ink218.xml"/><Relationship Id="rId162" Type="http://schemas.openxmlformats.org/officeDocument/2006/relationships/customXml" Target="../ink/ink258.xml"/><Relationship Id="rId2" Type="http://schemas.openxmlformats.org/officeDocument/2006/relationships/customXml" Target="../ink/ink150.xml"/><Relationship Id="rId29" Type="http://schemas.openxmlformats.org/officeDocument/2006/relationships/image" Target="NULL"/><Relationship Id="rId24" Type="http://schemas.openxmlformats.org/officeDocument/2006/relationships/customXml" Target="../ink/ink163.xml"/><Relationship Id="rId40" Type="http://schemas.openxmlformats.org/officeDocument/2006/relationships/customXml" Target="../ink/ink171.xml"/><Relationship Id="rId45" Type="http://schemas.openxmlformats.org/officeDocument/2006/relationships/image" Target="NULL"/><Relationship Id="rId66" Type="http://schemas.openxmlformats.org/officeDocument/2006/relationships/customXml" Target="../ink/ink192.xml"/><Relationship Id="rId87" Type="http://schemas.openxmlformats.org/officeDocument/2006/relationships/customXml" Target="../ink/ink213.xml"/><Relationship Id="rId110" Type="http://schemas.openxmlformats.org/officeDocument/2006/relationships/customXml" Target="../ink/ink232.xml"/><Relationship Id="rId115" Type="http://schemas.openxmlformats.org/officeDocument/2006/relationships/image" Target="NULL"/><Relationship Id="rId131" Type="http://schemas.openxmlformats.org/officeDocument/2006/relationships/image" Target="NULL"/><Relationship Id="rId136" Type="http://schemas.openxmlformats.org/officeDocument/2006/relationships/customXml" Target="../ink/ink245.xml"/><Relationship Id="rId157" Type="http://schemas.openxmlformats.org/officeDocument/2006/relationships/image" Target="NULL"/><Relationship Id="rId61" Type="http://schemas.openxmlformats.org/officeDocument/2006/relationships/customXml" Target="../ink/ink187.xml"/><Relationship Id="rId82" Type="http://schemas.openxmlformats.org/officeDocument/2006/relationships/customXml" Target="../ink/ink208.xml"/><Relationship Id="rId152" Type="http://schemas.openxmlformats.org/officeDocument/2006/relationships/customXml" Target="../ink/ink253.xml"/><Relationship Id="rId19" Type="http://schemas.openxmlformats.org/officeDocument/2006/relationships/image" Target="NULL"/><Relationship Id="rId14" Type="http://schemas.openxmlformats.org/officeDocument/2006/relationships/customXml" Target="../ink/ink158.xml"/><Relationship Id="rId30" Type="http://schemas.openxmlformats.org/officeDocument/2006/relationships/customXml" Target="../ink/ink166.xml"/><Relationship Id="rId35" Type="http://schemas.openxmlformats.org/officeDocument/2006/relationships/image" Target="NULL"/><Relationship Id="rId56" Type="http://schemas.openxmlformats.org/officeDocument/2006/relationships/customXml" Target="../ink/ink182.xml"/><Relationship Id="rId77" Type="http://schemas.openxmlformats.org/officeDocument/2006/relationships/customXml" Target="../ink/ink203.xml"/><Relationship Id="rId100" Type="http://schemas.openxmlformats.org/officeDocument/2006/relationships/customXml" Target="../ink/ink226.xml"/><Relationship Id="rId105" Type="http://schemas.openxmlformats.org/officeDocument/2006/relationships/image" Target="NULL"/><Relationship Id="rId126" Type="http://schemas.openxmlformats.org/officeDocument/2006/relationships/customXml" Target="../ink/ink240.xml"/><Relationship Id="rId147" Type="http://schemas.openxmlformats.org/officeDocument/2006/relationships/image" Target="NULL"/><Relationship Id="rId168" Type="http://schemas.openxmlformats.org/officeDocument/2006/relationships/customXml" Target="../ink/ink261.xml"/><Relationship Id="rId8" Type="http://schemas.openxmlformats.org/officeDocument/2006/relationships/customXml" Target="../ink/ink153.xml"/><Relationship Id="rId51" Type="http://schemas.openxmlformats.org/officeDocument/2006/relationships/customXml" Target="../ink/ink177.xml"/><Relationship Id="rId72" Type="http://schemas.openxmlformats.org/officeDocument/2006/relationships/customXml" Target="../ink/ink198.xml"/><Relationship Id="rId93" Type="http://schemas.openxmlformats.org/officeDocument/2006/relationships/customXml" Target="../ink/ink219.xml"/><Relationship Id="rId98" Type="http://schemas.openxmlformats.org/officeDocument/2006/relationships/customXml" Target="../ink/ink224.xml"/><Relationship Id="rId121" Type="http://schemas.openxmlformats.org/officeDocument/2006/relationships/image" Target="NULL"/><Relationship Id="rId142" Type="http://schemas.openxmlformats.org/officeDocument/2006/relationships/customXml" Target="../ink/ink248.xml"/><Relationship Id="rId163" Type="http://schemas.openxmlformats.org/officeDocument/2006/relationships/image" Target="../media/image152.png"/><Relationship Id="rId3" Type="http://schemas.openxmlformats.org/officeDocument/2006/relationships/image" Target="NULL"/><Relationship Id="rId25" Type="http://schemas.openxmlformats.org/officeDocument/2006/relationships/image" Target="NULL"/><Relationship Id="rId46" Type="http://schemas.openxmlformats.org/officeDocument/2006/relationships/customXml" Target="../ink/ink174.xml"/><Relationship Id="rId67" Type="http://schemas.openxmlformats.org/officeDocument/2006/relationships/customXml" Target="../ink/ink193.xml"/><Relationship Id="rId116" Type="http://schemas.openxmlformats.org/officeDocument/2006/relationships/customXml" Target="../ink/ink235.xml"/><Relationship Id="rId137" Type="http://schemas.openxmlformats.org/officeDocument/2006/relationships/image" Target="NULL"/><Relationship Id="rId158" Type="http://schemas.openxmlformats.org/officeDocument/2006/relationships/customXml" Target="../ink/ink256.xml"/><Relationship Id="rId20" Type="http://schemas.openxmlformats.org/officeDocument/2006/relationships/customXml" Target="../ink/ink161.xml"/><Relationship Id="rId41" Type="http://schemas.openxmlformats.org/officeDocument/2006/relationships/image" Target="NULL"/><Relationship Id="rId62" Type="http://schemas.openxmlformats.org/officeDocument/2006/relationships/customXml" Target="../ink/ink188.xml"/><Relationship Id="rId83" Type="http://schemas.openxmlformats.org/officeDocument/2006/relationships/customXml" Target="../ink/ink209.xml"/><Relationship Id="rId88" Type="http://schemas.openxmlformats.org/officeDocument/2006/relationships/customXml" Target="../ink/ink214.xml"/><Relationship Id="rId111" Type="http://schemas.openxmlformats.org/officeDocument/2006/relationships/image" Target="NULL"/><Relationship Id="rId132" Type="http://schemas.openxmlformats.org/officeDocument/2006/relationships/customXml" Target="../ink/ink243.xml"/><Relationship Id="rId153" Type="http://schemas.openxmlformats.org/officeDocument/2006/relationships/image" Target="NULL"/><Relationship Id="rId15" Type="http://schemas.openxmlformats.org/officeDocument/2006/relationships/image" Target="NULL"/><Relationship Id="rId36" Type="http://schemas.openxmlformats.org/officeDocument/2006/relationships/customXml" Target="../ink/ink169.xml"/><Relationship Id="rId57" Type="http://schemas.openxmlformats.org/officeDocument/2006/relationships/customXml" Target="../ink/ink183.xml"/><Relationship Id="rId106" Type="http://schemas.openxmlformats.org/officeDocument/2006/relationships/customXml" Target="../ink/ink230.xml"/><Relationship Id="rId127" Type="http://schemas.openxmlformats.org/officeDocument/2006/relationships/image" Target="NULL"/><Relationship Id="rId10" Type="http://schemas.openxmlformats.org/officeDocument/2006/relationships/image" Target="NULL"/><Relationship Id="rId31" Type="http://schemas.openxmlformats.org/officeDocument/2006/relationships/image" Target="NULL"/><Relationship Id="rId52" Type="http://schemas.openxmlformats.org/officeDocument/2006/relationships/customXml" Target="../ink/ink178.xml"/><Relationship Id="rId73" Type="http://schemas.openxmlformats.org/officeDocument/2006/relationships/customXml" Target="../ink/ink199.xml"/><Relationship Id="rId78" Type="http://schemas.openxmlformats.org/officeDocument/2006/relationships/customXml" Target="../ink/ink204.xml"/><Relationship Id="rId94" Type="http://schemas.openxmlformats.org/officeDocument/2006/relationships/customXml" Target="../ink/ink220.xml"/><Relationship Id="rId99" Type="http://schemas.openxmlformats.org/officeDocument/2006/relationships/customXml" Target="../ink/ink225.xml"/><Relationship Id="rId101" Type="http://schemas.openxmlformats.org/officeDocument/2006/relationships/customXml" Target="../ink/ink227.xml"/><Relationship Id="rId122" Type="http://schemas.openxmlformats.org/officeDocument/2006/relationships/customXml" Target="../ink/ink238.xml"/><Relationship Id="rId143" Type="http://schemas.openxmlformats.org/officeDocument/2006/relationships/image" Target="NULL"/><Relationship Id="rId148" Type="http://schemas.openxmlformats.org/officeDocument/2006/relationships/customXml" Target="../ink/ink251.xml"/><Relationship Id="rId164" Type="http://schemas.openxmlformats.org/officeDocument/2006/relationships/customXml" Target="../ink/ink259.xml"/><Relationship Id="rId169" Type="http://schemas.openxmlformats.org/officeDocument/2006/relationships/image" Target="../media/image155.png"/><Relationship Id="rId4" Type="http://schemas.openxmlformats.org/officeDocument/2006/relationships/customXml" Target="../ink/ink151.xml"/><Relationship Id="rId9" Type="http://schemas.openxmlformats.org/officeDocument/2006/relationships/customXml" Target="../ink/ink154.xml"/><Relationship Id="rId26" Type="http://schemas.openxmlformats.org/officeDocument/2006/relationships/customXml" Target="../ink/ink164.xml"/><Relationship Id="rId47" Type="http://schemas.openxmlformats.org/officeDocument/2006/relationships/image" Target="NULL"/><Relationship Id="rId68" Type="http://schemas.openxmlformats.org/officeDocument/2006/relationships/customXml" Target="../ink/ink194.xml"/><Relationship Id="rId89" Type="http://schemas.openxmlformats.org/officeDocument/2006/relationships/customXml" Target="../ink/ink215.xml"/><Relationship Id="rId112" Type="http://schemas.openxmlformats.org/officeDocument/2006/relationships/customXml" Target="../ink/ink233.xml"/><Relationship Id="rId133" Type="http://schemas.openxmlformats.org/officeDocument/2006/relationships/image" Target="NULL"/><Relationship Id="rId154" Type="http://schemas.openxmlformats.org/officeDocument/2006/relationships/customXml" Target="../ink/ink254.xml"/><Relationship Id="rId16" Type="http://schemas.openxmlformats.org/officeDocument/2006/relationships/customXml" Target="../ink/ink159.xml"/><Relationship Id="rId37" Type="http://schemas.openxmlformats.org/officeDocument/2006/relationships/image" Target="NULL"/><Relationship Id="rId58" Type="http://schemas.openxmlformats.org/officeDocument/2006/relationships/customXml" Target="../ink/ink184.xml"/><Relationship Id="rId79" Type="http://schemas.openxmlformats.org/officeDocument/2006/relationships/customXml" Target="../ink/ink205.xml"/><Relationship Id="rId102" Type="http://schemas.openxmlformats.org/officeDocument/2006/relationships/customXml" Target="../ink/ink228.xml"/><Relationship Id="rId123" Type="http://schemas.openxmlformats.org/officeDocument/2006/relationships/image" Target="NULL"/><Relationship Id="rId144" Type="http://schemas.openxmlformats.org/officeDocument/2006/relationships/customXml" Target="../ink/ink249.xml"/><Relationship Id="rId90" Type="http://schemas.openxmlformats.org/officeDocument/2006/relationships/customXml" Target="../ink/ink216.xml"/><Relationship Id="rId165" Type="http://schemas.openxmlformats.org/officeDocument/2006/relationships/image" Target="../media/image153.png"/><Relationship Id="rId27" Type="http://schemas.openxmlformats.org/officeDocument/2006/relationships/image" Target="NULL"/><Relationship Id="rId48" Type="http://schemas.openxmlformats.org/officeDocument/2006/relationships/customXml" Target="../ink/ink175.xml"/><Relationship Id="rId69" Type="http://schemas.openxmlformats.org/officeDocument/2006/relationships/customXml" Target="../ink/ink195.xml"/><Relationship Id="rId113" Type="http://schemas.openxmlformats.org/officeDocument/2006/relationships/image" Target="NULL"/><Relationship Id="rId134" Type="http://schemas.openxmlformats.org/officeDocument/2006/relationships/customXml" Target="../ink/ink244.xml"/><Relationship Id="rId80" Type="http://schemas.openxmlformats.org/officeDocument/2006/relationships/customXml" Target="../ink/ink206.xml"/><Relationship Id="rId155" Type="http://schemas.openxmlformats.org/officeDocument/2006/relationships/image" Target="NULL"/><Relationship Id="rId17" Type="http://schemas.openxmlformats.org/officeDocument/2006/relationships/image" Target="NULL"/><Relationship Id="rId38" Type="http://schemas.openxmlformats.org/officeDocument/2006/relationships/customXml" Target="../ink/ink170.xml"/><Relationship Id="rId59" Type="http://schemas.openxmlformats.org/officeDocument/2006/relationships/customXml" Target="../ink/ink185.xml"/><Relationship Id="rId103" Type="http://schemas.openxmlformats.org/officeDocument/2006/relationships/image" Target="NULL"/><Relationship Id="rId124" Type="http://schemas.openxmlformats.org/officeDocument/2006/relationships/customXml" Target="../ink/ink2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C10A922-1355-4C1C-B0CC-EB0FB9D3EDB1}"/>
                  </a:ext>
                </a:extLst>
              </p14:cNvPr>
              <p14:cNvContentPartPr/>
              <p14:nvPr/>
            </p14:nvContentPartPr>
            <p14:xfrm>
              <a:off x="9128073" y="553015"/>
              <a:ext cx="1472040" cy="580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C10A922-1355-4C1C-B0CC-EB0FB9D3ED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10073" y="535015"/>
                <a:ext cx="1507680" cy="6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96BAF75-3774-44BF-AF9F-938D4E70289B}"/>
                  </a:ext>
                </a:extLst>
              </p14:cNvPr>
              <p14:cNvContentPartPr/>
              <p14:nvPr/>
            </p14:nvContentPartPr>
            <p14:xfrm>
              <a:off x="5831193" y="405415"/>
              <a:ext cx="2844360" cy="569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96BAF75-3774-44BF-AF9F-938D4E7028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13193" y="387415"/>
                <a:ext cx="2880000" cy="60516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6BC802C-29C6-4085-85F7-A5FA8320EA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774" y="405415"/>
            <a:ext cx="3971925" cy="56292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9126488" y="1936939"/>
              <a:ext cx="1298520" cy="624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4248" y="1927939"/>
                <a:ext cx="1319040" cy="63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10175168" y="2459299"/>
              <a:ext cx="109080" cy="91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168688" y="2449939"/>
                <a:ext cx="12492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/>
              <p14:cNvContentPartPr/>
              <p14:nvPr/>
            </p14:nvContentPartPr>
            <p14:xfrm>
              <a:off x="8115608" y="1799779"/>
              <a:ext cx="828720" cy="529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05888" y="1790059"/>
                <a:ext cx="847080" cy="5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/>
              <p14:cNvContentPartPr/>
              <p14:nvPr/>
            </p14:nvContentPartPr>
            <p14:xfrm>
              <a:off x="8564888" y="2446699"/>
              <a:ext cx="192960" cy="1774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559488" y="2441299"/>
                <a:ext cx="20736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/>
              <p14:cNvContentPartPr/>
              <p14:nvPr/>
            </p14:nvContentPartPr>
            <p14:xfrm>
              <a:off x="7936328" y="2265979"/>
              <a:ext cx="156960" cy="1868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930208" y="2259139"/>
                <a:ext cx="16956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/>
              <p14:cNvContentPartPr/>
              <p14:nvPr/>
            </p14:nvContentPartPr>
            <p14:xfrm>
              <a:off x="7690448" y="2114059"/>
              <a:ext cx="270360" cy="7675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680728" y="2109379"/>
                <a:ext cx="286920" cy="77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Ink 9"/>
              <p14:cNvContentPartPr/>
              <p14:nvPr/>
            </p14:nvContentPartPr>
            <p14:xfrm>
              <a:off x="7214888" y="2254459"/>
              <a:ext cx="198720" cy="3229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06248" y="2245819"/>
                <a:ext cx="21636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 10"/>
              <p14:cNvContentPartPr/>
              <p14:nvPr/>
            </p14:nvContentPartPr>
            <p14:xfrm>
              <a:off x="6122648" y="2076979"/>
              <a:ext cx="817200" cy="7948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114008" y="2071219"/>
                <a:ext cx="832680" cy="80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" name="Ink 11"/>
              <p14:cNvContentPartPr/>
              <p14:nvPr/>
            </p14:nvContentPartPr>
            <p14:xfrm>
              <a:off x="6643208" y="2593579"/>
              <a:ext cx="204120" cy="2145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37448" y="2584579"/>
                <a:ext cx="21888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/>
              <p14:cNvContentPartPr/>
              <p14:nvPr/>
            </p14:nvContentPartPr>
            <p14:xfrm>
              <a:off x="6544928" y="1779619"/>
              <a:ext cx="36360" cy="302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539168" y="1773859"/>
                <a:ext cx="460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Ink 14"/>
              <p14:cNvContentPartPr/>
              <p14:nvPr/>
            </p14:nvContentPartPr>
            <p14:xfrm>
              <a:off x="6541688" y="2865739"/>
              <a:ext cx="9360" cy="363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33768" y="2859979"/>
                <a:ext cx="23040" cy="5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0140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F900EE5-0B55-4DE1-808A-D299E68330D3}"/>
                  </a:ext>
                </a:extLst>
              </p14:cNvPr>
              <p14:cNvContentPartPr/>
              <p14:nvPr/>
            </p14:nvContentPartPr>
            <p14:xfrm>
              <a:off x="3878913" y="2274175"/>
              <a:ext cx="21600" cy="5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F900EE5-0B55-4DE1-808A-D299E68330D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0913" y="2256175"/>
                <a:ext cx="57240" cy="414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0F085A4-5E11-437B-9FB8-EFA9D7BB2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8379" y="541566"/>
            <a:ext cx="7493577" cy="57748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5AB0372-127E-4B1C-8379-5EFD41722C37}"/>
                  </a:ext>
                </a:extLst>
              </p14:cNvPr>
              <p14:cNvContentPartPr/>
              <p14:nvPr/>
            </p14:nvContentPartPr>
            <p14:xfrm>
              <a:off x="8007033" y="118135"/>
              <a:ext cx="672120" cy="306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5AB0372-127E-4B1C-8379-5EFD41722C3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89033" y="100135"/>
                <a:ext cx="70776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4B07687-24BD-4CF8-9BB0-CC186AB8476E}"/>
                  </a:ext>
                </a:extLst>
              </p14:cNvPr>
              <p14:cNvContentPartPr/>
              <p14:nvPr/>
            </p14:nvContentPartPr>
            <p14:xfrm>
              <a:off x="6810033" y="673975"/>
              <a:ext cx="2128320" cy="6451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4B07687-24BD-4CF8-9BB0-CC186AB8476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92033" y="655975"/>
                <a:ext cx="2163960" cy="68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0C368E8-4937-46E4-9043-294164AE9514}"/>
                  </a:ext>
                </a:extLst>
              </p14:cNvPr>
              <p14:cNvContentPartPr/>
              <p14:nvPr/>
            </p14:nvContentPartPr>
            <p14:xfrm>
              <a:off x="8456313" y="1478935"/>
              <a:ext cx="447480" cy="3794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0C368E8-4937-46E4-9043-294164AE951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438313" y="1460935"/>
                <a:ext cx="48312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CA38530-4A66-467D-A3E6-2FFB475ADA08}"/>
                  </a:ext>
                </a:extLst>
              </p14:cNvPr>
              <p14:cNvContentPartPr/>
              <p14:nvPr/>
            </p14:nvContentPartPr>
            <p14:xfrm>
              <a:off x="7275873" y="1629055"/>
              <a:ext cx="291240" cy="2160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CA38530-4A66-467D-A3E6-2FFB475ADA0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57873" y="1611055"/>
                <a:ext cx="32688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13C89B3-8BD2-45B0-9F7F-CD050408A048}"/>
                  </a:ext>
                </a:extLst>
              </p14:cNvPr>
              <p14:cNvContentPartPr/>
              <p14:nvPr/>
            </p14:nvContentPartPr>
            <p14:xfrm>
              <a:off x="7902993" y="1571455"/>
              <a:ext cx="149400" cy="3042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13C89B3-8BD2-45B0-9F7F-CD050408A04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84993" y="1553455"/>
                <a:ext cx="18504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53760201-D228-49DF-860B-729AB1F2BDD5}"/>
                  </a:ext>
                </a:extLst>
              </p14:cNvPr>
              <p14:cNvContentPartPr/>
              <p14:nvPr/>
            </p14:nvContentPartPr>
            <p14:xfrm>
              <a:off x="9061113" y="190135"/>
              <a:ext cx="3055680" cy="26978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53760201-D228-49DF-860B-729AB1F2BDD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043113" y="172135"/>
                <a:ext cx="3091320" cy="27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263AF66D-C0DA-44B5-BE8D-DFEA0C3D0531}"/>
                  </a:ext>
                </a:extLst>
              </p14:cNvPr>
              <p14:cNvContentPartPr/>
              <p14:nvPr/>
            </p14:nvContentPartPr>
            <p14:xfrm>
              <a:off x="10947873" y="3057535"/>
              <a:ext cx="961560" cy="4845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263AF66D-C0DA-44B5-BE8D-DFEA0C3D053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929873" y="3039535"/>
                <a:ext cx="99720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A5C8740A-E0F4-459C-B9A3-4B16823A3102}"/>
                  </a:ext>
                </a:extLst>
              </p14:cNvPr>
              <p14:cNvContentPartPr/>
              <p14:nvPr/>
            </p14:nvContentPartPr>
            <p14:xfrm>
              <a:off x="10585353" y="3406015"/>
              <a:ext cx="244080" cy="680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A5C8740A-E0F4-459C-B9A3-4B16823A310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567353" y="3388015"/>
                <a:ext cx="27972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62A1DC3D-5531-4F9E-B154-466358AAE404}"/>
                  </a:ext>
                </a:extLst>
              </p14:cNvPr>
              <p14:cNvContentPartPr/>
              <p14:nvPr/>
            </p14:nvContentPartPr>
            <p14:xfrm>
              <a:off x="9371793" y="3026935"/>
              <a:ext cx="1185840" cy="6753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62A1DC3D-5531-4F9E-B154-466358AAE40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353793" y="3008935"/>
                <a:ext cx="1221480" cy="71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DFD0F9C9-A831-4ADF-BFA8-B79A9D834390}"/>
                  </a:ext>
                </a:extLst>
              </p14:cNvPr>
              <p14:cNvContentPartPr/>
              <p14:nvPr/>
            </p14:nvContentPartPr>
            <p14:xfrm>
              <a:off x="7824873" y="3015055"/>
              <a:ext cx="1483560" cy="56052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DFD0F9C9-A831-4ADF-BFA8-B79A9D83439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806873" y="2997055"/>
                <a:ext cx="151920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8C778763-F40F-4427-AF43-B25C09D63558}"/>
                  </a:ext>
                </a:extLst>
              </p14:cNvPr>
              <p14:cNvContentPartPr/>
              <p14:nvPr/>
            </p14:nvContentPartPr>
            <p14:xfrm>
              <a:off x="10784073" y="3790495"/>
              <a:ext cx="976680" cy="3873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8C778763-F40F-4427-AF43-B25C09D6355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766073" y="3772495"/>
                <a:ext cx="101232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5BBF5ECD-80AD-4E7D-87F3-977616A5C90D}"/>
                  </a:ext>
                </a:extLst>
              </p14:cNvPr>
              <p14:cNvContentPartPr/>
              <p14:nvPr/>
            </p14:nvContentPartPr>
            <p14:xfrm>
              <a:off x="9473673" y="3884815"/>
              <a:ext cx="1158480" cy="52704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5BBF5ECD-80AD-4E7D-87F3-977616A5C90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455673" y="3866815"/>
                <a:ext cx="119412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7F468370-E121-455C-9510-575245CB190C}"/>
                  </a:ext>
                </a:extLst>
              </p14:cNvPr>
              <p14:cNvContentPartPr/>
              <p14:nvPr/>
            </p14:nvContentPartPr>
            <p14:xfrm>
              <a:off x="7268673" y="4439575"/>
              <a:ext cx="180360" cy="1368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7F468370-E121-455C-9510-575245CB190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250673" y="4421575"/>
                <a:ext cx="21600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C023CA13-3BF6-4F72-9EFA-74ED13754455}"/>
                  </a:ext>
                </a:extLst>
              </p14:cNvPr>
              <p14:cNvContentPartPr/>
              <p14:nvPr/>
            </p14:nvContentPartPr>
            <p14:xfrm>
              <a:off x="7224033" y="3719935"/>
              <a:ext cx="1865880" cy="56160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C023CA13-3BF6-4F72-9EFA-74ED1375445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206033" y="3701935"/>
                <a:ext cx="1901520" cy="5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3E135E88-94C3-4DF0-B7BF-37412A902B5D}"/>
                  </a:ext>
                </a:extLst>
              </p14:cNvPr>
              <p14:cNvContentPartPr/>
              <p14:nvPr/>
            </p14:nvContentPartPr>
            <p14:xfrm>
              <a:off x="9094233" y="4464415"/>
              <a:ext cx="3105000" cy="69048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3E135E88-94C3-4DF0-B7BF-37412A902B5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076233" y="4446415"/>
                <a:ext cx="3140640" cy="72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7B1562DD-C4D4-4EDB-A1AE-79DA17572E40}"/>
                  </a:ext>
                </a:extLst>
              </p14:cNvPr>
              <p14:cNvContentPartPr/>
              <p14:nvPr/>
            </p14:nvContentPartPr>
            <p14:xfrm>
              <a:off x="6322593" y="4515175"/>
              <a:ext cx="2338200" cy="110448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7B1562DD-C4D4-4EDB-A1AE-79DA17572E4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304593" y="4497175"/>
                <a:ext cx="2373840" cy="11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E4405C09-6D19-4D5F-8EC0-D22069A359A0}"/>
                  </a:ext>
                </a:extLst>
              </p14:cNvPr>
              <p14:cNvContentPartPr/>
              <p14:nvPr/>
            </p14:nvContentPartPr>
            <p14:xfrm>
              <a:off x="10032033" y="5554855"/>
              <a:ext cx="2145960" cy="68724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E4405C09-6D19-4D5F-8EC0-D22069A359A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014033" y="5536855"/>
                <a:ext cx="2181600" cy="72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2E2B57A2-DBB3-4739-BE69-774A84103DBE}"/>
                  </a:ext>
                </a:extLst>
              </p14:cNvPr>
              <p14:cNvContentPartPr/>
              <p14:nvPr/>
            </p14:nvContentPartPr>
            <p14:xfrm>
              <a:off x="9759873" y="5679055"/>
              <a:ext cx="151920" cy="35028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2E2B57A2-DBB3-4739-BE69-774A84103DB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741873" y="5661055"/>
                <a:ext cx="18756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6650C0DE-5FED-485C-B5BA-31E9BDBAE699}"/>
                  </a:ext>
                </a:extLst>
              </p14:cNvPr>
              <p14:cNvContentPartPr/>
              <p14:nvPr/>
            </p14:nvContentPartPr>
            <p14:xfrm>
              <a:off x="9871113" y="6175135"/>
              <a:ext cx="28800" cy="2844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6650C0DE-5FED-485C-B5BA-31E9BDBAE69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853113" y="6157135"/>
                <a:ext cx="6444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DD7061BC-6B60-4FDD-9636-B92F4B9E7FCD}"/>
                  </a:ext>
                </a:extLst>
              </p14:cNvPr>
              <p14:cNvContentPartPr/>
              <p14:nvPr/>
            </p14:nvContentPartPr>
            <p14:xfrm>
              <a:off x="6747393" y="5576455"/>
              <a:ext cx="2471040" cy="73800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DD7061BC-6B60-4FDD-9636-B92F4B9E7FC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729393" y="5558455"/>
                <a:ext cx="2506680" cy="77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BF7D9D3-39AF-422E-A0E7-7B80A92268AC}"/>
                  </a:ext>
                </a:extLst>
              </p14:cNvPr>
              <p14:cNvContentPartPr/>
              <p14:nvPr/>
            </p14:nvContentPartPr>
            <p14:xfrm>
              <a:off x="7878873" y="463015"/>
              <a:ext cx="845280" cy="28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BF7D9D3-39AF-422E-A0E7-7B80A92268A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860873" y="445015"/>
                <a:ext cx="88092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FBA7229-ECFD-4F78-BACA-186DDED6DB34}"/>
                  </a:ext>
                </a:extLst>
              </p14:cNvPr>
              <p14:cNvContentPartPr/>
              <p14:nvPr/>
            </p14:nvContentPartPr>
            <p14:xfrm>
              <a:off x="6894993" y="1349695"/>
              <a:ext cx="2141280" cy="47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FBA7229-ECFD-4F78-BACA-186DDED6DB3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876993" y="1331695"/>
                <a:ext cx="217692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E8CE853-3F38-4D2B-B1C5-1F424B813DD3}"/>
                  </a:ext>
                </a:extLst>
              </p14:cNvPr>
              <p14:cNvContentPartPr/>
              <p14:nvPr/>
            </p14:nvContentPartPr>
            <p14:xfrm>
              <a:off x="7119633" y="1930735"/>
              <a:ext cx="1973520" cy="87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E8CE853-3F38-4D2B-B1C5-1F424B813DD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101633" y="1912735"/>
                <a:ext cx="200916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AA339AE-7B1E-4019-ACDE-6FF64E86FC74}"/>
                  </a:ext>
                </a:extLst>
              </p14:cNvPr>
              <p14:cNvContentPartPr/>
              <p14:nvPr/>
            </p14:nvContentPartPr>
            <p14:xfrm>
              <a:off x="11143713" y="3586735"/>
              <a:ext cx="705240" cy="45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AA339AE-7B1E-4019-ACDE-6FF64E86FC7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1125713" y="3568735"/>
                <a:ext cx="740880" cy="8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7645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FAC129D-6681-43E7-8C35-DEFFFF6C28E0}"/>
                  </a:ext>
                </a:extLst>
              </p14:cNvPr>
              <p14:cNvContentPartPr/>
              <p14:nvPr/>
            </p14:nvContentPartPr>
            <p14:xfrm>
              <a:off x="9133113" y="3162655"/>
              <a:ext cx="2510280" cy="9460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FAC129D-6681-43E7-8C35-DEFFFF6C28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15113" y="3144655"/>
                <a:ext cx="2545920" cy="9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8DE7B6B-2550-4F12-811C-2B76B464BDBC}"/>
                  </a:ext>
                </a:extLst>
              </p14:cNvPr>
              <p14:cNvContentPartPr/>
              <p14:nvPr/>
            </p14:nvContentPartPr>
            <p14:xfrm>
              <a:off x="1096833" y="1131175"/>
              <a:ext cx="7383600" cy="49356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8DE7B6B-2550-4F12-811C-2B76B464BDB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8833" y="1113175"/>
                <a:ext cx="7419240" cy="49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94CD5FA-FB0A-4237-98F6-DE9385BEEBC3}"/>
                  </a:ext>
                </a:extLst>
              </p14:cNvPr>
              <p14:cNvContentPartPr/>
              <p14:nvPr/>
            </p14:nvContentPartPr>
            <p14:xfrm>
              <a:off x="8762673" y="142615"/>
              <a:ext cx="2587320" cy="7430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94CD5FA-FB0A-4237-98F6-DE9385BEEBC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44673" y="124615"/>
                <a:ext cx="2622960" cy="77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3102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9BFECB-7B75-48DE-BC53-72EA20B5A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182" y="1080221"/>
            <a:ext cx="9509689" cy="46975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7DDB651-A391-443E-B82A-DDAF9E76408A}"/>
                  </a:ext>
                </a:extLst>
              </p14:cNvPr>
              <p14:cNvContentPartPr/>
              <p14:nvPr/>
            </p14:nvContentPartPr>
            <p14:xfrm>
              <a:off x="1378353" y="3874015"/>
              <a:ext cx="3917880" cy="1504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7DDB651-A391-443E-B82A-DDAF9E7640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0353" y="3856015"/>
                <a:ext cx="3953520" cy="154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249EC74-F6DF-401B-9E5E-5130B033225A}"/>
                  </a:ext>
                </a:extLst>
              </p14:cNvPr>
              <p14:cNvContentPartPr/>
              <p14:nvPr/>
            </p14:nvContentPartPr>
            <p14:xfrm>
              <a:off x="6232593" y="3961855"/>
              <a:ext cx="3314880" cy="1491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249EC74-F6DF-401B-9E5E-5130B033225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14593" y="3943855"/>
                <a:ext cx="3350520" cy="152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7562E9A-72AD-43D0-B2D1-F9047FCEC28F}"/>
                  </a:ext>
                </a:extLst>
              </p14:cNvPr>
              <p14:cNvContentPartPr/>
              <p14:nvPr/>
            </p14:nvContentPartPr>
            <p14:xfrm>
              <a:off x="8234913" y="-33055"/>
              <a:ext cx="3214440" cy="92879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7562E9A-72AD-43D0-B2D1-F9047FCEC28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16913" y="-51055"/>
                <a:ext cx="3250080" cy="9644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7BC3F5A-263B-4DFC-868B-3533D698ED8E}"/>
                  </a:ext>
                </a:extLst>
              </p14:cNvPr>
              <p14:cNvContentPartPr/>
              <p14:nvPr/>
            </p14:nvContentPartPr>
            <p14:xfrm>
              <a:off x="7179033" y="85025"/>
              <a:ext cx="321840" cy="383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7BC3F5A-263B-4DFC-868B-3533D698ED8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61033" y="67025"/>
                <a:ext cx="35748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756B733-040D-4ABF-BD10-4596D13B0919}"/>
                  </a:ext>
                </a:extLst>
              </p14:cNvPr>
              <p14:cNvContentPartPr/>
              <p14:nvPr/>
            </p14:nvContentPartPr>
            <p14:xfrm>
              <a:off x="6591873" y="33185"/>
              <a:ext cx="334440" cy="3488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756B733-040D-4ABF-BD10-4596D13B091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73873" y="15185"/>
                <a:ext cx="37008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2B4F7A5-A9AD-47AF-97AB-233608E4D615}"/>
                  </a:ext>
                </a:extLst>
              </p14:cNvPr>
              <p14:cNvContentPartPr/>
              <p14:nvPr/>
            </p14:nvContentPartPr>
            <p14:xfrm>
              <a:off x="4658673" y="33905"/>
              <a:ext cx="150120" cy="3906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2B4F7A5-A9AD-47AF-97AB-233608E4D61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40673" y="15905"/>
                <a:ext cx="18576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D38B964-C87D-43AD-B88D-637AA90181F7}"/>
                  </a:ext>
                </a:extLst>
              </p14:cNvPr>
              <p14:cNvContentPartPr/>
              <p14:nvPr/>
            </p14:nvContentPartPr>
            <p14:xfrm>
              <a:off x="5080593" y="-31975"/>
              <a:ext cx="339120" cy="8370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D38B964-C87D-43AD-B88D-637AA90181F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62593" y="-49975"/>
                <a:ext cx="374760" cy="87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AEF8533-D6CC-42D3-BE65-5E8F361CAB8E}"/>
                  </a:ext>
                </a:extLst>
              </p14:cNvPr>
              <p14:cNvContentPartPr/>
              <p14:nvPr/>
            </p14:nvContentPartPr>
            <p14:xfrm>
              <a:off x="2590113" y="-58615"/>
              <a:ext cx="1740960" cy="863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AEF8533-D6CC-42D3-BE65-5E8F361CAB8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72113" y="-76615"/>
                <a:ext cx="1776600" cy="89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3413824-D7F7-4363-ABBB-6DB3850A424F}"/>
                  </a:ext>
                </a:extLst>
              </p14:cNvPr>
              <p14:cNvContentPartPr/>
              <p14:nvPr/>
            </p14:nvContentPartPr>
            <p14:xfrm>
              <a:off x="1384833" y="959825"/>
              <a:ext cx="3705840" cy="1784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3413824-D7F7-4363-ABBB-6DB3850A424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66833" y="941825"/>
                <a:ext cx="3741480" cy="18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0E9CFBA-CC8A-4EB6-8A89-0003DAFEA37C}"/>
                  </a:ext>
                </a:extLst>
              </p14:cNvPr>
              <p14:cNvContentPartPr/>
              <p14:nvPr/>
            </p14:nvContentPartPr>
            <p14:xfrm>
              <a:off x="4723113" y="1500185"/>
              <a:ext cx="505800" cy="553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0E9CFBA-CC8A-4EB6-8A89-0003DAFEA37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705113" y="1482185"/>
                <a:ext cx="541440" cy="58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68B432F-0292-496B-BA1E-547574CFB3AA}"/>
                  </a:ext>
                </a:extLst>
              </p14:cNvPr>
              <p14:cNvContentPartPr/>
              <p14:nvPr/>
            </p14:nvContentPartPr>
            <p14:xfrm>
              <a:off x="8103513" y="1433945"/>
              <a:ext cx="967680" cy="1361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68B432F-0292-496B-BA1E-547574CFB3A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085513" y="1415945"/>
                <a:ext cx="1003320" cy="139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5801945-E412-4488-8BF2-B25FA9AB00DA}"/>
                  </a:ext>
                </a:extLst>
              </p14:cNvPr>
              <p14:cNvContentPartPr/>
              <p14:nvPr/>
            </p14:nvContentPartPr>
            <p14:xfrm>
              <a:off x="947073" y="2592785"/>
              <a:ext cx="4271400" cy="1468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5801945-E412-4488-8BF2-B25FA9AB00D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29073" y="2574785"/>
                <a:ext cx="4307040" cy="150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EED21DD-D439-4348-9938-9B05121B98C6}"/>
                  </a:ext>
                </a:extLst>
              </p14:cNvPr>
              <p14:cNvContentPartPr/>
              <p14:nvPr/>
            </p14:nvContentPartPr>
            <p14:xfrm>
              <a:off x="6267153" y="2765225"/>
              <a:ext cx="948960" cy="1270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EED21DD-D439-4348-9938-9B05121B98C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249153" y="2747225"/>
                <a:ext cx="984600" cy="13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5BF2167-98ED-4B4E-89EA-C03A07A1FDBE}"/>
                  </a:ext>
                </a:extLst>
              </p14:cNvPr>
              <p14:cNvContentPartPr/>
              <p14:nvPr/>
            </p14:nvContentPartPr>
            <p14:xfrm>
              <a:off x="6155553" y="3940265"/>
              <a:ext cx="3452400" cy="1450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5BF2167-98ED-4B4E-89EA-C03A07A1FDB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137553" y="3922265"/>
                <a:ext cx="3488040" cy="148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8481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2B9643-36E1-4252-B4F0-15EA82C79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19" y="346657"/>
            <a:ext cx="6859299" cy="61646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3EF38DA-586C-4A7B-9374-8B8E02E7375C}"/>
                  </a:ext>
                </a:extLst>
              </p14:cNvPr>
              <p14:cNvContentPartPr/>
              <p14:nvPr/>
            </p14:nvContentPartPr>
            <p14:xfrm>
              <a:off x="8367393" y="664615"/>
              <a:ext cx="2651400" cy="1202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3EF38DA-586C-4A7B-9374-8B8E02E7375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49393" y="646615"/>
                <a:ext cx="2687040" cy="12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4A48E03-4ADE-4DA1-AC71-4B6F41D3AA60}"/>
                  </a:ext>
                </a:extLst>
              </p14:cNvPr>
              <p14:cNvContentPartPr/>
              <p14:nvPr/>
            </p14:nvContentPartPr>
            <p14:xfrm>
              <a:off x="10972353" y="1291015"/>
              <a:ext cx="698040" cy="581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4A48E03-4ADE-4DA1-AC71-4B6F41D3AA6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954353" y="1273015"/>
                <a:ext cx="733680" cy="61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290FA44-1E4C-4356-A9E8-BF8326158AB9}"/>
                  </a:ext>
                </a:extLst>
              </p14:cNvPr>
              <p14:cNvContentPartPr/>
              <p14:nvPr/>
            </p14:nvContentPartPr>
            <p14:xfrm>
              <a:off x="8395833" y="2349415"/>
              <a:ext cx="3295080" cy="1272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290FA44-1E4C-4356-A9E8-BF8326158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77833" y="2331415"/>
                <a:ext cx="3330720" cy="13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155B8AA-8844-4FC5-B324-763965EBD9B5}"/>
                  </a:ext>
                </a:extLst>
              </p14:cNvPr>
              <p14:cNvContentPartPr/>
              <p14:nvPr/>
            </p14:nvContentPartPr>
            <p14:xfrm>
              <a:off x="11333433" y="3129175"/>
              <a:ext cx="215280" cy="285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155B8AA-8844-4FC5-B324-763965EBD9B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315433" y="3111175"/>
                <a:ext cx="25092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Ink 1"/>
              <p14:cNvContentPartPr/>
              <p14:nvPr/>
            </p14:nvContentPartPr>
            <p14:xfrm>
              <a:off x="7534800" y="3746880"/>
              <a:ext cx="3589200" cy="2661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524720" y="3739680"/>
                <a:ext cx="3610440" cy="268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/>
              <p14:cNvContentPartPr/>
              <p14:nvPr/>
            </p14:nvContentPartPr>
            <p14:xfrm>
              <a:off x="3767673" y="3795535"/>
              <a:ext cx="7560" cy="165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61193" y="3789055"/>
                <a:ext cx="25920" cy="3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286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/>
              <p14:cNvContentPartPr/>
              <p14:nvPr/>
            </p14:nvContentPartPr>
            <p14:xfrm>
              <a:off x="5868128" y="5353339"/>
              <a:ext cx="162720" cy="3225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57688" y="5345779"/>
                <a:ext cx="18288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1" name="Ink 40"/>
              <p14:cNvContentPartPr/>
              <p14:nvPr/>
            </p14:nvContentPartPr>
            <p14:xfrm>
              <a:off x="4040048" y="21379"/>
              <a:ext cx="1265040" cy="268884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33208" y="13819"/>
                <a:ext cx="1283400" cy="270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8" name="Ink 47"/>
              <p14:cNvContentPartPr/>
              <p14:nvPr/>
            </p14:nvContentPartPr>
            <p14:xfrm>
              <a:off x="3613088" y="1812379"/>
              <a:ext cx="487800" cy="177732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03728" y="1804099"/>
                <a:ext cx="504000" cy="179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9" name="Ink 48"/>
              <p14:cNvContentPartPr/>
              <p14:nvPr/>
            </p14:nvContentPartPr>
            <p14:xfrm>
              <a:off x="4206008" y="1063939"/>
              <a:ext cx="1948680" cy="20952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02048" y="1058899"/>
                <a:ext cx="195696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" name="Ink 50"/>
              <p14:cNvContentPartPr/>
              <p14:nvPr/>
            </p14:nvContentPartPr>
            <p14:xfrm>
              <a:off x="6354488" y="811219"/>
              <a:ext cx="2173320" cy="223956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49448" y="804739"/>
                <a:ext cx="2189880" cy="22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3" name="Ink 52"/>
              <p14:cNvContentPartPr/>
              <p14:nvPr/>
            </p14:nvContentPartPr>
            <p14:xfrm>
              <a:off x="3900368" y="364099"/>
              <a:ext cx="1042200" cy="51696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93528" y="356899"/>
                <a:ext cx="1056240" cy="53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4" name="Ink 53"/>
              <p14:cNvContentPartPr/>
              <p14:nvPr/>
            </p14:nvContentPartPr>
            <p14:xfrm>
              <a:off x="5843288" y="747499"/>
              <a:ext cx="755640" cy="98928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32848" y="735979"/>
                <a:ext cx="777960" cy="10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8" name="Ink 57"/>
              <p14:cNvContentPartPr/>
              <p14:nvPr/>
            </p14:nvContentPartPr>
            <p14:xfrm>
              <a:off x="5934008" y="1905979"/>
              <a:ext cx="1970640" cy="263988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27528" y="1899499"/>
                <a:ext cx="1982880" cy="265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1" name="Ink 60"/>
              <p14:cNvContentPartPr/>
              <p14:nvPr/>
            </p14:nvContentPartPr>
            <p14:xfrm>
              <a:off x="7675688" y="4179739"/>
              <a:ext cx="704880" cy="101268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663808" y="4168219"/>
                <a:ext cx="728640" cy="10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2" name="Ink 61"/>
              <p14:cNvContentPartPr/>
              <p14:nvPr/>
            </p14:nvContentPartPr>
            <p14:xfrm>
              <a:off x="2345888" y="4605619"/>
              <a:ext cx="575640" cy="79092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35448" y="4596979"/>
                <a:ext cx="597960" cy="81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3" name="Ink 62"/>
              <p14:cNvContentPartPr/>
              <p14:nvPr/>
            </p14:nvContentPartPr>
            <p14:xfrm>
              <a:off x="3756008" y="5117539"/>
              <a:ext cx="796320" cy="93600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745568" y="5107099"/>
                <a:ext cx="817920" cy="9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4" name="Ink 63"/>
              <p14:cNvContentPartPr/>
              <p14:nvPr/>
            </p14:nvContentPartPr>
            <p14:xfrm>
              <a:off x="5638808" y="5159299"/>
              <a:ext cx="745920" cy="72936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632328" y="5148859"/>
                <a:ext cx="763200" cy="75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7" name="Ink 66"/>
              <p14:cNvContentPartPr/>
              <p14:nvPr/>
            </p14:nvContentPartPr>
            <p14:xfrm>
              <a:off x="6098528" y="978619"/>
              <a:ext cx="155880" cy="36252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89168" y="970339"/>
                <a:ext cx="17316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8" name="Ink 67"/>
              <p14:cNvContentPartPr/>
              <p14:nvPr/>
            </p14:nvContentPartPr>
            <p14:xfrm>
              <a:off x="7910408" y="2221699"/>
              <a:ext cx="426960" cy="276840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899608" y="2214499"/>
                <a:ext cx="444960" cy="27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0" name="Ink 69"/>
              <p14:cNvContentPartPr/>
              <p14:nvPr/>
            </p14:nvContentPartPr>
            <p14:xfrm>
              <a:off x="3441008" y="843979"/>
              <a:ext cx="651240" cy="95184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30568" y="834979"/>
                <a:ext cx="672120" cy="9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1" name="Ink 70"/>
              <p14:cNvContentPartPr/>
              <p14:nvPr/>
            </p14:nvContentPartPr>
            <p14:xfrm>
              <a:off x="3786968" y="1251859"/>
              <a:ext cx="60840" cy="35568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77608" y="1244659"/>
                <a:ext cx="7632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2" name="Ink 71"/>
              <p14:cNvContentPartPr/>
              <p14:nvPr/>
            </p14:nvContentPartPr>
            <p14:xfrm>
              <a:off x="1359128" y="298939"/>
              <a:ext cx="714240" cy="110088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348688" y="288499"/>
                <a:ext cx="735120" cy="11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3" name="Ink 72"/>
              <p14:cNvContentPartPr/>
              <p14:nvPr/>
            </p14:nvContentPartPr>
            <p14:xfrm>
              <a:off x="1202888" y="1046299"/>
              <a:ext cx="4644000" cy="421272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95328" y="1040899"/>
                <a:ext cx="4655880" cy="422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4" name="Ink 73"/>
              <p14:cNvContentPartPr/>
              <p14:nvPr/>
            </p14:nvContentPartPr>
            <p14:xfrm>
              <a:off x="1470368" y="2382259"/>
              <a:ext cx="453600" cy="73224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461368" y="2372539"/>
                <a:ext cx="472680" cy="75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5" name="Ink 74"/>
              <p14:cNvContentPartPr/>
              <p14:nvPr/>
            </p14:nvContentPartPr>
            <p14:xfrm>
              <a:off x="4047608" y="5447659"/>
              <a:ext cx="223200" cy="37188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038608" y="5438659"/>
                <a:ext cx="241560" cy="38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168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A1C06311-5A0C-4792-813C-3014DC984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r="50795"/>
          <a:stretch>
            <a:fillRect/>
          </a:stretch>
        </p:blipFill>
        <p:spPr>
          <a:xfrm>
            <a:off x="857394" y="1264373"/>
            <a:ext cx="3333760" cy="3243409"/>
          </a:xfrm>
          <a:prstGeom prst="rect">
            <a:avLst/>
          </a:prstGeom>
          <a:noFill/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C859C9C5-9B74-40EB-8A7A-5DE9ED6C5E9B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 l="54536"/>
          <a:stretch>
            <a:fillRect/>
          </a:stretch>
        </p:blipFill>
        <p:spPr>
          <a:xfrm>
            <a:off x="7591858" y="1264373"/>
            <a:ext cx="3333760" cy="3243409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ECA3A08-3A96-4F69-A6FB-8A07A340443A}"/>
                  </a:ext>
                </a:extLst>
              </p14:cNvPr>
              <p14:cNvContentPartPr/>
              <p14:nvPr/>
            </p14:nvContentPartPr>
            <p14:xfrm>
              <a:off x="9587073" y="270775"/>
              <a:ext cx="435600" cy="50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ECA3A08-3A96-4F69-A6FB-8A07A34044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69073" y="252775"/>
                <a:ext cx="47124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A1AEFA4-5584-4745-B4B1-1F22CEA78E93}"/>
                  </a:ext>
                </a:extLst>
              </p14:cNvPr>
              <p14:cNvContentPartPr/>
              <p14:nvPr/>
            </p14:nvContentPartPr>
            <p14:xfrm>
              <a:off x="8841873" y="526375"/>
              <a:ext cx="1897920" cy="493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A1AEFA4-5584-4745-B4B1-1F22CEA78E9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23873" y="508375"/>
                <a:ext cx="1933560" cy="52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1BC654F-8C47-4A0B-B95A-5BACB1E7BF52}"/>
                  </a:ext>
                </a:extLst>
              </p14:cNvPr>
              <p14:cNvContentPartPr/>
              <p14:nvPr/>
            </p14:nvContentPartPr>
            <p14:xfrm>
              <a:off x="9137793" y="4830535"/>
              <a:ext cx="1424520" cy="469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1BC654F-8C47-4A0B-B95A-5BACB1E7BF5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9793" y="4812535"/>
                <a:ext cx="1460160" cy="50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A553DD6-94E2-421B-BCED-71E354A8976F}"/>
                  </a:ext>
                </a:extLst>
              </p14:cNvPr>
              <p14:cNvContentPartPr/>
              <p14:nvPr/>
            </p14:nvContentPartPr>
            <p14:xfrm>
              <a:off x="1995753" y="4771495"/>
              <a:ext cx="1327680" cy="1001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A553DD6-94E2-421B-BCED-71E354A8976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77753" y="4753495"/>
                <a:ext cx="1363320" cy="10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47C5A71-F219-46BC-A09E-8B0EB3A0BB9D}"/>
                  </a:ext>
                </a:extLst>
              </p14:cNvPr>
              <p14:cNvContentPartPr/>
              <p14:nvPr/>
            </p14:nvContentPartPr>
            <p14:xfrm>
              <a:off x="5333673" y="4869055"/>
              <a:ext cx="2880" cy="11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47C5A71-F219-46BC-A09E-8B0EB3A0BB9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15673" y="4851055"/>
                <a:ext cx="38520" cy="4680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 descr="کد و حل معمای eight puzzle (پازل هشت) با روش Back tracking – اوپن مایند">
            <a:extLst>
              <a:ext uri="{FF2B5EF4-FFF2-40B4-BE49-F238E27FC236}">
                <a16:creationId xmlns:a16="http://schemas.microsoft.com/office/drawing/2014/main" id="{ADD324FF-DBC1-43E4-AF66-4609D45D2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785" y="4570413"/>
            <a:ext cx="4124430" cy="206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A99182F-1BEA-4E16-88A8-BA652191379E}"/>
                  </a:ext>
                </a:extLst>
              </p14:cNvPr>
              <p14:cNvContentPartPr/>
              <p14:nvPr/>
            </p14:nvContentPartPr>
            <p14:xfrm>
              <a:off x="4978713" y="167455"/>
              <a:ext cx="2094120" cy="568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A99182F-1BEA-4E16-88A8-BA652191379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60713" y="149455"/>
                <a:ext cx="2129760" cy="60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4039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261208" y="1378579"/>
              <a:ext cx="3786480" cy="4103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4008" y="1372819"/>
                <a:ext cx="3802320" cy="41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181568" y="314419"/>
              <a:ext cx="2301480" cy="2475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8608" y="306499"/>
                <a:ext cx="2324880" cy="249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3364328" y="2025499"/>
              <a:ext cx="1553760" cy="17128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60368" y="2019019"/>
                <a:ext cx="1563480" cy="172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/>
              <p14:cNvContentPartPr/>
              <p14:nvPr/>
            </p14:nvContentPartPr>
            <p14:xfrm>
              <a:off x="3351008" y="3960139"/>
              <a:ext cx="836640" cy="8960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42008" y="3955459"/>
                <a:ext cx="850320" cy="90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" name="Ink 31"/>
              <p14:cNvContentPartPr/>
              <p14:nvPr/>
            </p14:nvContentPartPr>
            <p14:xfrm>
              <a:off x="1506008" y="2019379"/>
              <a:ext cx="3484080" cy="325620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95928" y="2011459"/>
                <a:ext cx="3501360" cy="327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/>
              <p14:cNvContentPartPr/>
              <p14:nvPr/>
            </p14:nvContentPartPr>
            <p14:xfrm>
              <a:off x="6110048" y="1098859"/>
              <a:ext cx="3920760" cy="426816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01048" y="1091299"/>
                <a:ext cx="3939480" cy="428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7" name="Ink 36"/>
              <p14:cNvContentPartPr/>
              <p14:nvPr/>
            </p14:nvContentPartPr>
            <p14:xfrm>
              <a:off x="8680448" y="1115779"/>
              <a:ext cx="199080" cy="465552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671808" y="1110739"/>
                <a:ext cx="213480" cy="46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" name="Ink 38"/>
              <p14:cNvContentPartPr/>
              <p14:nvPr/>
            </p14:nvContentPartPr>
            <p14:xfrm>
              <a:off x="7511168" y="1277059"/>
              <a:ext cx="129240" cy="434016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02168" y="1272379"/>
                <a:ext cx="142920" cy="435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1" name="Ink 40"/>
              <p14:cNvContentPartPr/>
              <p14:nvPr/>
            </p14:nvContentPartPr>
            <p14:xfrm>
              <a:off x="6411008" y="2377939"/>
              <a:ext cx="3447000" cy="13140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06688" y="2372179"/>
                <a:ext cx="346068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2" name="Ink 41"/>
              <p14:cNvContentPartPr/>
              <p14:nvPr/>
            </p14:nvContentPartPr>
            <p14:xfrm>
              <a:off x="1622288" y="1614019"/>
              <a:ext cx="785160" cy="106524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14008" y="1610059"/>
                <a:ext cx="803160" cy="10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5" name="Ink 44"/>
              <p14:cNvContentPartPr/>
              <p14:nvPr/>
            </p14:nvContentPartPr>
            <p14:xfrm>
              <a:off x="6201488" y="3020179"/>
              <a:ext cx="4058280" cy="41652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96088" y="3010099"/>
                <a:ext cx="407376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6" name="Ink 45"/>
              <p14:cNvContentPartPr/>
              <p14:nvPr/>
            </p14:nvContentPartPr>
            <p14:xfrm>
              <a:off x="6043088" y="4329139"/>
              <a:ext cx="4159440" cy="22752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37688" y="4318699"/>
                <a:ext cx="417564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2" name="Ink 51"/>
              <p14:cNvContentPartPr/>
              <p14:nvPr/>
            </p14:nvContentPartPr>
            <p14:xfrm>
              <a:off x="6852728" y="1605739"/>
              <a:ext cx="176040" cy="18720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840488" y="1596019"/>
                <a:ext cx="19944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3" name="Ink 52"/>
              <p14:cNvContentPartPr/>
              <p14:nvPr/>
            </p14:nvContentPartPr>
            <p14:xfrm>
              <a:off x="6945248" y="1052059"/>
              <a:ext cx="2407320" cy="66024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940568" y="1043419"/>
                <a:ext cx="2422080" cy="6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4" name="Ink 53"/>
              <p14:cNvContentPartPr/>
              <p14:nvPr/>
            </p14:nvContentPartPr>
            <p14:xfrm>
              <a:off x="6951008" y="1313779"/>
              <a:ext cx="1240560" cy="43956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942728" y="1304059"/>
                <a:ext cx="126036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7" name="Ink 56"/>
              <p14:cNvContentPartPr/>
              <p14:nvPr/>
            </p14:nvContentPartPr>
            <p14:xfrm>
              <a:off x="6975488" y="1689619"/>
              <a:ext cx="1363320" cy="109584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971528" y="1682779"/>
                <a:ext cx="1378440" cy="11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8" name="Ink 57"/>
              <p14:cNvContentPartPr/>
              <p14:nvPr/>
            </p14:nvContentPartPr>
            <p14:xfrm>
              <a:off x="6845168" y="1751179"/>
              <a:ext cx="189360" cy="110376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834008" y="1743619"/>
                <a:ext cx="208800" cy="11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8" name="Ink 67"/>
              <p14:cNvContentPartPr/>
              <p14:nvPr/>
            </p14:nvContentPartPr>
            <p14:xfrm>
              <a:off x="7840568" y="5752219"/>
              <a:ext cx="762480" cy="60876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30128" y="5745019"/>
                <a:ext cx="780840" cy="62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5" name="Ink 74"/>
              <p14:cNvContentPartPr/>
              <p14:nvPr/>
            </p14:nvContentPartPr>
            <p14:xfrm>
              <a:off x="2788688" y="5717299"/>
              <a:ext cx="945720" cy="74988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778968" y="5711539"/>
                <a:ext cx="960120" cy="76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5308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F900EE5-0B55-4DE1-808A-D299E68330D3}"/>
                  </a:ext>
                </a:extLst>
              </p14:cNvPr>
              <p14:cNvContentPartPr/>
              <p14:nvPr/>
            </p14:nvContentPartPr>
            <p14:xfrm>
              <a:off x="3878913" y="2274175"/>
              <a:ext cx="21600" cy="5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F900EE5-0B55-4DE1-808A-D299E68330D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0913" y="2256175"/>
                <a:ext cx="5724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53760201-D228-49DF-860B-729AB1F2BDD5}"/>
                  </a:ext>
                </a:extLst>
              </p14:cNvPr>
              <p14:cNvContentPartPr/>
              <p14:nvPr/>
            </p14:nvContentPartPr>
            <p14:xfrm>
              <a:off x="9061113" y="190135"/>
              <a:ext cx="3055680" cy="26978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53760201-D228-49DF-860B-729AB1F2BD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43113" y="172135"/>
                <a:ext cx="3091320" cy="27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263AF66D-C0DA-44B5-BE8D-DFEA0C3D0531}"/>
                  </a:ext>
                </a:extLst>
              </p14:cNvPr>
              <p14:cNvContentPartPr/>
              <p14:nvPr/>
            </p14:nvContentPartPr>
            <p14:xfrm>
              <a:off x="10947873" y="3057535"/>
              <a:ext cx="961560" cy="4845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263AF66D-C0DA-44B5-BE8D-DFEA0C3D053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29873" y="3039535"/>
                <a:ext cx="99720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A5C8740A-E0F4-459C-B9A3-4B16823A3102}"/>
                  </a:ext>
                </a:extLst>
              </p14:cNvPr>
              <p14:cNvContentPartPr/>
              <p14:nvPr/>
            </p14:nvContentPartPr>
            <p14:xfrm>
              <a:off x="10585353" y="3406015"/>
              <a:ext cx="244080" cy="680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A5C8740A-E0F4-459C-B9A3-4B16823A310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67353" y="3388015"/>
                <a:ext cx="27972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62A1DC3D-5531-4F9E-B154-466358AAE404}"/>
                  </a:ext>
                </a:extLst>
              </p14:cNvPr>
              <p14:cNvContentPartPr/>
              <p14:nvPr/>
            </p14:nvContentPartPr>
            <p14:xfrm>
              <a:off x="9371793" y="3026935"/>
              <a:ext cx="1185840" cy="6753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62A1DC3D-5531-4F9E-B154-466358AAE40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353793" y="3008935"/>
                <a:ext cx="1221480" cy="71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DFD0F9C9-A831-4ADF-BFA8-B79A9D834390}"/>
                  </a:ext>
                </a:extLst>
              </p14:cNvPr>
              <p14:cNvContentPartPr/>
              <p14:nvPr/>
            </p14:nvContentPartPr>
            <p14:xfrm>
              <a:off x="8678793" y="3015055"/>
              <a:ext cx="629640" cy="48060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DFD0F9C9-A831-4ADF-BFA8-B79A9D83439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660793" y="2997055"/>
                <a:ext cx="665280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8C778763-F40F-4427-AF43-B25C09D63558}"/>
                  </a:ext>
                </a:extLst>
              </p14:cNvPr>
              <p14:cNvContentPartPr/>
              <p14:nvPr/>
            </p14:nvContentPartPr>
            <p14:xfrm>
              <a:off x="10784073" y="3790495"/>
              <a:ext cx="976680" cy="3873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8C778763-F40F-4427-AF43-B25C09D6355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766073" y="3772495"/>
                <a:ext cx="101232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5BBF5ECD-80AD-4E7D-87F3-977616A5C90D}"/>
                  </a:ext>
                </a:extLst>
              </p14:cNvPr>
              <p14:cNvContentPartPr/>
              <p14:nvPr/>
            </p14:nvContentPartPr>
            <p14:xfrm>
              <a:off x="9473673" y="3884815"/>
              <a:ext cx="1158480" cy="52704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5BBF5ECD-80AD-4E7D-87F3-977616A5C90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455673" y="3866815"/>
                <a:ext cx="119412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C023CA13-3BF6-4F72-9EFA-74ED13754455}"/>
                  </a:ext>
                </a:extLst>
              </p14:cNvPr>
              <p14:cNvContentPartPr/>
              <p14:nvPr/>
            </p14:nvContentPartPr>
            <p14:xfrm>
              <a:off x="8903433" y="3774295"/>
              <a:ext cx="12240" cy="1512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C023CA13-3BF6-4F72-9EFA-74ED1375445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885433" y="3756295"/>
                <a:ext cx="478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3E135E88-94C3-4DF0-B7BF-37412A902B5D}"/>
                  </a:ext>
                </a:extLst>
              </p14:cNvPr>
              <p14:cNvContentPartPr/>
              <p14:nvPr/>
            </p14:nvContentPartPr>
            <p14:xfrm>
              <a:off x="9094233" y="4464415"/>
              <a:ext cx="3105000" cy="69048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3E135E88-94C3-4DF0-B7BF-37412A902B5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076233" y="4446415"/>
                <a:ext cx="3140640" cy="72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E4405C09-6D19-4D5F-8EC0-D22069A359A0}"/>
                  </a:ext>
                </a:extLst>
              </p14:cNvPr>
              <p14:cNvContentPartPr/>
              <p14:nvPr/>
            </p14:nvContentPartPr>
            <p14:xfrm>
              <a:off x="10032033" y="5554855"/>
              <a:ext cx="2145960" cy="68724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E4405C09-6D19-4D5F-8EC0-D22069A359A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014033" y="5536855"/>
                <a:ext cx="2181600" cy="72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2E2B57A2-DBB3-4739-BE69-774A84103DBE}"/>
                  </a:ext>
                </a:extLst>
              </p14:cNvPr>
              <p14:cNvContentPartPr/>
              <p14:nvPr/>
            </p14:nvContentPartPr>
            <p14:xfrm>
              <a:off x="9759873" y="5679055"/>
              <a:ext cx="151920" cy="35028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2E2B57A2-DBB3-4739-BE69-774A84103DB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741873" y="5661055"/>
                <a:ext cx="18756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6650C0DE-5FED-485C-B5BA-31E9BDBAE699}"/>
                  </a:ext>
                </a:extLst>
              </p14:cNvPr>
              <p14:cNvContentPartPr/>
              <p14:nvPr/>
            </p14:nvContentPartPr>
            <p14:xfrm>
              <a:off x="9871113" y="6175135"/>
              <a:ext cx="28800" cy="2844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6650C0DE-5FED-485C-B5BA-31E9BDBAE69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853113" y="6157135"/>
                <a:ext cx="6444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DD7061BC-6B60-4FDD-9636-B92F4B9E7FCD}"/>
                  </a:ext>
                </a:extLst>
              </p14:cNvPr>
              <p14:cNvContentPartPr/>
              <p14:nvPr/>
            </p14:nvContentPartPr>
            <p14:xfrm>
              <a:off x="6747393" y="6131215"/>
              <a:ext cx="29880" cy="2844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DD7061BC-6B60-4FDD-9636-B92F4B9E7FC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729393" y="6113215"/>
                <a:ext cx="65520" cy="64080"/>
              </a:xfrm>
              <a:prstGeom prst="rect">
                <a:avLst/>
              </a:prstGeom>
            </p:spPr>
          </p:pic>
        </mc:Fallback>
      </mc:AlternateContent>
      <p:pic>
        <p:nvPicPr>
          <p:cNvPr id="24" name="Picture 4">
            <a:extLst>
              <a:ext uri="{FF2B5EF4-FFF2-40B4-BE49-F238E27FC236}">
                <a16:creationId xmlns:a16="http://schemas.microsoft.com/office/drawing/2014/main" id="{F09A9ED9-B685-4DF5-A6E3-B027F10FB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/>
          <a:srcRect r="50795"/>
          <a:stretch>
            <a:fillRect/>
          </a:stretch>
        </p:blipFill>
        <p:spPr>
          <a:xfrm>
            <a:off x="243933" y="458886"/>
            <a:ext cx="3333760" cy="3243409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4D47854-D3C9-4CF7-8AB4-503FD645C190}"/>
                  </a:ext>
                </a:extLst>
              </p14:cNvPr>
              <p14:cNvContentPartPr/>
              <p14:nvPr/>
            </p14:nvContentPartPr>
            <p14:xfrm>
              <a:off x="7808673" y="110575"/>
              <a:ext cx="714240" cy="618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4D47854-D3C9-4CF7-8AB4-503FD645C19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790673" y="92575"/>
                <a:ext cx="749880" cy="65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BAA7852-2763-40CE-ACBD-F8A87FBD9D72}"/>
                  </a:ext>
                </a:extLst>
              </p14:cNvPr>
              <p14:cNvContentPartPr/>
              <p14:nvPr/>
            </p14:nvContentPartPr>
            <p14:xfrm>
              <a:off x="6104793" y="654175"/>
              <a:ext cx="2751840" cy="6300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BAA7852-2763-40CE-ACBD-F8A87FBD9D7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086793" y="636175"/>
                <a:ext cx="2787480" cy="66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8079738-C8EC-4612-94B3-5E0D6DFFD299}"/>
                  </a:ext>
                </a:extLst>
              </p14:cNvPr>
              <p14:cNvContentPartPr/>
              <p14:nvPr/>
            </p14:nvContentPartPr>
            <p14:xfrm>
              <a:off x="7538673" y="1444375"/>
              <a:ext cx="1459800" cy="5295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8079738-C8EC-4612-94B3-5E0D6DFFD29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520673" y="1426375"/>
                <a:ext cx="149544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1EB54D4-003B-4960-A5BB-CAEE5FB4BCE7}"/>
                  </a:ext>
                </a:extLst>
              </p14:cNvPr>
              <p14:cNvContentPartPr/>
              <p14:nvPr/>
            </p14:nvContentPartPr>
            <p14:xfrm>
              <a:off x="11945793" y="3173095"/>
              <a:ext cx="210960" cy="213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1EB54D4-003B-4960-A5BB-CAEE5FB4BCE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1927793" y="3155095"/>
                <a:ext cx="24660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D164379-5A35-43FB-8B13-2D14D196BD09}"/>
                  </a:ext>
                </a:extLst>
              </p14:cNvPr>
              <p14:cNvContentPartPr/>
              <p14:nvPr/>
            </p14:nvContentPartPr>
            <p14:xfrm>
              <a:off x="10126713" y="2927215"/>
              <a:ext cx="248760" cy="1051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D164379-5A35-43FB-8B13-2D14D196BD0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108713" y="2909215"/>
                <a:ext cx="2844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118EC21-6C00-4FCB-8012-1EB0F79BFE52}"/>
                  </a:ext>
                </a:extLst>
              </p14:cNvPr>
              <p14:cNvContentPartPr/>
              <p14:nvPr/>
            </p14:nvContentPartPr>
            <p14:xfrm>
              <a:off x="7868073" y="3088135"/>
              <a:ext cx="749520" cy="4219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118EC21-6C00-4FCB-8012-1EB0F79BFE5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850073" y="3070135"/>
                <a:ext cx="78516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DA763365-3922-4C04-A622-C8E28FFBD214}"/>
                  </a:ext>
                </a:extLst>
              </p14:cNvPr>
              <p14:cNvContentPartPr/>
              <p14:nvPr/>
            </p14:nvContentPartPr>
            <p14:xfrm>
              <a:off x="1070913" y="1372375"/>
              <a:ext cx="1258920" cy="8413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DA763365-3922-4C04-A622-C8E28FFBD21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52913" y="1354375"/>
                <a:ext cx="1294560" cy="87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5F5840A-3762-4A83-91E1-962A0D3924FC}"/>
                  </a:ext>
                </a:extLst>
              </p14:cNvPr>
              <p14:cNvContentPartPr/>
              <p14:nvPr/>
            </p14:nvContentPartPr>
            <p14:xfrm>
              <a:off x="2589393" y="3332935"/>
              <a:ext cx="45360" cy="187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5F5840A-3762-4A83-91E1-962A0D3924F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571393" y="3314935"/>
                <a:ext cx="810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735B3921-C17E-4E4B-8EAE-E8E2D4FF2D83}"/>
                  </a:ext>
                </a:extLst>
              </p14:cNvPr>
              <p14:cNvContentPartPr/>
              <p14:nvPr/>
            </p14:nvContentPartPr>
            <p14:xfrm>
              <a:off x="964353" y="3632095"/>
              <a:ext cx="1963800" cy="13557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735B3921-C17E-4E4B-8EAE-E8E2D4FF2D8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46353" y="3614095"/>
                <a:ext cx="1999440" cy="13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01D9CB78-A6CB-464E-9870-FEE2200D523C}"/>
                  </a:ext>
                </a:extLst>
              </p14:cNvPr>
              <p14:cNvContentPartPr/>
              <p14:nvPr/>
            </p14:nvContentPartPr>
            <p14:xfrm>
              <a:off x="5633913" y="4540375"/>
              <a:ext cx="206280" cy="55044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01D9CB78-A6CB-464E-9870-FEE2200D523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615913" y="4522375"/>
                <a:ext cx="241920" cy="5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85F84985-B027-4FF9-A11F-E3E06702D62F}"/>
                  </a:ext>
                </a:extLst>
              </p14:cNvPr>
              <p14:cNvContentPartPr/>
              <p14:nvPr/>
            </p14:nvContentPartPr>
            <p14:xfrm>
              <a:off x="5387313" y="5282695"/>
              <a:ext cx="491040" cy="2372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85F84985-B027-4FF9-A11F-E3E06702D62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369313" y="5264695"/>
                <a:ext cx="52668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CCD1FAFD-6184-4004-BBF4-639F6C29C696}"/>
                  </a:ext>
                </a:extLst>
              </p14:cNvPr>
              <p14:cNvContentPartPr/>
              <p14:nvPr/>
            </p14:nvContentPartPr>
            <p14:xfrm>
              <a:off x="6178233" y="3740815"/>
              <a:ext cx="2829600" cy="16974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CCD1FAFD-6184-4004-BBF4-639F6C29C69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160233" y="3722815"/>
                <a:ext cx="2865240" cy="173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A15A2531-D60A-4A5C-BC1A-EF5B966F8656}"/>
                  </a:ext>
                </a:extLst>
              </p14:cNvPr>
              <p14:cNvContentPartPr/>
              <p14:nvPr/>
            </p14:nvContentPartPr>
            <p14:xfrm>
              <a:off x="7560273" y="5617855"/>
              <a:ext cx="1636920" cy="58788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A15A2531-D60A-4A5C-BC1A-EF5B966F8656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542273" y="5599855"/>
                <a:ext cx="1672560" cy="62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AD952A6-44EB-478C-8621-8B1F95D1C517}"/>
                  </a:ext>
                </a:extLst>
              </p14:cNvPr>
              <p14:cNvContentPartPr/>
              <p14:nvPr/>
            </p14:nvContentPartPr>
            <p14:xfrm>
              <a:off x="7829553" y="3581335"/>
              <a:ext cx="4185000" cy="163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AD952A6-44EB-478C-8621-8B1F95D1C51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811553" y="3563335"/>
                <a:ext cx="42206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B449121-DA27-4D8A-BEC9-15CC22C59EF2}"/>
                  </a:ext>
                </a:extLst>
              </p14:cNvPr>
              <p14:cNvContentPartPr/>
              <p14:nvPr/>
            </p14:nvContentPartPr>
            <p14:xfrm>
              <a:off x="7091553" y="4177495"/>
              <a:ext cx="4899600" cy="181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B449121-DA27-4D8A-BEC9-15CC22C59EF2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073553" y="4159495"/>
                <a:ext cx="493524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75ED9A6-160C-424A-AB99-3F0AEC763B62}"/>
                  </a:ext>
                </a:extLst>
              </p14:cNvPr>
              <p14:cNvContentPartPr/>
              <p14:nvPr/>
            </p14:nvContentPartPr>
            <p14:xfrm>
              <a:off x="1759953" y="1461655"/>
              <a:ext cx="167760" cy="138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75ED9A6-160C-424A-AB99-3F0AEC763B62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741953" y="1443655"/>
                <a:ext cx="2034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8D5507A-A65D-4829-BF0D-2441AA29EE15}"/>
                  </a:ext>
                </a:extLst>
              </p14:cNvPr>
              <p14:cNvContentPartPr/>
              <p14:nvPr/>
            </p14:nvContentPartPr>
            <p14:xfrm>
              <a:off x="1718913" y="1965655"/>
              <a:ext cx="187200" cy="180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8D5507A-A65D-4829-BF0D-2441AA29EE1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700913" y="1947655"/>
                <a:ext cx="22284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E109026-79FC-4262-9D53-F848A7ACC1DB}"/>
                  </a:ext>
                </a:extLst>
              </p14:cNvPr>
              <p14:cNvContentPartPr/>
              <p14:nvPr/>
            </p14:nvContentPartPr>
            <p14:xfrm>
              <a:off x="1965153" y="1644895"/>
              <a:ext cx="158760" cy="136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E109026-79FC-4262-9D53-F848A7ACC1D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947153" y="1626895"/>
                <a:ext cx="19440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409FC64-576A-4DDF-8480-97AD4991EFBD}"/>
                  </a:ext>
                </a:extLst>
              </p14:cNvPr>
              <p14:cNvContentPartPr/>
              <p14:nvPr/>
            </p14:nvContentPartPr>
            <p14:xfrm>
              <a:off x="1352433" y="1598095"/>
              <a:ext cx="158760" cy="1857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409FC64-576A-4DDF-8480-97AD4991EFB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334433" y="1580095"/>
                <a:ext cx="194400" cy="22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3466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0AA4DBF-B503-4B95-A341-E41BC321C999}"/>
              </a:ext>
            </a:extLst>
          </p:cNvPr>
          <p:cNvGraphicFramePr>
            <a:graphicFrameLocks noGrp="1"/>
          </p:cNvGraphicFramePr>
          <p:nvPr/>
        </p:nvGraphicFramePr>
        <p:xfrm>
          <a:off x="997527" y="456428"/>
          <a:ext cx="1902690" cy="160789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34230">
                  <a:extLst>
                    <a:ext uri="{9D8B030D-6E8A-4147-A177-3AD203B41FA5}">
                      <a16:colId xmlns:a16="http://schemas.microsoft.com/office/drawing/2014/main" val="3269982450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1218032363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4050873062"/>
                    </a:ext>
                  </a:extLst>
                </a:gridCol>
              </a:tblGrid>
              <a:tr h="535966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622372"/>
                  </a:ext>
                </a:extLst>
              </a:tr>
              <a:tr h="535966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802308"/>
                  </a:ext>
                </a:extLst>
              </a:tr>
              <a:tr h="535966"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456168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5A6BBD3-9689-4D62-870C-9A860CD7526D}"/>
                  </a:ext>
                </a:extLst>
              </p14:cNvPr>
              <p14:cNvContentPartPr/>
              <p14:nvPr/>
            </p14:nvContentPartPr>
            <p14:xfrm>
              <a:off x="670953" y="17695"/>
              <a:ext cx="7263000" cy="37951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5A6BBD3-9689-4D62-870C-9A860CD7526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2953" y="-305"/>
                <a:ext cx="7298640" cy="38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7461D47-58D3-4866-B4E6-28DC078A3E61}"/>
                  </a:ext>
                </a:extLst>
              </p14:cNvPr>
              <p14:cNvContentPartPr/>
              <p14:nvPr/>
            </p14:nvContentPartPr>
            <p14:xfrm>
              <a:off x="3493353" y="4778160"/>
              <a:ext cx="122040" cy="140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7461D47-58D3-4866-B4E6-28DC078A3E6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75353" y="4760160"/>
                <a:ext cx="15768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610969A-C548-4721-AF26-9D736785036C}"/>
                  </a:ext>
                </a:extLst>
              </p14:cNvPr>
              <p14:cNvContentPartPr/>
              <p14:nvPr/>
            </p14:nvContentPartPr>
            <p14:xfrm>
              <a:off x="2602353" y="4009200"/>
              <a:ext cx="867600" cy="5576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610969A-C548-4721-AF26-9D736785036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84353" y="3991200"/>
                <a:ext cx="903240" cy="59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26DE5BC-967F-4466-A6DE-4565F0F9F7F6}"/>
                  </a:ext>
                </a:extLst>
              </p14:cNvPr>
              <p14:cNvContentPartPr/>
              <p14:nvPr/>
            </p14:nvContentPartPr>
            <p14:xfrm>
              <a:off x="1323993" y="4473600"/>
              <a:ext cx="622440" cy="2300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26DE5BC-967F-4466-A6DE-4565F0F9F7F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05993" y="4455600"/>
                <a:ext cx="65808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85D0535-7A22-496D-ADEB-C0927807784D}"/>
                  </a:ext>
                </a:extLst>
              </p14:cNvPr>
              <p14:cNvContentPartPr/>
              <p14:nvPr/>
            </p14:nvContentPartPr>
            <p14:xfrm>
              <a:off x="3623313" y="1632480"/>
              <a:ext cx="568080" cy="394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85D0535-7A22-496D-ADEB-C0927807784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05313" y="1614480"/>
                <a:ext cx="60372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F3A4799C-1A5C-4040-9CD6-89C651887704}"/>
                  </a:ext>
                </a:extLst>
              </p14:cNvPr>
              <p14:cNvContentPartPr/>
              <p14:nvPr/>
            </p14:nvContentPartPr>
            <p14:xfrm>
              <a:off x="8976873" y="309120"/>
              <a:ext cx="2635920" cy="5461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F3A4799C-1A5C-4040-9CD6-89C65188770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58873" y="291120"/>
                <a:ext cx="2671560" cy="58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BD4BECB-77E5-405A-914E-AF33EA87D5C8}"/>
                  </a:ext>
                </a:extLst>
              </p14:cNvPr>
              <p14:cNvContentPartPr/>
              <p14:nvPr/>
            </p14:nvContentPartPr>
            <p14:xfrm>
              <a:off x="1370433" y="625920"/>
              <a:ext cx="146160" cy="138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BD4BECB-77E5-405A-914E-AF33EA87D5C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52433" y="607920"/>
                <a:ext cx="1818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17BDC4C-C183-4C9A-8BAA-B86E75D33E05}"/>
                  </a:ext>
                </a:extLst>
              </p14:cNvPr>
              <p14:cNvContentPartPr/>
              <p14:nvPr/>
            </p14:nvContentPartPr>
            <p14:xfrm>
              <a:off x="1212753" y="376800"/>
              <a:ext cx="21600" cy="11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17BDC4C-C183-4C9A-8BAA-B86E75D33E0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94753" y="358800"/>
                <a:ext cx="57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F793D10-18CF-4291-9A8A-BDD4F3279A9E}"/>
                  </a:ext>
                </a:extLst>
              </p14:cNvPr>
              <p14:cNvContentPartPr/>
              <p14:nvPr/>
            </p14:nvContentPartPr>
            <p14:xfrm>
              <a:off x="8645673" y="571200"/>
              <a:ext cx="3338280" cy="581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F793D10-18CF-4291-9A8A-BDD4F3279A9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627673" y="553200"/>
                <a:ext cx="3373920" cy="61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2701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FC10263-CDB8-47BA-AC41-E5EDC9984950}"/>
                  </a:ext>
                </a:extLst>
              </p14:cNvPr>
              <p14:cNvContentPartPr/>
              <p14:nvPr/>
            </p14:nvContentPartPr>
            <p14:xfrm>
              <a:off x="4705364" y="495873"/>
              <a:ext cx="2988360" cy="1617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FC10263-CDB8-47BA-AC41-E5EDC99849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87364" y="477873"/>
                <a:ext cx="3024000" cy="165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E1A7A0E-B8CB-4FF6-A702-C0D2CDDD3C74}"/>
                  </a:ext>
                </a:extLst>
              </p14:cNvPr>
              <p14:cNvContentPartPr/>
              <p14:nvPr/>
            </p14:nvContentPartPr>
            <p14:xfrm>
              <a:off x="3204273" y="2137015"/>
              <a:ext cx="2634840" cy="881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E1A7A0E-B8CB-4FF6-A702-C0D2CDDD3C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86273" y="2119015"/>
                <a:ext cx="2670480" cy="9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037439F-2616-484C-887E-3005CC4FC7E1}"/>
                  </a:ext>
                </a:extLst>
              </p14:cNvPr>
              <p14:cNvContentPartPr/>
              <p14:nvPr/>
            </p14:nvContentPartPr>
            <p14:xfrm>
              <a:off x="2017582" y="3018295"/>
              <a:ext cx="2988360" cy="1617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037439F-2616-484C-887E-3005CC4FC7E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99582" y="3000295"/>
                <a:ext cx="3024000" cy="165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350BF8C-AAAA-4666-84A3-E144E087ED2C}"/>
                  </a:ext>
                </a:extLst>
              </p14:cNvPr>
              <p14:cNvContentPartPr/>
              <p14:nvPr/>
            </p14:nvContentPartPr>
            <p14:xfrm>
              <a:off x="7808782" y="3142092"/>
              <a:ext cx="2988360" cy="16174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350BF8C-AAAA-4666-84A3-E144E087ED2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90782" y="3124092"/>
                <a:ext cx="3024000" cy="165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F68C489-BFBA-449C-AEB3-11CC943E2E17}"/>
                  </a:ext>
                </a:extLst>
              </p14:cNvPr>
              <p14:cNvContentPartPr/>
              <p14:nvPr/>
            </p14:nvContentPartPr>
            <p14:xfrm>
              <a:off x="4309113" y="2210455"/>
              <a:ext cx="300960" cy="3546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F68C489-BFBA-449C-AEB3-11CC943E2E1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91113" y="2192455"/>
                <a:ext cx="33660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074BC4B-A817-4332-9B96-7533D0B9F581}"/>
                  </a:ext>
                </a:extLst>
              </p14:cNvPr>
              <p14:cNvContentPartPr/>
              <p14:nvPr/>
            </p14:nvContentPartPr>
            <p14:xfrm>
              <a:off x="3128673" y="3650815"/>
              <a:ext cx="1153080" cy="2620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074BC4B-A817-4332-9B96-7533D0B9F58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10673" y="3632815"/>
                <a:ext cx="118872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31DE95E-BB1E-4220-9524-543939C6836C}"/>
                  </a:ext>
                </a:extLst>
              </p14:cNvPr>
              <p14:cNvContentPartPr/>
              <p14:nvPr/>
            </p14:nvContentPartPr>
            <p14:xfrm>
              <a:off x="6549393" y="2133055"/>
              <a:ext cx="2915280" cy="974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31DE95E-BB1E-4220-9524-543939C6836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31393" y="2115055"/>
                <a:ext cx="2950920" cy="10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03617C8-EE3D-43FB-B7A6-5D8A134AC609}"/>
                  </a:ext>
                </a:extLst>
              </p14:cNvPr>
              <p14:cNvContentPartPr/>
              <p14:nvPr/>
            </p14:nvContentPartPr>
            <p14:xfrm>
              <a:off x="9001713" y="3750535"/>
              <a:ext cx="22680" cy="217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03617C8-EE3D-43FB-B7A6-5D8A134AC60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983713" y="3732535"/>
                <a:ext cx="5832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7C21A7F-D41B-470B-92C5-178CEA3DFF2B}"/>
                  </a:ext>
                </a:extLst>
              </p14:cNvPr>
              <p14:cNvContentPartPr/>
              <p14:nvPr/>
            </p14:nvContentPartPr>
            <p14:xfrm>
              <a:off x="5834433" y="1190935"/>
              <a:ext cx="124560" cy="111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7C21A7F-D41B-470B-92C5-178CEA3DFF2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16433" y="1172935"/>
                <a:ext cx="1602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3114C22-3B2C-4FB8-9164-CA73F32EEA6C}"/>
                  </a:ext>
                </a:extLst>
              </p14:cNvPr>
              <p14:cNvContentPartPr/>
              <p14:nvPr/>
            </p14:nvContentPartPr>
            <p14:xfrm>
              <a:off x="1349913" y="142255"/>
              <a:ext cx="2120040" cy="685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3114C22-3B2C-4FB8-9164-CA73F32EEA6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31913" y="124255"/>
                <a:ext cx="2155680" cy="72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48643C6-ACB0-4961-AA74-1E32BA269DE9}"/>
                  </a:ext>
                </a:extLst>
              </p14:cNvPr>
              <p14:cNvContentPartPr/>
              <p14:nvPr/>
            </p14:nvContentPartPr>
            <p14:xfrm>
              <a:off x="1574553" y="946135"/>
              <a:ext cx="1583280" cy="4438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48643C6-ACB0-4961-AA74-1E32BA269DE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56553" y="928135"/>
                <a:ext cx="161892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F5277B5-CB5E-4F90-AE78-835FD061FA2E}"/>
                  </a:ext>
                </a:extLst>
              </p14:cNvPr>
              <p14:cNvContentPartPr/>
              <p14:nvPr/>
            </p14:nvContentPartPr>
            <p14:xfrm>
              <a:off x="4145313" y="-39545"/>
              <a:ext cx="4066920" cy="2286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F5277B5-CB5E-4F90-AE78-835FD061FA2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27313" y="-57545"/>
                <a:ext cx="4102560" cy="23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2F77099-A9AB-478B-A77E-C2C114D25EEC}"/>
                  </a:ext>
                </a:extLst>
              </p14:cNvPr>
              <p14:cNvContentPartPr/>
              <p14:nvPr/>
            </p14:nvContentPartPr>
            <p14:xfrm>
              <a:off x="8743953" y="115625"/>
              <a:ext cx="1955520" cy="4914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2F77099-A9AB-478B-A77E-C2C114D25EE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725953" y="97625"/>
                <a:ext cx="1991160" cy="52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2AD2CAB-BE38-4ACA-B81F-AB5EF494760A}"/>
                  </a:ext>
                </a:extLst>
              </p14:cNvPr>
              <p14:cNvContentPartPr/>
              <p14:nvPr/>
            </p14:nvContentPartPr>
            <p14:xfrm>
              <a:off x="137073" y="2584865"/>
              <a:ext cx="5438160" cy="26560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2AD2CAB-BE38-4ACA-B81F-AB5EF494760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9073" y="2566865"/>
                <a:ext cx="5473800" cy="269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F3622630-DCC2-4338-91A9-2F3659ACF77C}"/>
                  </a:ext>
                </a:extLst>
              </p14:cNvPr>
              <p14:cNvContentPartPr/>
              <p14:nvPr/>
            </p14:nvContentPartPr>
            <p14:xfrm>
              <a:off x="7196313" y="2905985"/>
              <a:ext cx="4368960" cy="2481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F3622630-DCC2-4338-91A9-2F3659ACF77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178313" y="2887985"/>
                <a:ext cx="4404600" cy="251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6E21337-57BE-43F3-A444-1489587E081A}"/>
                  </a:ext>
                </a:extLst>
              </p14:cNvPr>
              <p14:cNvContentPartPr/>
              <p14:nvPr/>
            </p14:nvContentPartPr>
            <p14:xfrm>
              <a:off x="10282593" y="2179865"/>
              <a:ext cx="1223640" cy="4525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6E21337-57BE-43F3-A444-1489587E081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264593" y="2161865"/>
                <a:ext cx="1259280" cy="48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4642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A1781EF-060F-4767-AEBD-F5138E3A6642}"/>
                  </a:ext>
                </a:extLst>
              </p14:cNvPr>
              <p14:cNvContentPartPr/>
              <p14:nvPr/>
            </p14:nvContentPartPr>
            <p14:xfrm>
              <a:off x="6463353" y="305695"/>
              <a:ext cx="3420000" cy="1071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A1781EF-060F-4767-AEBD-F5138E3A66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45353" y="287695"/>
                <a:ext cx="3455640" cy="11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97496BA-8854-4A73-BEB7-1ECC27B78B73}"/>
                  </a:ext>
                </a:extLst>
              </p14:cNvPr>
              <p14:cNvContentPartPr/>
              <p14:nvPr/>
            </p14:nvContentPartPr>
            <p14:xfrm>
              <a:off x="3977193" y="272575"/>
              <a:ext cx="2071440" cy="9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97496BA-8854-4A73-BEB7-1ECC27B78B7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59193" y="254575"/>
                <a:ext cx="2107080" cy="9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539DFCF-8AC5-450B-A492-04273B0E6B5D}"/>
                  </a:ext>
                </a:extLst>
              </p14:cNvPr>
              <p14:cNvContentPartPr/>
              <p14:nvPr/>
            </p14:nvContentPartPr>
            <p14:xfrm>
              <a:off x="1523073" y="312175"/>
              <a:ext cx="1956240" cy="8665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539DFCF-8AC5-450B-A492-04273B0E6B5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05073" y="294175"/>
                <a:ext cx="1991880" cy="90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C7C0808-0DB1-40D4-80DD-74B4D90589FF}"/>
                  </a:ext>
                </a:extLst>
              </p14:cNvPr>
              <p14:cNvContentPartPr/>
              <p14:nvPr/>
            </p14:nvContentPartPr>
            <p14:xfrm>
              <a:off x="8299713" y="1768735"/>
              <a:ext cx="2463480" cy="10962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C7C0808-0DB1-40D4-80DD-74B4D90589F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81713" y="1750735"/>
                <a:ext cx="2499120" cy="11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CF089B2-9231-4138-93D5-F1C837FE721C}"/>
                  </a:ext>
                </a:extLst>
              </p14:cNvPr>
              <p14:cNvContentPartPr/>
              <p14:nvPr/>
            </p14:nvContentPartPr>
            <p14:xfrm>
              <a:off x="4997793" y="2150335"/>
              <a:ext cx="47520" cy="136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CF089B2-9231-4138-93D5-F1C837FE721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79793" y="2132335"/>
                <a:ext cx="831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71B47C8-D173-459A-895C-B096F94F9EA6}"/>
                  </a:ext>
                </a:extLst>
              </p14:cNvPr>
              <p14:cNvContentPartPr/>
              <p14:nvPr/>
            </p14:nvContentPartPr>
            <p14:xfrm>
              <a:off x="5479833" y="1936135"/>
              <a:ext cx="2349720" cy="7135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71B47C8-D173-459A-895C-B096F94F9EA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61833" y="1918135"/>
                <a:ext cx="2385360" cy="74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91213E0-1C39-498E-B617-48EFB854C47A}"/>
                  </a:ext>
                </a:extLst>
              </p14:cNvPr>
              <p14:cNvContentPartPr/>
              <p14:nvPr/>
            </p14:nvContentPartPr>
            <p14:xfrm>
              <a:off x="666273" y="1351135"/>
              <a:ext cx="3825720" cy="1233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91213E0-1C39-498E-B617-48EFB854C47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8273" y="1333135"/>
                <a:ext cx="3861360" cy="12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DF5EEAD-588D-4CCA-B5CF-BAB478B77455}"/>
                  </a:ext>
                </a:extLst>
              </p14:cNvPr>
              <p14:cNvContentPartPr/>
              <p14:nvPr/>
            </p14:nvContentPartPr>
            <p14:xfrm>
              <a:off x="4945593" y="1222255"/>
              <a:ext cx="1176120" cy="1638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DF5EEAD-588D-4CCA-B5CF-BAB478B7745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27593" y="1204255"/>
                <a:ext cx="121176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A2E8B4C-766A-4727-B35E-61534F15C397}"/>
                  </a:ext>
                </a:extLst>
              </p14:cNvPr>
              <p14:cNvContentPartPr/>
              <p14:nvPr/>
            </p14:nvContentPartPr>
            <p14:xfrm>
              <a:off x="4709073" y="3409975"/>
              <a:ext cx="4309920" cy="11347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A2E8B4C-766A-4727-B35E-61534F15C39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91073" y="3391975"/>
                <a:ext cx="4345560" cy="11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C9AA749-BBDE-43CD-B097-F44814347FBC}"/>
                  </a:ext>
                </a:extLst>
              </p14:cNvPr>
              <p14:cNvContentPartPr/>
              <p14:nvPr/>
            </p14:nvContentPartPr>
            <p14:xfrm>
              <a:off x="1451433" y="3022975"/>
              <a:ext cx="2602800" cy="12812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C9AA749-BBDE-43CD-B097-F44814347FB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33433" y="3004975"/>
                <a:ext cx="2638440" cy="13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12A66FF7-B300-4044-8F97-76103C473F44}"/>
                  </a:ext>
                </a:extLst>
              </p14:cNvPr>
              <p14:cNvContentPartPr/>
              <p14:nvPr/>
            </p14:nvContentPartPr>
            <p14:xfrm>
              <a:off x="4794393" y="3844855"/>
              <a:ext cx="199080" cy="1972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12A66FF7-B300-4044-8F97-76103C473F4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76393" y="3826855"/>
                <a:ext cx="23472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3500EBAC-B43E-426C-B74F-8E1BA9A88BEB}"/>
                  </a:ext>
                </a:extLst>
              </p14:cNvPr>
              <p14:cNvContentPartPr/>
              <p14:nvPr/>
            </p14:nvContentPartPr>
            <p14:xfrm>
              <a:off x="1167753" y="4072375"/>
              <a:ext cx="360" cy="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3500EBAC-B43E-426C-B74F-8E1BA9A88BE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49753" y="405437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47D1A0F9-53FF-4301-806E-79801FDA64DB}"/>
                  </a:ext>
                </a:extLst>
              </p14:cNvPr>
              <p14:cNvContentPartPr/>
              <p14:nvPr/>
            </p14:nvContentPartPr>
            <p14:xfrm>
              <a:off x="7268673" y="4797055"/>
              <a:ext cx="1583280" cy="3715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47D1A0F9-53FF-4301-806E-79801FDA64D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50673" y="4779055"/>
                <a:ext cx="161892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2230F4D9-141A-4161-B752-711E59651393}"/>
                  </a:ext>
                </a:extLst>
              </p14:cNvPr>
              <p14:cNvContentPartPr/>
              <p14:nvPr/>
            </p14:nvContentPartPr>
            <p14:xfrm>
              <a:off x="1447113" y="4843135"/>
              <a:ext cx="2504880" cy="1062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2230F4D9-141A-4161-B752-711E5965139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429113" y="4825135"/>
                <a:ext cx="254052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9D10F70-8BCD-4D38-9F92-86390F6A557E}"/>
                  </a:ext>
                </a:extLst>
              </p14:cNvPr>
              <p14:cNvContentPartPr/>
              <p14:nvPr/>
            </p14:nvContentPartPr>
            <p14:xfrm>
              <a:off x="1588953" y="5131495"/>
              <a:ext cx="2328120" cy="1497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9D10F70-8BCD-4D38-9F92-86390F6A557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570953" y="5113495"/>
                <a:ext cx="2363760" cy="18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0667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88CAB0C-A351-4B8A-B3A5-3DF556405272}"/>
                  </a:ext>
                </a:extLst>
              </p14:cNvPr>
              <p14:cNvContentPartPr/>
              <p14:nvPr/>
            </p14:nvContentPartPr>
            <p14:xfrm>
              <a:off x="3895473" y="110215"/>
              <a:ext cx="1348560" cy="503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88CAB0C-A351-4B8A-B3A5-3DF55640527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77473" y="92215"/>
                <a:ext cx="138420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958764B-7D27-4956-8B08-31BFD2F88D95}"/>
                  </a:ext>
                </a:extLst>
              </p14:cNvPr>
              <p14:cNvContentPartPr/>
              <p14:nvPr/>
            </p14:nvContentPartPr>
            <p14:xfrm>
              <a:off x="3224073" y="809695"/>
              <a:ext cx="1932480" cy="1624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958764B-7D27-4956-8B08-31BFD2F88D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06073" y="791695"/>
                <a:ext cx="1968120" cy="165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323A7D4-052A-49F5-8096-B885E14BBBD5}"/>
                  </a:ext>
                </a:extLst>
              </p14:cNvPr>
              <p14:cNvContentPartPr/>
              <p14:nvPr/>
            </p14:nvContentPartPr>
            <p14:xfrm>
              <a:off x="555033" y="861175"/>
              <a:ext cx="1964880" cy="1869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323A7D4-052A-49F5-8096-B885E14BBBD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7033" y="843175"/>
                <a:ext cx="2000520" cy="19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60B0151-45FA-4AA2-9754-CB54BE45A744}"/>
                  </a:ext>
                </a:extLst>
              </p14:cNvPr>
              <p14:cNvContentPartPr/>
              <p14:nvPr/>
            </p14:nvContentPartPr>
            <p14:xfrm>
              <a:off x="1496073" y="4781215"/>
              <a:ext cx="2412360" cy="18180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60B0151-45FA-4AA2-9754-CB54BE45A74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78073" y="4763215"/>
                <a:ext cx="2448000" cy="18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D5D4A1F-AAF3-4A14-A4D6-4CBEB47E3D46}"/>
                  </a:ext>
                </a:extLst>
              </p14:cNvPr>
              <p14:cNvContentPartPr/>
              <p14:nvPr/>
            </p14:nvContentPartPr>
            <p14:xfrm>
              <a:off x="2720433" y="2410975"/>
              <a:ext cx="567360" cy="3024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D5D4A1F-AAF3-4A14-A4D6-4CBEB47E3D4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02433" y="2392975"/>
                <a:ext cx="60300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AD0C5F1-57B9-41F4-A0C4-C24935ADB14E}"/>
                  </a:ext>
                </a:extLst>
              </p14:cNvPr>
              <p14:cNvContentPartPr/>
              <p14:nvPr/>
            </p14:nvContentPartPr>
            <p14:xfrm>
              <a:off x="1366473" y="4176055"/>
              <a:ext cx="1578240" cy="7869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AD0C5F1-57B9-41F4-A0C4-C24935ADB14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48473" y="4158055"/>
                <a:ext cx="1613880" cy="82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07B02F4-D7AF-4A42-B3E1-BE1DA9DFFAE8}"/>
                  </a:ext>
                </a:extLst>
              </p14:cNvPr>
              <p14:cNvContentPartPr/>
              <p14:nvPr/>
            </p14:nvContentPartPr>
            <p14:xfrm>
              <a:off x="599673" y="1231255"/>
              <a:ext cx="3511440" cy="24303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07B02F4-D7AF-4A42-B3E1-BE1DA9DFFAE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1673" y="1213255"/>
                <a:ext cx="3547080" cy="24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C80E73E-8877-4905-95B2-AB542993D854}"/>
                  </a:ext>
                </a:extLst>
              </p14:cNvPr>
              <p14:cNvContentPartPr/>
              <p14:nvPr/>
            </p14:nvContentPartPr>
            <p14:xfrm>
              <a:off x="10687233" y="451855"/>
              <a:ext cx="998280" cy="4705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C80E73E-8877-4905-95B2-AB542993D85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669233" y="433855"/>
                <a:ext cx="103392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98178FD7-733A-444B-A826-0C740EE7A5DE}"/>
                  </a:ext>
                </a:extLst>
              </p14:cNvPr>
              <p14:cNvContentPartPr/>
              <p14:nvPr/>
            </p14:nvContentPartPr>
            <p14:xfrm>
              <a:off x="6890313" y="376255"/>
              <a:ext cx="3437640" cy="6904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98178FD7-733A-444B-A826-0C740EE7A5D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72313" y="358255"/>
                <a:ext cx="3473280" cy="72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35B36109-9EAA-40F3-9BCD-27095838033B}"/>
                  </a:ext>
                </a:extLst>
              </p14:cNvPr>
              <p14:cNvContentPartPr/>
              <p14:nvPr/>
            </p14:nvContentPartPr>
            <p14:xfrm>
              <a:off x="6996873" y="1988335"/>
              <a:ext cx="437760" cy="5068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35B36109-9EAA-40F3-9BCD-27095838033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78873" y="1970335"/>
                <a:ext cx="47340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2C385BA5-8D16-47D0-AE9D-95F2788098E8}"/>
                  </a:ext>
                </a:extLst>
              </p14:cNvPr>
              <p14:cNvContentPartPr/>
              <p14:nvPr/>
            </p14:nvContentPartPr>
            <p14:xfrm>
              <a:off x="7742073" y="1946935"/>
              <a:ext cx="119880" cy="6138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2C385BA5-8D16-47D0-AE9D-95F2788098E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724073" y="1928935"/>
                <a:ext cx="155520" cy="64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18F3213E-13FF-4E47-9BA4-4C0DB996F26D}"/>
                  </a:ext>
                </a:extLst>
              </p14:cNvPr>
              <p14:cNvContentPartPr/>
              <p14:nvPr/>
            </p14:nvContentPartPr>
            <p14:xfrm>
              <a:off x="9239313" y="1578655"/>
              <a:ext cx="2080080" cy="7383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18F3213E-13FF-4E47-9BA4-4C0DB996F26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221313" y="1560655"/>
                <a:ext cx="2115720" cy="77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7D44B868-31C5-4D6D-9365-1A975B9336B3}"/>
                  </a:ext>
                </a:extLst>
              </p14:cNvPr>
              <p14:cNvContentPartPr/>
              <p14:nvPr/>
            </p14:nvContentPartPr>
            <p14:xfrm>
              <a:off x="7597713" y="3710215"/>
              <a:ext cx="504360" cy="93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7D44B868-31C5-4D6D-9365-1A975B9336B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579713" y="3692215"/>
                <a:ext cx="5400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8489AD0E-088D-4283-B91B-9EF68455B74E}"/>
                  </a:ext>
                </a:extLst>
              </p14:cNvPr>
              <p14:cNvContentPartPr/>
              <p14:nvPr/>
            </p14:nvContentPartPr>
            <p14:xfrm>
              <a:off x="5381193" y="3358135"/>
              <a:ext cx="1883160" cy="5284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8489AD0E-088D-4283-B91B-9EF68455B74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63193" y="3340135"/>
                <a:ext cx="1918800" cy="56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0215354C-5A88-462E-85A3-BD2EA7A98C85}"/>
                  </a:ext>
                </a:extLst>
              </p14:cNvPr>
              <p14:cNvContentPartPr/>
              <p14:nvPr/>
            </p14:nvContentPartPr>
            <p14:xfrm>
              <a:off x="8421033" y="3197575"/>
              <a:ext cx="338400" cy="5025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0215354C-5A88-462E-85A3-BD2EA7A98C8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403033" y="3179575"/>
                <a:ext cx="374040" cy="53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A328F922-00C9-42F4-A38F-F01B3030FDFD}"/>
                  </a:ext>
                </a:extLst>
              </p14:cNvPr>
              <p14:cNvContentPartPr/>
              <p14:nvPr/>
            </p14:nvContentPartPr>
            <p14:xfrm>
              <a:off x="9114033" y="3267775"/>
              <a:ext cx="610920" cy="52308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A328F922-00C9-42F4-A38F-F01B3030FDF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096033" y="3249775"/>
                <a:ext cx="646560" cy="5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A197CC4B-82B4-465E-BC8D-1C913CA611D7}"/>
                  </a:ext>
                </a:extLst>
              </p14:cNvPr>
              <p14:cNvContentPartPr/>
              <p14:nvPr/>
            </p14:nvContentPartPr>
            <p14:xfrm>
              <a:off x="10020153" y="3231775"/>
              <a:ext cx="2148480" cy="45252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A197CC4B-82B4-465E-BC8D-1C913CA611D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002153" y="3213775"/>
                <a:ext cx="2184120" cy="4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71CB6EA1-24BA-4153-876B-F6B01F59CB79}"/>
                  </a:ext>
                </a:extLst>
              </p14:cNvPr>
              <p14:cNvContentPartPr/>
              <p14:nvPr/>
            </p14:nvContentPartPr>
            <p14:xfrm>
              <a:off x="4903113" y="4512655"/>
              <a:ext cx="3537000" cy="103752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71CB6EA1-24BA-4153-876B-F6B01F59CB7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885113" y="4494655"/>
                <a:ext cx="3572640" cy="10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9AC84004-AD25-4104-88E7-DFC987DCFCA2}"/>
                  </a:ext>
                </a:extLst>
              </p14:cNvPr>
              <p14:cNvContentPartPr/>
              <p14:nvPr/>
            </p14:nvContentPartPr>
            <p14:xfrm>
              <a:off x="7862673" y="3949975"/>
              <a:ext cx="4575600" cy="138492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9AC84004-AD25-4104-88E7-DFC987DCFCA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844673" y="3931975"/>
                <a:ext cx="4611240" cy="14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82981FF4-1CC8-462C-8EAD-287BDC5A7574}"/>
                  </a:ext>
                </a:extLst>
              </p14:cNvPr>
              <p14:cNvContentPartPr/>
              <p14:nvPr/>
            </p14:nvContentPartPr>
            <p14:xfrm>
              <a:off x="6510513" y="1512415"/>
              <a:ext cx="1950840" cy="141300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82981FF4-1CC8-462C-8EAD-287BDC5A757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492513" y="1494415"/>
                <a:ext cx="1986480" cy="144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6437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CDA780-5525-45EA-8CB9-9FE1D43A5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76" y="1908897"/>
            <a:ext cx="7732282" cy="46720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58EAD63-DBDF-477D-B5AA-56175417BB5A}"/>
                  </a:ext>
                </a:extLst>
              </p14:cNvPr>
              <p14:cNvContentPartPr/>
              <p14:nvPr/>
            </p14:nvContentPartPr>
            <p14:xfrm>
              <a:off x="4006713" y="2596015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58EAD63-DBDF-477D-B5AA-56175417BB5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1713" y="2506015"/>
                <a:ext cx="900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1AEDB6A-4B0C-4D00-8043-D9A392A4FE6A}"/>
                  </a:ext>
                </a:extLst>
              </p14:cNvPr>
              <p14:cNvContentPartPr/>
              <p14:nvPr/>
            </p14:nvContentPartPr>
            <p14:xfrm>
              <a:off x="7855473" y="2215135"/>
              <a:ext cx="125640" cy="150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1AEDB6A-4B0C-4D00-8043-D9A392A4FE6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10473" y="2125135"/>
                <a:ext cx="21528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D852E13-4979-4286-9A9B-B6B25F5F6586}"/>
                  </a:ext>
                </a:extLst>
              </p14:cNvPr>
              <p14:cNvContentPartPr/>
              <p14:nvPr/>
            </p14:nvContentPartPr>
            <p14:xfrm>
              <a:off x="7882833" y="5052295"/>
              <a:ext cx="130320" cy="161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D852E13-4979-4286-9A9B-B6B25F5F658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37833" y="4962295"/>
                <a:ext cx="21996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4250D2B-691E-4DF3-BB70-6D6F37093031}"/>
                  </a:ext>
                </a:extLst>
              </p14:cNvPr>
              <p14:cNvContentPartPr/>
              <p14:nvPr/>
            </p14:nvContentPartPr>
            <p14:xfrm>
              <a:off x="4888713" y="5077855"/>
              <a:ext cx="159480" cy="144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4250D2B-691E-4DF3-BB70-6D6F3709303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43713" y="4987855"/>
                <a:ext cx="24912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" name="Ink 1"/>
              <p14:cNvContentPartPr/>
              <p14:nvPr/>
            </p14:nvContentPartPr>
            <p14:xfrm>
              <a:off x="2182233" y="-41335"/>
              <a:ext cx="9411480" cy="1810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67473" y="-52495"/>
                <a:ext cx="9439560" cy="183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9154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تابع برازش مسئله 8 وزیر - قسمت اول - داده کاوی، فرآیند کاوی، هوش مصنوعی">
            <a:extLst>
              <a:ext uri="{FF2B5EF4-FFF2-40B4-BE49-F238E27FC236}">
                <a16:creationId xmlns:a16="http://schemas.microsoft.com/office/drawing/2014/main" id="{EA08537E-7275-45DB-B4B6-27C4810CD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94" y="1754765"/>
            <a:ext cx="5103235" cy="510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277008" y="94099"/>
              <a:ext cx="6188040" cy="970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7648" y="84379"/>
                <a:ext cx="6207120" cy="99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0069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تابع برازش مسئله 8 وزیر - قسمت اول - داده کاوی، فرآیند کاوی، هوش مصنوعی">
            <a:extLst>
              <a:ext uri="{FF2B5EF4-FFF2-40B4-BE49-F238E27FC236}">
                <a16:creationId xmlns:a16="http://schemas.microsoft.com/office/drawing/2014/main" id="{EA08537E-7275-45DB-B4B6-27C4810CD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255" y="1096675"/>
            <a:ext cx="5103235" cy="510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91F0849-6200-41E5-BE2D-3CC295ECD20E}"/>
                  </a:ext>
                </a:extLst>
              </p14:cNvPr>
              <p14:cNvContentPartPr/>
              <p14:nvPr/>
            </p14:nvContentPartPr>
            <p14:xfrm>
              <a:off x="1623513" y="3721015"/>
              <a:ext cx="423360" cy="420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91F0849-6200-41E5-BE2D-3CC295ECD2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78513" y="3631015"/>
                <a:ext cx="513000" cy="60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D1A94FB-B898-452A-9B69-2A54E5A9192D}"/>
                  </a:ext>
                </a:extLst>
              </p14:cNvPr>
              <p14:cNvContentPartPr/>
              <p14:nvPr/>
            </p14:nvContentPartPr>
            <p14:xfrm>
              <a:off x="1960473" y="3982015"/>
              <a:ext cx="350280" cy="517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D1A94FB-B898-452A-9B69-2A54E5A9192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15473" y="3892015"/>
                <a:ext cx="439920" cy="69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3511668-863B-40C7-8DB1-9C76717BCF7B}"/>
                  </a:ext>
                </a:extLst>
              </p14:cNvPr>
              <p14:cNvContentPartPr/>
              <p14:nvPr/>
            </p14:nvContentPartPr>
            <p14:xfrm>
              <a:off x="1974513" y="2150335"/>
              <a:ext cx="1512000" cy="1701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3511668-863B-40C7-8DB1-9C76717BCF7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29513" y="2060335"/>
                <a:ext cx="1601640" cy="18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0E31584-F0BD-42F6-A9F0-7FBB73FE3B36}"/>
                  </a:ext>
                </a:extLst>
              </p14:cNvPr>
              <p14:cNvContentPartPr/>
              <p14:nvPr/>
            </p14:nvContentPartPr>
            <p14:xfrm>
              <a:off x="1678593" y="6167215"/>
              <a:ext cx="314640" cy="529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0E31584-F0BD-42F6-A9F0-7FBB73FE3B3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60593" y="6149215"/>
                <a:ext cx="350280" cy="56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08D5489-641F-4DF1-B522-9A9C607D910F}"/>
                  </a:ext>
                </a:extLst>
              </p14:cNvPr>
              <p14:cNvContentPartPr/>
              <p14:nvPr/>
            </p14:nvContentPartPr>
            <p14:xfrm>
              <a:off x="2208873" y="6166495"/>
              <a:ext cx="275400" cy="440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08D5489-641F-4DF1-B522-9A9C607D910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90873" y="6148495"/>
                <a:ext cx="31104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CC552A9-A7BC-4D3B-870F-829E1168A360}"/>
                  </a:ext>
                </a:extLst>
              </p14:cNvPr>
              <p14:cNvContentPartPr/>
              <p14:nvPr/>
            </p14:nvContentPartPr>
            <p14:xfrm>
              <a:off x="2955153" y="6121495"/>
              <a:ext cx="334440" cy="516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CC552A9-A7BC-4D3B-870F-829E1168A36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37153" y="6103495"/>
                <a:ext cx="370080" cy="5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CABD071-22C9-4DE2-9501-EA56E5E0FFB2}"/>
                  </a:ext>
                </a:extLst>
              </p14:cNvPr>
              <p14:cNvContentPartPr/>
              <p14:nvPr/>
            </p14:nvContentPartPr>
            <p14:xfrm>
              <a:off x="3514593" y="6240295"/>
              <a:ext cx="372600" cy="438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CABD071-22C9-4DE2-9501-EA56E5E0FFB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96593" y="6222295"/>
                <a:ext cx="40824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72D5F90-FB1D-4E71-855F-7429982C5329}"/>
                  </a:ext>
                </a:extLst>
              </p14:cNvPr>
              <p14:cNvContentPartPr/>
              <p14:nvPr/>
            </p14:nvContentPartPr>
            <p14:xfrm>
              <a:off x="4812753" y="6298615"/>
              <a:ext cx="131040" cy="269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72D5F90-FB1D-4E71-855F-7429982C532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94753" y="6280615"/>
                <a:ext cx="16668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025916C-E31B-410A-BF6E-F750F8A9D76B}"/>
                  </a:ext>
                </a:extLst>
              </p14:cNvPr>
              <p14:cNvContentPartPr/>
              <p14:nvPr/>
            </p14:nvContentPartPr>
            <p14:xfrm>
              <a:off x="4171953" y="6218695"/>
              <a:ext cx="343080" cy="484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025916C-E31B-410A-BF6E-F750F8A9D76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53953" y="6200695"/>
                <a:ext cx="378720" cy="51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607952E-21AC-4E12-8720-BCBC50CB93DA}"/>
                  </a:ext>
                </a:extLst>
              </p14:cNvPr>
              <p14:cNvContentPartPr/>
              <p14:nvPr/>
            </p14:nvContentPartPr>
            <p14:xfrm>
              <a:off x="5259513" y="6262255"/>
              <a:ext cx="433080" cy="4525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607952E-21AC-4E12-8720-BCBC50CB93D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241513" y="6244255"/>
                <a:ext cx="468720" cy="4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221B7E9-168A-426D-A3D0-E8C523AC3F1B}"/>
                  </a:ext>
                </a:extLst>
              </p14:cNvPr>
              <p14:cNvContentPartPr/>
              <p14:nvPr/>
            </p14:nvContentPartPr>
            <p14:xfrm>
              <a:off x="5664873" y="2188135"/>
              <a:ext cx="238680" cy="4510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221B7E9-168A-426D-A3D0-E8C523AC3F1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646873" y="2170135"/>
                <a:ext cx="274320" cy="4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5DF740-D2F8-4151-B7FE-4AD7A81B0557}"/>
                  </a:ext>
                </a:extLst>
              </p14:cNvPr>
              <p14:cNvContentPartPr/>
              <p14:nvPr/>
            </p14:nvContentPartPr>
            <p14:xfrm>
              <a:off x="2587233" y="1494775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5DF740-D2F8-4151-B7FE-4AD7A81B055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542233" y="1404775"/>
                <a:ext cx="900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CD25EB7-D4D6-452F-99E3-C5AA0D5E5EAF}"/>
                  </a:ext>
                </a:extLst>
              </p14:cNvPr>
              <p14:cNvContentPartPr/>
              <p14:nvPr/>
            </p14:nvContentPartPr>
            <p14:xfrm>
              <a:off x="2610993" y="1518535"/>
              <a:ext cx="1509480" cy="2095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CD25EB7-D4D6-452F-99E3-C5AA0D5E5EA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65993" y="1428535"/>
                <a:ext cx="1599120" cy="22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ACAF046-B5FD-40D9-B0C1-A9CAEF6F73E5}"/>
                  </a:ext>
                </a:extLst>
              </p14:cNvPr>
              <p14:cNvContentPartPr/>
              <p14:nvPr/>
            </p14:nvContentPartPr>
            <p14:xfrm>
              <a:off x="5004993" y="5266855"/>
              <a:ext cx="506520" cy="5893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ACAF046-B5FD-40D9-B0C1-A9CAEF6F73E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959993" y="5176855"/>
                <a:ext cx="596160" cy="76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B8E69F5-8A77-47F0-B25D-5C9172B93929}"/>
                  </a:ext>
                </a:extLst>
              </p14:cNvPr>
              <p14:cNvContentPartPr/>
              <p14:nvPr/>
            </p14:nvContentPartPr>
            <p14:xfrm>
              <a:off x="1805673" y="1107055"/>
              <a:ext cx="1235520" cy="966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B8E69F5-8A77-47F0-B25D-5C9172B9392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787673" y="1089055"/>
                <a:ext cx="1271160" cy="10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EE99DC9-3AD9-4BF3-884F-A04A11D1F036}"/>
                  </a:ext>
                </a:extLst>
              </p14:cNvPr>
              <p14:cNvContentPartPr/>
              <p14:nvPr/>
            </p14:nvContentPartPr>
            <p14:xfrm>
              <a:off x="3752193" y="2890495"/>
              <a:ext cx="927720" cy="1191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EE99DC9-3AD9-4BF3-884F-A04A11D1F03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34193" y="2872495"/>
                <a:ext cx="963360" cy="12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6BF860D-7F2C-4886-AECA-A9324051CF18}"/>
                  </a:ext>
                </a:extLst>
              </p14:cNvPr>
              <p14:cNvContentPartPr/>
              <p14:nvPr/>
            </p14:nvContentPartPr>
            <p14:xfrm>
              <a:off x="10802793" y="406855"/>
              <a:ext cx="345960" cy="349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6BF860D-7F2C-4886-AECA-A9324051CF1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784793" y="388855"/>
                <a:ext cx="38160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ADD1C48-F01D-4DDF-9F45-49D0FF1D1E79}"/>
                  </a:ext>
                </a:extLst>
              </p14:cNvPr>
              <p14:cNvContentPartPr/>
              <p14:nvPr/>
            </p14:nvContentPartPr>
            <p14:xfrm>
              <a:off x="9561153" y="1259335"/>
              <a:ext cx="305640" cy="9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ADD1C48-F01D-4DDF-9F45-49D0FF1D1E7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543153" y="1241335"/>
                <a:ext cx="34128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3F8A198-6BE2-43EC-B49E-036F5566BDDE}"/>
                  </a:ext>
                </a:extLst>
              </p14:cNvPr>
              <p14:cNvContentPartPr/>
              <p14:nvPr/>
            </p14:nvContentPartPr>
            <p14:xfrm>
              <a:off x="9296193" y="529255"/>
              <a:ext cx="1090800" cy="500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3F8A198-6BE2-43EC-B49E-036F5566BDD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278193" y="511255"/>
                <a:ext cx="1126440" cy="53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8043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سورس کد مسئله 8 وزیر در c++ , vb • کد پروژه">
            <a:extLst>
              <a:ext uri="{FF2B5EF4-FFF2-40B4-BE49-F238E27FC236}">
                <a16:creationId xmlns:a16="http://schemas.microsoft.com/office/drawing/2014/main" id="{F5958FC8-1118-4259-B947-F997E715B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66" y="464993"/>
            <a:ext cx="5540952" cy="554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B0315BB-F1D0-494F-ABF0-EA89A2463A62}"/>
                  </a:ext>
                </a:extLst>
              </p14:cNvPr>
              <p14:cNvContentPartPr/>
              <p14:nvPr/>
            </p14:nvContentPartPr>
            <p14:xfrm>
              <a:off x="966873" y="1463105"/>
              <a:ext cx="4608360" cy="37843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B0315BB-F1D0-494F-ABF0-EA89A2463A6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8873" y="1445105"/>
                <a:ext cx="4644000" cy="38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20D3BA2-AFCF-4679-9398-A57EA184F8E5}"/>
                  </a:ext>
                </a:extLst>
              </p14:cNvPr>
              <p14:cNvContentPartPr/>
              <p14:nvPr/>
            </p14:nvContentPartPr>
            <p14:xfrm>
              <a:off x="1241193" y="3874385"/>
              <a:ext cx="2671200" cy="1071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20D3BA2-AFCF-4679-9398-A57EA184F8E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23193" y="3856385"/>
                <a:ext cx="2706840" cy="11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48C75DD-44F4-4FEF-8877-1D8A70971567}"/>
                  </a:ext>
                </a:extLst>
              </p14:cNvPr>
              <p14:cNvContentPartPr/>
              <p14:nvPr/>
            </p14:nvContentPartPr>
            <p14:xfrm>
              <a:off x="9812073" y="319385"/>
              <a:ext cx="321840" cy="335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48C75DD-44F4-4FEF-8877-1D8A7097156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794073" y="301385"/>
                <a:ext cx="35748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6FFFFA0-6140-4E46-B81C-A058AA5D6695}"/>
                  </a:ext>
                </a:extLst>
              </p14:cNvPr>
              <p14:cNvContentPartPr/>
              <p14:nvPr/>
            </p14:nvContentPartPr>
            <p14:xfrm>
              <a:off x="8548833" y="437825"/>
              <a:ext cx="834120" cy="5108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6FFFFA0-6140-4E46-B81C-A058AA5D669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530833" y="419825"/>
                <a:ext cx="86976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8E0A95C-D1BA-458E-90E0-217B3F0BF733}"/>
                  </a:ext>
                </a:extLst>
              </p14:cNvPr>
              <p14:cNvContentPartPr/>
              <p14:nvPr/>
            </p14:nvContentPartPr>
            <p14:xfrm>
              <a:off x="10738353" y="357905"/>
              <a:ext cx="1141560" cy="353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8E0A95C-D1BA-458E-90E0-217B3F0BF73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720353" y="339905"/>
                <a:ext cx="117720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9562EDE-92BA-483C-9F48-22FE703C16BA}"/>
                  </a:ext>
                </a:extLst>
              </p14:cNvPr>
              <p14:cNvContentPartPr/>
              <p14:nvPr/>
            </p14:nvContentPartPr>
            <p14:xfrm>
              <a:off x="2111673" y="3200465"/>
              <a:ext cx="825840" cy="765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9562EDE-92BA-483C-9F48-22FE703C16B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93673" y="3182465"/>
                <a:ext cx="861480" cy="80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" name="Ink 4"/>
              <p14:cNvContentPartPr/>
              <p14:nvPr/>
            </p14:nvContentPartPr>
            <p14:xfrm>
              <a:off x="7501440" y="2860560"/>
              <a:ext cx="2808720" cy="2403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89200" y="2850480"/>
                <a:ext cx="2832840" cy="242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" name="Ink 5"/>
              <p14:cNvContentPartPr/>
              <p14:nvPr/>
            </p14:nvContentPartPr>
            <p14:xfrm>
              <a:off x="7408353" y="1368785"/>
              <a:ext cx="3750120" cy="648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399352" y="1358705"/>
                <a:ext cx="3773522" cy="66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Ink 8"/>
              <p14:cNvContentPartPr/>
              <p14:nvPr/>
            </p14:nvContentPartPr>
            <p14:xfrm>
              <a:off x="7686120" y="3580560"/>
              <a:ext cx="2214360" cy="4363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677840" y="3575160"/>
                <a:ext cx="222804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" name="Ink 9"/>
              <p14:cNvContentPartPr/>
              <p14:nvPr/>
            </p14:nvContentPartPr>
            <p14:xfrm>
              <a:off x="8309640" y="3072600"/>
              <a:ext cx="248760" cy="21153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299920" y="3063240"/>
                <a:ext cx="267840" cy="21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1" name="Ink 10"/>
              <p14:cNvContentPartPr/>
              <p14:nvPr/>
            </p14:nvContentPartPr>
            <p14:xfrm>
              <a:off x="9014520" y="3116880"/>
              <a:ext cx="425520" cy="22762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007680" y="3106800"/>
                <a:ext cx="442440" cy="22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5" name="Ink 14"/>
              <p14:cNvContentPartPr/>
              <p14:nvPr/>
            </p14:nvContentPartPr>
            <p14:xfrm>
              <a:off x="7600440" y="4444920"/>
              <a:ext cx="2445120" cy="4294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590360" y="4434480"/>
                <a:ext cx="246708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5" name="Ink 54"/>
              <p14:cNvContentPartPr/>
              <p14:nvPr/>
            </p14:nvContentPartPr>
            <p14:xfrm>
              <a:off x="8899680" y="3375720"/>
              <a:ext cx="147960" cy="27828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891040" y="3367800"/>
                <a:ext cx="16344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099" name="Ink 4098"/>
              <p14:cNvContentPartPr/>
              <p14:nvPr/>
            </p14:nvContentPartPr>
            <p14:xfrm>
              <a:off x="9413760" y="3564360"/>
              <a:ext cx="288000" cy="415800"/>
            </p14:xfrm>
          </p:contentPart>
        </mc:Choice>
        <mc:Fallback xmlns="">
          <p:pic>
            <p:nvPicPr>
              <p:cNvPr id="4099" name="Ink 4098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404040" y="3556440"/>
                <a:ext cx="30564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00" name="Ink 4099"/>
              <p14:cNvContentPartPr/>
              <p14:nvPr/>
            </p14:nvContentPartPr>
            <p14:xfrm>
              <a:off x="8615640" y="4134960"/>
              <a:ext cx="904320" cy="392400"/>
            </p14:xfrm>
          </p:contentPart>
        </mc:Choice>
        <mc:Fallback xmlns="">
          <p:pic>
            <p:nvPicPr>
              <p:cNvPr id="4100" name="Ink 4099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606280" y="4127040"/>
                <a:ext cx="92412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103" name="Ink 4102"/>
              <p14:cNvContentPartPr/>
              <p14:nvPr/>
            </p14:nvContentPartPr>
            <p14:xfrm>
              <a:off x="7854240" y="2855880"/>
              <a:ext cx="1071360" cy="2255760"/>
            </p14:xfrm>
          </p:contentPart>
        </mc:Choice>
        <mc:Fallback xmlns="">
          <p:pic>
            <p:nvPicPr>
              <p:cNvPr id="4103" name="Ink 4102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846680" y="2849400"/>
                <a:ext cx="1087200" cy="22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107" name="Ink 4106"/>
              <p14:cNvContentPartPr/>
              <p14:nvPr/>
            </p14:nvContentPartPr>
            <p14:xfrm>
              <a:off x="8060880" y="3965400"/>
              <a:ext cx="245880" cy="280800"/>
            </p14:xfrm>
          </p:contentPart>
        </mc:Choice>
        <mc:Fallback xmlns="">
          <p:pic>
            <p:nvPicPr>
              <p:cNvPr id="4107" name="Ink 4106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051880" y="3960000"/>
                <a:ext cx="26028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110" name="Ink 4109"/>
              <p14:cNvContentPartPr/>
              <p14:nvPr/>
            </p14:nvContentPartPr>
            <p14:xfrm>
              <a:off x="1115193" y="-30360"/>
              <a:ext cx="5074920" cy="643145"/>
            </p14:xfrm>
          </p:contentPart>
        </mc:Choice>
        <mc:Fallback xmlns="">
          <p:pic>
            <p:nvPicPr>
              <p:cNvPr id="4110" name="Ink 4109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99353" y="-39717"/>
                <a:ext cx="5104800" cy="66761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5772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F900EE5-0B55-4DE1-808A-D299E68330D3}"/>
                  </a:ext>
                </a:extLst>
              </p14:cNvPr>
              <p14:cNvContentPartPr/>
              <p14:nvPr/>
            </p14:nvContentPartPr>
            <p14:xfrm>
              <a:off x="3878913" y="2274175"/>
              <a:ext cx="21600" cy="5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F900EE5-0B55-4DE1-808A-D299E68330D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0913" y="2256175"/>
                <a:ext cx="5724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62A1DC3D-5531-4F9E-B154-466358AAE404}"/>
                  </a:ext>
                </a:extLst>
              </p14:cNvPr>
              <p14:cNvContentPartPr/>
              <p14:nvPr/>
            </p14:nvContentPartPr>
            <p14:xfrm>
              <a:off x="10557273" y="3323575"/>
              <a:ext cx="360" cy="3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62A1DC3D-5531-4F9E-B154-466358AAE40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39273" y="330557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3E135E88-94C3-4DF0-B7BF-37412A902B5D}"/>
                  </a:ext>
                </a:extLst>
              </p14:cNvPr>
              <p14:cNvContentPartPr/>
              <p14:nvPr/>
            </p14:nvContentPartPr>
            <p14:xfrm>
              <a:off x="9094233" y="4464415"/>
              <a:ext cx="3105000" cy="69048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3E135E88-94C3-4DF0-B7BF-37412A902B5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076233" y="4446415"/>
                <a:ext cx="3140640" cy="72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E4405C09-6D19-4D5F-8EC0-D22069A359A0}"/>
                  </a:ext>
                </a:extLst>
              </p14:cNvPr>
              <p14:cNvContentPartPr/>
              <p14:nvPr/>
            </p14:nvContentPartPr>
            <p14:xfrm>
              <a:off x="10032033" y="5554855"/>
              <a:ext cx="2145960" cy="68724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E4405C09-6D19-4D5F-8EC0-D22069A359A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14033" y="5536855"/>
                <a:ext cx="2181600" cy="72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2E2B57A2-DBB3-4739-BE69-774A84103DBE}"/>
                  </a:ext>
                </a:extLst>
              </p14:cNvPr>
              <p14:cNvContentPartPr/>
              <p14:nvPr/>
            </p14:nvContentPartPr>
            <p14:xfrm>
              <a:off x="9759873" y="5679055"/>
              <a:ext cx="151920" cy="35028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2E2B57A2-DBB3-4739-BE69-774A84103DB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741873" y="5661055"/>
                <a:ext cx="18756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6650C0DE-5FED-485C-B5BA-31E9BDBAE699}"/>
                  </a:ext>
                </a:extLst>
              </p14:cNvPr>
              <p14:cNvContentPartPr/>
              <p14:nvPr/>
            </p14:nvContentPartPr>
            <p14:xfrm>
              <a:off x="9871113" y="6175135"/>
              <a:ext cx="28800" cy="2844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6650C0DE-5FED-485C-B5BA-31E9BDBAE69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853113" y="6157135"/>
                <a:ext cx="6444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DD7061BC-6B60-4FDD-9636-B92F4B9E7FCD}"/>
                  </a:ext>
                </a:extLst>
              </p14:cNvPr>
              <p14:cNvContentPartPr/>
              <p14:nvPr/>
            </p14:nvContentPartPr>
            <p14:xfrm>
              <a:off x="6747393" y="6131215"/>
              <a:ext cx="29880" cy="2844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DD7061BC-6B60-4FDD-9636-B92F4B9E7FC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29393" y="6113215"/>
                <a:ext cx="655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5F5840A-3762-4A83-91E1-962A0D3924FC}"/>
                  </a:ext>
                </a:extLst>
              </p14:cNvPr>
              <p14:cNvContentPartPr/>
              <p14:nvPr/>
            </p14:nvContentPartPr>
            <p14:xfrm>
              <a:off x="2589393" y="3332935"/>
              <a:ext cx="45360" cy="187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5F5840A-3762-4A83-91E1-962A0D3924F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71393" y="3314935"/>
                <a:ext cx="810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85F84985-B027-4FF9-A11F-E3E06702D62F}"/>
                  </a:ext>
                </a:extLst>
              </p14:cNvPr>
              <p14:cNvContentPartPr/>
              <p14:nvPr/>
            </p14:nvContentPartPr>
            <p14:xfrm>
              <a:off x="5521233" y="5416975"/>
              <a:ext cx="298080" cy="1029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85F84985-B027-4FF9-A11F-E3E06702D62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03233" y="5398975"/>
                <a:ext cx="33372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A15A2531-D60A-4A5C-BC1A-EF5B966F8656}"/>
                  </a:ext>
                </a:extLst>
              </p14:cNvPr>
              <p14:cNvContentPartPr/>
              <p14:nvPr/>
            </p14:nvContentPartPr>
            <p14:xfrm>
              <a:off x="7829553" y="5959495"/>
              <a:ext cx="360" cy="3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A15A2531-D60A-4A5C-BC1A-EF5B966F865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11553" y="5941495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30" name="Picture 2" descr="سورس کد مسئله 8 وزیر در c++ , vb • کد پروژه">
            <a:extLst>
              <a:ext uri="{FF2B5EF4-FFF2-40B4-BE49-F238E27FC236}">
                <a16:creationId xmlns:a16="http://schemas.microsoft.com/office/drawing/2014/main" id="{D123CADD-84CE-4992-9B42-F0169B9A0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26" y="154248"/>
            <a:ext cx="2933887" cy="293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79F84CD-BBCD-408D-8009-CA2FF74E6693}"/>
                  </a:ext>
                </a:extLst>
              </p14:cNvPr>
              <p14:cNvContentPartPr/>
              <p14:nvPr/>
            </p14:nvContentPartPr>
            <p14:xfrm>
              <a:off x="4881873" y="3687895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79F84CD-BBCD-408D-8009-CA2FF74E669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75753" y="3681775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4A4ADBC-E83C-4BDB-A19C-A3EB6AA4CB00}"/>
                  </a:ext>
                </a:extLst>
              </p14:cNvPr>
              <p14:cNvContentPartPr/>
              <p14:nvPr/>
            </p14:nvContentPartPr>
            <p14:xfrm>
              <a:off x="7089033" y="1549135"/>
              <a:ext cx="1315800" cy="370385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4A4ADBC-E83C-4BDB-A19C-A3EB6AA4CB0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071033" y="1531135"/>
                <a:ext cx="135144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EFEBAB21-9E4F-4BA4-9A80-64BFD43AECFD}"/>
                  </a:ext>
                </a:extLst>
              </p14:cNvPr>
              <p14:cNvContentPartPr/>
              <p14:nvPr/>
            </p14:nvContentPartPr>
            <p14:xfrm>
              <a:off x="10947873" y="3057535"/>
              <a:ext cx="961560" cy="4845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EFEBAB21-9E4F-4BA4-9A80-64BFD43AECF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929873" y="3039535"/>
                <a:ext cx="99720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4AA8087F-7518-49A2-8195-F53F99BB02C2}"/>
                  </a:ext>
                </a:extLst>
              </p14:cNvPr>
              <p14:cNvContentPartPr/>
              <p14:nvPr/>
            </p14:nvContentPartPr>
            <p14:xfrm>
              <a:off x="10585353" y="3406015"/>
              <a:ext cx="244080" cy="680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4AA8087F-7518-49A2-8195-F53F99BB02C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567353" y="3388015"/>
                <a:ext cx="27972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6197B34-0F69-499E-B915-0D325759CF92}"/>
                  </a:ext>
                </a:extLst>
              </p14:cNvPr>
              <p14:cNvContentPartPr/>
              <p14:nvPr/>
            </p14:nvContentPartPr>
            <p14:xfrm>
              <a:off x="9371793" y="3026935"/>
              <a:ext cx="1185840" cy="675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6197B34-0F69-499E-B915-0D325759CF9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353793" y="3008935"/>
                <a:ext cx="1221480" cy="71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9CBD2D0-24BA-4655-8797-B6DC4D17BCD9}"/>
                  </a:ext>
                </a:extLst>
              </p14:cNvPr>
              <p14:cNvContentPartPr/>
              <p14:nvPr/>
            </p14:nvContentPartPr>
            <p14:xfrm>
              <a:off x="10784073" y="3790495"/>
              <a:ext cx="976680" cy="3873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9CBD2D0-24BA-4655-8797-B6DC4D17BCD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766073" y="3772495"/>
                <a:ext cx="101232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57A7FEF0-6D32-402F-9BB0-490353CBCED2}"/>
                  </a:ext>
                </a:extLst>
              </p14:cNvPr>
              <p14:cNvContentPartPr/>
              <p14:nvPr/>
            </p14:nvContentPartPr>
            <p14:xfrm>
              <a:off x="9473673" y="3884815"/>
              <a:ext cx="1158480" cy="4658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57A7FEF0-6D32-402F-9BB0-490353CBCED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455673" y="3866815"/>
                <a:ext cx="119412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BD522427-2C26-413D-99BA-FA85D4D03AE6}"/>
                  </a:ext>
                </a:extLst>
              </p14:cNvPr>
              <p14:cNvContentPartPr/>
              <p14:nvPr/>
            </p14:nvContentPartPr>
            <p14:xfrm>
              <a:off x="10126713" y="2927215"/>
              <a:ext cx="248760" cy="1051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BD522427-2C26-413D-99BA-FA85D4D03AE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108713" y="2909215"/>
                <a:ext cx="2844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93FAA09-5BF4-4A4B-BE96-61383C8B3960}"/>
                  </a:ext>
                </a:extLst>
              </p14:cNvPr>
              <p14:cNvContentPartPr/>
              <p14:nvPr/>
            </p14:nvContentPartPr>
            <p14:xfrm>
              <a:off x="1771113" y="4629655"/>
              <a:ext cx="30960" cy="388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93FAA09-5BF4-4A4B-BE96-61383C8B396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753113" y="4611655"/>
                <a:ext cx="6660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97FD2F91-DAD0-4EF3-BB87-FA97A6AF2125}"/>
                  </a:ext>
                </a:extLst>
              </p14:cNvPr>
              <p14:cNvContentPartPr/>
              <p14:nvPr/>
            </p14:nvContentPartPr>
            <p14:xfrm>
              <a:off x="4782153" y="4313215"/>
              <a:ext cx="3835440" cy="7848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97FD2F91-DAD0-4EF3-BB87-FA97A6AF2125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764153" y="4295215"/>
                <a:ext cx="3871080" cy="82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1D3CEB14-F2CB-4A33-B128-6A47E37CDF4B}"/>
                  </a:ext>
                </a:extLst>
              </p14:cNvPr>
              <p14:cNvContentPartPr/>
              <p14:nvPr/>
            </p14:nvContentPartPr>
            <p14:xfrm>
              <a:off x="7474593" y="5526775"/>
              <a:ext cx="1762920" cy="63540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1D3CEB14-F2CB-4A33-B128-6A47E37CDF4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456593" y="5508775"/>
                <a:ext cx="1798560" cy="67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5A9F606-0466-4DF4-80D0-90F28AE19A40}"/>
                  </a:ext>
                </a:extLst>
              </p14:cNvPr>
              <p14:cNvContentPartPr/>
              <p14:nvPr/>
            </p14:nvContentPartPr>
            <p14:xfrm>
              <a:off x="9291513" y="3620215"/>
              <a:ext cx="1275480" cy="60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5A9F606-0466-4DF4-80D0-90F28AE19A4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273513" y="3602215"/>
                <a:ext cx="131112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F9AC4CA-70AE-4FDC-A172-C41A2006DDED}"/>
                  </a:ext>
                </a:extLst>
              </p14:cNvPr>
              <p14:cNvContentPartPr/>
              <p14:nvPr/>
            </p14:nvContentPartPr>
            <p14:xfrm>
              <a:off x="7862673" y="3488095"/>
              <a:ext cx="1067400" cy="55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F9AC4CA-70AE-4FDC-A172-C41A2006DDE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844673" y="3470095"/>
                <a:ext cx="110304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CCEFEB0-C63E-454E-8828-532877552920}"/>
                  </a:ext>
                </a:extLst>
              </p14:cNvPr>
              <p14:cNvContentPartPr/>
              <p14:nvPr/>
            </p14:nvContentPartPr>
            <p14:xfrm>
              <a:off x="7200273" y="4208095"/>
              <a:ext cx="4700880" cy="274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CCEFEB0-C63E-454E-8828-53287755292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182273" y="4190095"/>
                <a:ext cx="473652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59E4300-2D14-46AE-B4E4-6AF567A05141}"/>
                  </a:ext>
                </a:extLst>
              </p14:cNvPr>
              <p14:cNvContentPartPr/>
              <p14:nvPr/>
            </p14:nvContentPartPr>
            <p14:xfrm>
              <a:off x="4855953" y="5187655"/>
              <a:ext cx="4192200" cy="91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59E4300-2D14-46AE-B4E4-6AF567A0514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837953" y="5169655"/>
                <a:ext cx="42278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8" name="Ink 7"/>
              <p14:cNvContentPartPr/>
              <p14:nvPr/>
            </p14:nvContentPartPr>
            <p14:xfrm>
              <a:off x="7026033" y="3015055"/>
              <a:ext cx="2282400" cy="1314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015593" y="3006775"/>
                <a:ext cx="2301120" cy="13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9" name="Ink 8"/>
              <p14:cNvContentPartPr/>
              <p14:nvPr/>
            </p14:nvContentPartPr>
            <p14:xfrm>
              <a:off x="5080593" y="72775"/>
              <a:ext cx="7036200" cy="28152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071593" y="66294"/>
                <a:ext cx="7060680" cy="2836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2" name="Ink 11"/>
              <p14:cNvContentPartPr/>
              <p14:nvPr/>
            </p14:nvContentPartPr>
            <p14:xfrm>
              <a:off x="5837673" y="1472095"/>
              <a:ext cx="1105200" cy="3927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828313" y="1462006"/>
                <a:ext cx="1124280" cy="412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3" name="Ink 12"/>
              <p14:cNvContentPartPr/>
              <p14:nvPr/>
            </p14:nvContentPartPr>
            <p14:xfrm>
              <a:off x="7530033" y="1479960"/>
              <a:ext cx="340407" cy="5677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519238" y="1471320"/>
                <a:ext cx="359838" cy="58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1150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60113"/>
            <a:ext cx="5798819" cy="57730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249680" y="5425560"/>
              <a:ext cx="352080" cy="304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01800" y="5329440"/>
                <a:ext cx="447840" cy="4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/>
              <p14:cNvContentPartPr/>
              <p14:nvPr/>
            </p14:nvContentPartPr>
            <p14:xfrm>
              <a:off x="4175760" y="3840480"/>
              <a:ext cx="36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27880" y="3744360"/>
                <a:ext cx="96120" cy="19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637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811E13-842F-4D1D-AE3F-F3829609C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18" y="248083"/>
            <a:ext cx="6019800" cy="60293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D2672AF-3E07-4B22-8C7D-73911EBC0851}"/>
                  </a:ext>
                </a:extLst>
              </p14:cNvPr>
              <p14:cNvContentPartPr/>
              <p14:nvPr/>
            </p14:nvContentPartPr>
            <p14:xfrm>
              <a:off x="1610193" y="-134945"/>
              <a:ext cx="6134400" cy="1218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D2672AF-3E07-4B22-8C7D-73911EBC08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2193" y="-152945"/>
                <a:ext cx="6170040" cy="12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7D45D67-E34B-46B1-A6D5-A5393573A22A}"/>
                  </a:ext>
                </a:extLst>
              </p14:cNvPr>
              <p14:cNvContentPartPr/>
              <p14:nvPr/>
            </p14:nvContentPartPr>
            <p14:xfrm>
              <a:off x="8088753" y="101225"/>
              <a:ext cx="680760" cy="378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7D45D67-E34B-46B1-A6D5-A5393573A22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70753" y="83225"/>
                <a:ext cx="71640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A8F9F49-650D-42E7-A6D7-F6002F08CBDA}"/>
                  </a:ext>
                </a:extLst>
              </p14:cNvPr>
              <p14:cNvContentPartPr/>
              <p14:nvPr/>
            </p14:nvContentPartPr>
            <p14:xfrm>
              <a:off x="8369193" y="735545"/>
              <a:ext cx="371520" cy="3034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A8F9F49-650D-42E7-A6D7-F6002F08CBD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51193" y="717545"/>
                <a:ext cx="40716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92E1C1D-74B4-4ECA-953C-3F6C6B4F3904}"/>
                  </a:ext>
                </a:extLst>
              </p14:cNvPr>
              <p14:cNvContentPartPr/>
              <p14:nvPr/>
            </p14:nvContentPartPr>
            <p14:xfrm flipH="1">
              <a:off x="1357833" y="864438"/>
              <a:ext cx="430560" cy="413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92E1C1D-74B4-4ECA-953C-3F6C6B4F390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 flipH="1">
                <a:off x="1339833" y="846232"/>
                <a:ext cx="466200" cy="4493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22D80F6-06A3-4B08-BAD4-6375CEB03757}"/>
                  </a:ext>
                </a:extLst>
              </p14:cNvPr>
              <p14:cNvContentPartPr/>
              <p14:nvPr/>
            </p14:nvContentPartPr>
            <p14:xfrm>
              <a:off x="2267913" y="965585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22D80F6-06A3-4B08-BAD4-6375CEB0375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49913" y="94758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EA24D24-1B7A-4D3F-84D6-DDD0AFE3F239}"/>
                  </a:ext>
                </a:extLst>
              </p14:cNvPr>
              <p14:cNvContentPartPr/>
              <p14:nvPr/>
            </p14:nvContentPartPr>
            <p14:xfrm>
              <a:off x="3625113" y="6329585"/>
              <a:ext cx="651600" cy="322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EA24D24-1B7A-4D3F-84D6-DDD0AFE3F23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07113" y="6311585"/>
                <a:ext cx="68724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16B287B-7409-4CD8-853E-1E45743C152B}"/>
                  </a:ext>
                </a:extLst>
              </p14:cNvPr>
              <p14:cNvContentPartPr/>
              <p14:nvPr/>
            </p14:nvContentPartPr>
            <p14:xfrm>
              <a:off x="2655633" y="6356225"/>
              <a:ext cx="677160" cy="426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16B287B-7409-4CD8-853E-1E45743C152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37633" y="6338225"/>
                <a:ext cx="71280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1C9ED93-7378-4A59-BC7D-4E71656F03CE}"/>
                  </a:ext>
                </a:extLst>
              </p14:cNvPr>
              <p14:cNvContentPartPr/>
              <p14:nvPr/>
            </p14:nvContentPartPr>
            <p14:xfrm>
              <a:off x="9069033" y="803225"/>
              <a:ext cx="246600" cy="273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1C9ED93-7378-4A59-BC7D-4E71656F03C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051033" y="785225"/>
                <a:ext cx="2822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463725B-624E-4C99-8C6F-8C61DF493C82}"/>
                  </a:ext>
                </a:extLst>
              </p14:cNvPr>
              <p14:cNvContentPartPr/>
              <p14:nvPr/>
            </p14:nvContentPartPr>
            <p14:xfrm>
              <a:off x="9442353" y="196985"/>
              <a:ext cx="678960" cy="3261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463725B-624E-4C99-8C6F-8C61DF493C8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424353" y="178985"/>
                <a:ext cx="71460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1D5AE06-0D9C-48C1-89C4-0421D52E9AC5}"/>
                  </a:ext>
                </a:extLst>
              </p14:cNvPr>
              <p14:cNvContentPartPr/>
              <p14:nvPr/>
            </p14:nvContentPartPr>
            <p14:xfrm>
              <a:off x="10242633" y="727625"/>
              <a:ext cx="272160" cy="399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1D5AE06-0D9C-48C1-89C4-0421D52E9AC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224633" y="709625"/>
                <a:ext cx="30780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082272D-633F-407F-B062-E3A4ABDBCB2C}"/>
                  </a:ext>
                </a:extLst>
              </p14:cNvPr>
              <p14:cNvContentPartPr/>
              <p14:nvPr/>
            </p14:nvContentPartPr>
            <p14:xfrm>
              <a:off x="9634593" y="668945"/>
              <a:ext cx="419040" cy="3182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082272D-633F-407F-B062-E3A4ABDBCB2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616593" y="650945"/>
                <a:ext cx="45468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E4D272E-A7B5-421F-8318-265C7425F7C2}"/>
                  </a:ext>
                </a:extLst>
              </p14:cNvPr>
              <p14:cNvContentPartPr/>
              <p14:nvPr/>
            </p14:nvContentPartPr>
            <p14:xfrm>
              <a:off x="10878753" y="703505"/>
              <a:ext cx="185040" cy="2836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E4D272E-A7B5-421F-8318-265C7425F7C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860753" y="685505"/>
                <a:ext cx="22068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0AA32C6-C53F-4D57-96CE-7D6B51D7A27A}"/>
                  </a:ext>
                </a:extLst>
              </p14:cNvPr>
              <p14:cNvContentPartPr/>
              <p14:nvPr/>
            </p14:nvContentPartPr>
            <p14:xfrm>
              <a:off x="11195913" y="751385"/>
              <a:ext cx="98640" cy="2318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0AA32C6-C53F-4D57-96CE-7D6B51D7A27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177913" y="733385"/>
                <a:ext cx="13428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F319E8E-80EB-4B29-BBFC-0B6EBC52ABC4}"/>
                  </a:ext>
                </a:extLst>
              </p14:cNvPr>
              <p14:cNvContentPartPr/>
              <p14:nvPr/>
            </p14:nvContentPartPr>
            <p14:xfrm>
              <a:off x="10670673" y="83945"/>
              <a:ext cx="669960" cy="4842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F319E8E-80EB-4B29-BBFC-0B6EBC52ABC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652673" y="65945"/>
                <a:ext cx="705600" cy="51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9B22921F-A910-48F0-BF52-24F8B1B27C8A}"/>
                  </a:ext>
                </a:extLst>
              </p14:cNvPr>
              <p14:cNvContentPartPr/>
              <p14:nvPr/>
            </p14:nvContentPartPr>
            <p14:xfrm>
              <a:off x="8070753" y="1550945"/>
              <a:ext cx="537480" cy="4179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9B22921F-A910-48F0-BF52-24F8B1B27C8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052753" y="1532945"/>
                <a:ext cx="57312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B81433F4-D300-4771-A915-B298A8A0D3B4}"/>
                  </a:ext>
                </a:extLst>
              </p14:cNvPr>
              <p14:cNvContentPartPr/>
              <p14:nvPr/>
            </p14:nvContentPartPr>
            <p14:xfrm>
              <a:off x="9588513" y="1391105"/>
              <a:ext cx="339840" cy="5047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B81433F4-D300-4771-A915-B298A8A0D3B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570513" y="1373105"/>
                <a:ext cx="375480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AA5918D3-614A-40B1-AE64-02A9CC004ADC}"/>
                  </a:ext>
                </a:extLst>
              </p14:cNvPr>
              <p14:cNvContentPartPr/>
              <p14:nvPr/>
            </p14:nvContentPartPr>
            <p14:xfrm>
              <a:off x="8093793" y="2914265"/>
              <a:ext cx="535680" cy="5760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AA5918D3-614A-40B1-AE64-02A9CC004AD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075793" y="2896265"/>
                <a:ext cx="571320" cy="61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BEFB551-2535-402F-9706-B15E536FAF49}"/>
                  </a:ext>
                </a:extLst>
              </p14:cNvPr>
              <p14:cNvContentPartPr/>
              <p14:nvPr/>
            </p14:nvContentPartPr>
            <p14:xfrm>
              <a:off x="9444873" y="2941625"/>
              <a:ext cx="495360" cy="6192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BEFB551-2535-402F-9706-B15E536FAF4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426873" y="2923625"/>
                <a:ext cx="531000" cy="65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FAE3AAC-BBA2-4C58-8A3D-305B32FFD50D}"/>
                  </a:ext>
                </a:extLst>
              </p14:cNvPr>
              <p14:cNvContentPartPr/>
              <p14:nvPr/>
            </p14:nvContentPartPr>
            <p14:xfrm>
              <a:off x="9085593" y="2081585"/>
              <a:ext cx="142200" cy="2329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FAE3AAC-BBA2-4C58-8A3D-305B32FFD50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067593" y="2063585"/>
                <a:ext cx="17784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9B4F9BC8-74A1-4F27-BFE9-978A4AC69AC9}"/>
                  </a:ext>
                </a:extLst>
              </p14:cNvPr>
              <p14:cNvContentPartPr/>
              <p14:nvPr/>
            </p14:nvContentPartPr>
            <p14:xfrm>
              <a:off x="8342913" y="2090945"/>
              <a:ext cx="289080" cy="2581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9B4F9BC8-74A1-4F27-BFE9-978A4AC69AC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324913" y="2072945"/>
                <a:ext cx="32472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0C05B06C-C887-4751-8EFA-E712A4E5A508}"/>
                  </a:ext>
                </a:extLst>
              </p14:cNvPr>
              <p14:cNvContentPartPr/>
              <p14:nvPr/>
            </p14:nvContentPartPr>
            <p14:xfrm>
              <a:off x="10408233" y="1360145"/>
              <a:ext cx="925200" cy="10195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0C05B06C-C887-4751-8EFA-E712A4E5A50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390233" y="1342145"/>
                <a:ext cx="960840" cy="10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D03037F9-977A-43A4-A02B-1450ACD2BCDE}"/>
                  </a:ext>
                </a:extLst>
              </p14:cNvPr>
              <p14:cNvContentPartPr/>
              <p14:nvPr/>
            </p14:nvContentPartPr>
            <p14:xfrm>
              <a:off x="9629553" y="1982945"/>
              <a:ext cx="263160" cy="3222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D03037F9-977A-43A4-A02B-1450ACD2BCD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611553" y="1964945"/>
                <a:ext cx="29880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EDD07213-3376-4BFE-8A00-E4A328D3E265}"/>
                  </a:ext>
                </a:extLst>
              </p14:cNvPr>
              <p14:cNvContentPartPr/>
              <p14:nvPr/>
            </p14:nvContentPartPr>
            <p14:xfrm>
              <a:off x="9536673" y="3653705"/>
              <a:ext cx="552240" cy="3168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EDD07213-3376-4BFE-8A00-E4A328D3E26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518673" y="3635705"/>
                <a:ext cx="58788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EBB7E932-4376-4403-B5E2-8A5C2F51703B}"/>
                  </a:ext>
                </a:extLst>
              </p14:cNvPr>
              <p14:cNvContentPartPr/>
              <p14:nvPr/>
            </p14:nvContentPartPr>
            <p14:xfrm>
              <a:off x="8863473" y="3798425"/>
              <a:ext cx="144360" cy="2318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EBB7E932-4376-4403-B5E2-8A5C2F51703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845473" y="3780425"/>
                <a:ext cx="18000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BF5557B2-F4D0-4DB5-9BB4-291A4C2D24BF}"/>
                  </a:ext>
                </a:extLst>
              </p14:cNvPr>
              <p14:cNvContentPartPr/>
              <p14:nvPr/>
            </p14:nvContentPartPr>
            <p14:xfrm>
              <a:off x="8151393" y="3770705"/>
              <a:ext cx="480600" cy="2836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BF5557B2-F4D0-4DB5-9BB4-291A4C2D24B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133393" y="3752705"/>
                <a:ext cx="51624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0B240770-0624-48E7-B34D-D2462AC6AB8A}"/>
                  </a:ext>
                </a:extLst>
              </p14:cNvPr>
              <p14:cNvContentPartPr/>
              <p14:nvPr/>
            </p14:nvContentPartPr>
            <p14:xfrm>
              <a:off x="7174353" y="4847825"/>
              <a:ext cx="352800" cy="14832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0B240770-0624-48E7-B34D-D2462AC6AB8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156353" y="4829825"/>
                <a:ext cx="38844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459F53D1-7CA8-419E-8F2F-3DC851647E6D}"/>
                  </a:ext>
                </a:extLst>
              </p14:cNvPr>
              <p14:cNvContentPartPr/>
              <p14:nvPr/>
            </p14:nvContentPartPr>
            <p14:xfrm>
              <a:off x="7797873" y="4395665"/>
              <a:ext cx="3798000" cy="57384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459F53D1-7CA8-419E-8F2F-3DC851647E6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779873" y="4377665"/>
                <a:ext cx="3833640" cy="60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986EB519-9985-425C-AC19-F59A6B399ED2}"/>
                  </a:ext>
                </a:extLst>
              </p14:cNvPr>
              <p14:cNvContentPartPr/>
              <p14:nvPr/>
            </p14:nvContentPartPr>
            <p14:xfrm>
              <a:off x="7507713" y="5921345"/>
              <a:ext cx="232200" cy="12528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986EB519-9985-425C-AC19-F59A6B399ED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489713" y="5903345"/>
                <a:ext cx="2678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53A85450-1D8B-4590-9835-C34946C009C9}"/>
                  </a:ext>
                </a:extLst>
              </p14:cNvPr>
              <p14:cNvContentPartPr/>
              <p14:nvPr/>
            </p14:nvContentPartPr>
            <p14:xfrm>
              <a:off x="8178393" y="5275865"/>
              <a:ext cx="2332800" cy="139320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53A85450-1D8B-4590-9835-C34946C009C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160393" y="5257865"/>
                <a:ext cx="2368440" cy="142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99408063-3B61-4590-A935-96557542FCF8}"/>
                  </a:ext>
                </a:extLst>
              </p14:cNvPr>
              <p14:cNvContentPartPr/>
              <p14:nvPr/>
            </p14:nvContentPartPr>
            <p14:xfrm>
              <a:off x="503193" y="6191345"/>
              <a:ext cx="1861920" cy="69984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99408063-3B61-4590-A935-96557542FCF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85193" y="6173345"/>
                <a:ext cx="1897560" cy="73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76DEA359-BC81-4120-9B43-D5A7CA45049C}"/>
                  </a:ext>
                </a:extLst>
              </p14:cNvPr>
              <p14:cNvContentPartPr/>
              <p14:nvPr/>
            </p14:nvContentPartPr>
            <p14:xfrm>
              <a:off x="10313553" y="3056465"/>
              <a:ext cx="485280" cy="39276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76DEA359-BC81-4120-9B43-D5A7CA45049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0295553" y="3038465"/>
                <a:ext cx="52092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9D40D04-E73C-4BA3-AA49-53F82A1B3FA6}"/>
                  </a:ext>
                </a:extLst>
              </p14:cNvPr>
              <p14:cNvContentPartPr/>
              <p14:nvPr/>
            </p14:nvContentPartPr>
            <p14:xfrm>
              <a:off x="8041233" y="533215"/>
              <a:ext cx="909000" cy="734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9D40D04-E73C-4BA3-AA49-53F82A1B3FA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023233" y="515215"/>
                <a:ext cx="944640" cy="76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930B68E-51C2-4521-80BA-C0B03A717AAA}"/>
                  </a:ext>
                </a:extLst>
              </p14:cNvPr>
              <p14:cNvContentPartPr/>
              <p14:nvPr/>
            </p14:nvContentPartPr>
            <p14:xfrm>
              <a:off x="1652673" y="1356535"/>
              <a:ext cx="36000" cy="5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930B68E-51C2-4521-80BA-C0B03A717AA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634673" y="1338535"/>
                <a:ext cx="716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42F3E73-9792-46DD-91C5-70E4CB6C1C0B}"/>
                  </a:ext>
                </a:extLst>
              </p14:cNvPr>
              <p14:cNvContentPartPr/>
              <p14:nvPr/>
            </p14:nvContentPartPr>
            <p14:xfrm>
              <a:off x="1456473" y="769735"/>
              <a:ext cx="14400" cy="7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42F3E73-9792-46DD-91C5-70E4CB6C1C0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438473" y="751735"/>
                <a:ext cx="500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4FD348B-1E99-4A77-A41F-A05F0B3538AD}"/>
                  </a:ext>
                </a:extLst>
              </p14:cNvPr>
              <p14:cNvContentPartPr/>
              <p14:nvPr/>
            </p14:nvContentPartPr>
            <p14:xfrm>
              <a:off x="9319953" y="468775"/>
              <a:ext cx="2223360" cy="799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4FD348B-1E99-4A77-A41F-A05F0B3538A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301953" y="450775"/>
                <a:ext cx="2259000" cy="83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8F33E8F-D5DF-479E-AAEB-E71387F4CB6A}"/>
                  </a:ext>
                </a:extLst>
              </p14:cNvPr>
              <p14:cNvContentPartPr/>
              <p14:nvPr/>
            </p14:nvContentPartPr>
            <p14:xfrm>
              <a:off x="9331473" y="3510055"/>
              <a:ext cx="1169280" cy="762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8F33E8F-D5DF-479E-AAEB-E71387F4CB6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9313473" y="3492055"/>
                <a:ext cx="1204920" cy="79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852F0D6-7299-44F4-A8F4-21CBF6318596}"/>
                  </a:ext>
                </a:extLst>
              </p14:cNvPr>
              <p14:cNvContentPartPr/>
              <p14:nvPr/>
            </p14:nvContentPartPr>
            <p14:xfrm>
              <a:off x="7857633" y="5044735"/>
              <a:ext cx="353160" cy="22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852F0D6-7299-44F4-A8F4-21CBF6318596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839633" y="5026735"/>
                <a:ext cx="3888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DE5A69C-08FE-44E6-86A2-0FCBE52924E2}"/>
                  </a:ext>
                </a:extLst>
              </p14:cNvPr>
              <p14:cNvContentPartPr/>
              <p14:nvPr/>
            </p14:nvContentPartPr>
            <p14:xfrm>
              <a:off x="11011233" y="4884895"/>
              <a:ext cx="724320" cy="59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DE5A69C-08FE-44E6-86A2-0FCBE52924E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0993233" y="4866895"/>
                <a:ext cx="75996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4143B6E-2216-47E0-9E35-D97A230ECBDC}"/>
                  </a:ext>
                </a:extLst>
              </p14:cNvPr>
              <p14:cNvContentPartPr/>
              <p14:nvPr/>
            </p14:nvContentPartPr>
            <p14:xfrm>
              <a:off x="8162913" y="6448735"/>
              <a:ext cx="520920" cy="29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4143B6E-2216-47E0-9E35-D97A230ECBDC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144913" y="6430735"/>
                <a:ext cx="55656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A5987DD-B37E-4865-B119-F0A07D6C4B3A}"/>
                  </a:ext>
                </a:extLst>
              </p14:cNvPr>
              <p14:cNvContentPartPr/>
              <p14:nvPr/>
            </p14:nvContentPartPr>
            <p14:xfrm>
              <a:off x="9535233" y="6314815"/>
              <a:ext cx="473400" cy="27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A5987DD-B37E-4865-B119-F0A07D6C4B3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9517233" y="6296815"/>
                <a:ext cx="509040" cy="6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94914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سورس کد مسئله 8 وزیر در c++ , vb • کد پروژه">
            <a:extLst>
              <a:ext uri="{FF2B5EF4-FFF2-40B4-BE49-F238E27FC236}">
                <a16:creationId xmlns:a16="http://schemas.microsoft.com/office/drawing/2014/main" id="{6B7D5ADC-FFD4-4879-9399-0F41C30A5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26" y="154248"/>
            <a:ext cx="2933887" cy="293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سورس کد مسئله 8 وزیر در c++ , vb • کد پروژه">
            <a:extLst>
              <a:ext uri="{FF2B5EF4-FFF2-40B4-BE49-F238E27FC236}">
                <a16:creationId xmlns:a16="http://schemas.microsoft.com/office/drawing/2014/main" id="{E576397D-F70A-4CDF-BDAD-D36B5639A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19845" y="154247"/>
            <a:ext cx="2933887" cy="293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7ACF623-1C57-487E-BA3A-9DCFF518A048}"/>
                  </a:ext>
                </a:extLst>
              </p14:cNvPr>
              <p14:cNvContentPartPr/>
              <p14:nvPr/>
            </p14:nvContentPartPr>
            <p14:xfrm>
              <a:off x="4321353" y="3219895"/>
              <a:ext cx="1947240" cy="3952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7ACF623-1C57-487E-BA3A-9DCFF518A04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03353" y="3201895"/>
                <a:ext cx="1982880" cy="430920"/>
              </a:xfrm>
              <a:prstGeom prst="rect">
                <a:avLst/>
              </a:prstGeom>
            </p:spPr>
          </p:pic>
        </mc:Fallback>
      </mc:AlternateContent>
      <p:pic>
        <p:nvPicPr>
          <p:cNvPr id="38" name="Picture 2" descr="سورس کد مسئله 8 وزیر در c++ , vb • کد پروژه">
            <a:extLst>
              <a:ext uri="{FF2B5EF4-FFF2-40B4-BE49-F238E27FC236}">
                <a16:creationId xmlns:a16="http://schemas.microsoft.com/office/drawing/2014/main" id="{470A0065-E9D1-47C7-939E-4E657F832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43699" y="154247"/>
            <a:ext cx="2933887" cy="293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7AC714B-7234-4A72-BAD6-59D4767E361C}"/>
                  </a:ext>
                </a:extLst>
              </p14:cNvPr>
              <p14:cNvContentPartPr/>
              <p14:nvPr/>
            </p14:nvContentPartPr>
            <p14:xfrm>
              <a:off x="8555673" y="3172015"/>
              <a:ext cx="1779480" cy="268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7AC714B-7234-4A72-BAD6-59D4767E361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37673" y="3154015"/>
                <a:ext cx="1815120" cy="304560"/>
              </a:xfrm>
              <a:prstGeom prst="rect">
                <a:avLst/>
              </a:prstGeom>
            </p:spPr>
          </p:pic>
        </mc:Fallback>
      </mc:AlternateContent>
      <p:pic>
        <p:nvPicPr>
          <p:cNvPr id="47" name="Picture 2" descr="سورس کد مسئله 8 وزیر در c++ , vb • کد پروژه">
            <a:extLst>
              <a:ext uri="{FF2B5EF4-FFF2-40B4-BE49-F238E27FC236}">
                <a16:creationId xmlns:a16="http://schemas.microsoft.com/office/drawing/2014/main" id="{20F13243-BFA4-4590-8DF1-5BA7F1B19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26" y="3924113"/>
            <a:ext cx="2933887" cy="293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BBCDCE6-0EF4-4571-8103-AF64B932F30F}"/>
                  </a:ext>
                </a:extLst>
              </p14:cNvPr>
              <p14:cNvContentPartPr/>
              <p14:nvPr/>
            </p14:nvContentPartPr>
            <p14:xfrm>
              <a:off x="342273" y="3820004"/>
              <a:ext cx="1503000" cy="2673371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BBCDCE6-0EF4-4571-8103-AF64B932F30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4273" y="3682844"/>
                <a:ext cx="3676680" cy="3450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133C85D-1439-48C5-BA6E-43AA84637262}"/>
                  </a:ext>
                </a:extLst>
              </p14:cNvPr>
              <p14:cNvContentPartPr/>
              <p14:nvPr/>
            </p14:nvContentPartPr>
            <p14:xfrm>
              <a:off x="1777953" y="1320164"/>
              <a:ext cx="12240" cy="9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133C85D-1439-48C5-BA6E-43AA8463726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78207" y="-149716"/>
                <a:ext cx="3975120" cy="351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C07CC88-01E4-42DF-8442-34F640B443E4}"/>
                  </a:ext>
                </a:extLst>
              </p14:cNvPr>
              <p14:cNvContentPartPr/>
              <p14:nvPr/>
            </p14:nvContentPartPr>
            <p14:xfrm>
              <a:off x="3596673" y="14084"/>
              <a:ext cx="3869280" cy="3185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C07CC88-01E4-42DF-8442-34F640B443E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78673" y="-3916"/>
                <a:ext cx="3904920" cy="32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A49756A-D2EF-48D5-8B15-82DCDBB67266}"/>
                  </a:ext>
                </a:extLst>
              </p14:cNvPr>
              <p14:cNvContentPartPr/>
              <p14:nvPr/>
            </p14:nvContentPartPr>
            <p14:xfrm>
              <a:off x="7416633" y="-16876"/>
              <a:ext cx="4065840" cy="3258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A49756A-D2EF-48D5-8B15-82DCDBB6726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98633" y="-34876"/>
                <a:ext cx="4101480" cy="329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6CA5670-67D9-4C64-8114-298E2BE3220C}"/>
                  </a:ext>
                </a:extLst>
              </p14:cNvPr>
              <p14:cNvContentPartPr/>
              <p14:nvPr/>
            </p14:nvContentPartPr>
            <p14:xfrm>
              <a:off x="4463193" y="4286204"/>
              <a:ext cx="5998680" cy="7599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6CA5670-67D9-4C64-8114-298E2BE3220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445193" y="4268204"/>
                <a:ext cx="6034320" cy="79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" name="Ink 2"/>
              <p14:cNvContentPartPr/>
              <p14:nvPr/>
            </p14:nvContentPartPr>
            <p14:xfrm>
              <a:off x="571953" y="3700844"/>
              <a:ext cx="3411360" cy="3403451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59714" y="3690764"/>
                <a:ext cx="3437637" cy="3428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" name="Ink 6"/>
              <p14:cNvContentPartPr/>
              <p14:nvPr/>
            </p14:nvContentPartPr>
            <p14:xfrm>
              <a:off x="918993" y="3331495"/>
              <a:ext cx="1701720" cy="433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03153" y="3316375"/>
                <a:ext cx="1730160" cy="4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" name="Ink 7"/>
              <p14:cNvContentPartPr/>
              <p14:nvPr/>
            </p14:nvContentPartPr>
            <p14:xfrm>
              <a:off x="1845993" y="3706244"/>
              <a:ext cx="83520" cy="3410651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835239" y="3697964"/>
                <a:ext cx="106820" cy="34329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/>
              <p14:cNvContentPartPr/>
              <p14:nvPr/>
            </p14:nvContentPartPr>
            <p14:xfrm>
              <a:off x="1872993" y="4328324"/>
              <a:ext cx="1625400" cy="2475011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60396" y="4316804"/>
                <a:ext cx="1651314" cy="24998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2" name="Ink 11"/>
              <p14:cNvContentPartPr/>
              <p14:nvPr/>
            </p14:nvContentPartPr>
            <p14:xfrm>
              <a:off x="385688" y="-148866"/>
              <a:ext cx="1514880" cy="35107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51128" y="-214386"/>
                <a:ext cx="1582200" cy="36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" name="Ink 12"/>
              <p14:cNvContentPartPr/>
              <p14:nvPr/>
            </p14:nvContentPartPr>
            <p14:xfrm>
              <a:off x="1888688" y="-238506"/>
              <a:ext cx="1498320" cy="38088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855568" y="-292146"/>
                <a:ext cx="1548360" cy="392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55261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23FF08-B288-4BC4-9350-8FD0523E6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14" y="1099272"/>
            <a:ext cx="7446737" cy="431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31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1597E5-BD5A-4319-B604-1E03E0E49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814" y="650080"/>
            <a:ext cx="10097857" cy="55578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40AED3D-EC36-46C4-AC3D-4EFAEAD107FD}"/>
                  </a:ext>
                </a:extLst>
              </p14:cNvPr>
              <p14:cNvContentPartPr/>
              <p14:nvPr/>
            </p14:nvContentPartPr>
            <p14:xfrm>
              <a:off x="8418513" y="961255"/>
              <a:ext cx="2034720" cy="124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40AED3D-EC36-46C4-AC3D-4EFAEAD107F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73513" y="871255"/>
                <a:ext cx="212436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9AC0A26-CC28-4B47-87AB-EBB9325B0619}"/>
                  </a:ext>
                </a:extLst>
              </p14:cNvPr>
              <p14:cNvContentPartPr/>
              <p14:nvPr/>
            </p14:nvContentPartPr>
            <p14:xfrm>
              <a:off x="7656753" y="1376335"/>
              <a:ext cx="2661840" cy="66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9AC0A26-CC28-4B47-87AB-EBB9325B061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11753" y="1286335"/>
                <a:ext cx="275148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167351C-3B1D-4A91-B25D-913736170D64}"/>
                  </a:ext>
                </a:extLst>
              </p14:cNvPr>
              <p14:cNvContentPartPr/>
              <p14:nvPr/>
            </p14:nvContentPartPr>
            <p14:xfrm>
              <a:off x="7098393" y="1786015"/>
              <a:ext cx="3286440" cy="82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167351C-3B1D-4A91-B25D-913736170D6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53393" y="1696015"/>
                <a:ext cx="337608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A8C5EC2-980D-4B20-9EF0-92D79F65455A}"/>
                  </a:ext>
                </a:extLst>
              </p14:cNvPr>
              <p14:cNvContentPartPr/>
              <p14:nvPr/>
            </p14:nvContentPartPr>
            <p14:xfrm>
              <a:off x="7252113" y="2450935"/>
              <a:ext cx="3137400" cy="142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A8C5EC2-980D-4B20-9EF0-92D79F65455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07113" y="2360935"/>
                <a:ext cx="322704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AEB67CA-607A-48FD-90D8-CA414F448141}"/>
                  </a:ext>
                </a:extLst>
              </p14:cNvPr>
              <p14:cNvContentPartPr/>
              <p14:nvPr/>
            </p14:nvContentPartPr>
            <p14:xfrm>
              <a:off x="7569273" y="2967535"/>
              <a:ext cx="2709000" cy="115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AEB67CA-607A-48FD-90D8-CA414F44814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24273" y="2877535"/>
                <a:ext cx="279864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641B376-1FC1-47B3-89F5-1B07171615AD}"/>
                  </a:ext>
                </a:extLst>
              </p14:cNvPr>
              <p14:cNvContentPartPr/>
              <p14:nvPr/>
            </p14:nvContentPartPr>
            <p14:xfrm>
              <a:off x="7328073" y="3361375"/>
              <a:ext cx="3099240" cy="159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641B376-1FC1-47B3-89F5-1B07171615A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83073" y="3271375"/>
                <a:ext cx="318888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CE5F1E1-ED05-410D-A828-64A4E5B81044}"/>
                  </a:ext>
                </a:extLst>
              </p14:cNvPr>
              <p14:cNvContentPartPr/>
              <p14:nvPr/>
            </p14:nvContentPartPr>
            <p14:xfrm>
              <a:off x="9196833" y="4162735"/>
              <a:ext cx="1162080" cy="59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CE5F1E1-ED05-410D-A828-64A4E5B8104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151833" y="4072735"/>
                <a:ext cx="125172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E271189-991C-49F2-889C-93D8C50961E3}"/>
                  </a:ext>
                </a:extLst>
              </p14:cNvPr>
              <p14:cNvContentPartPr/>
              <p14:nvPr/>
            </p14:nvContentPartPr>
            <p14:xfrm>
              <a:off x="9300873" y="4974175"/>
              <a:ext cx="1160640" cy="82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E271189-991C-49F2-889C-93D8C50961E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255873" y="4884175"/>
                <a:ext cx="1250280" cy="26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82017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n you solve the River Crossing Puzzle? - Farmer, Goat, Cabbage and Wolf -  YouTube">
            <a:extLst>
              <a:ext uri="{FF2B5EF4-FFF2-40B4-BE49-F238E27FC236}">
                <a16:creationId xmlns:a16="http://schemas.microsoft.com/office/drawing/2014/main" id="{38702C3F-CE4E-4BC8-84DA-457AC9251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41" y="481446"/>
            <a:ext cx="8813718" cy="493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96AF956-D6F5-4383-9BE8-D773A2F2EB3F}"/>
                  </a:ext>
                </a:extLst>
              </p14:cNvPr>
              <p14:cNvContentPartPr/>
              <p14:nvPr/>
            </p14:nvContentPartPr>
            <p14:xfrm>
              <a:off x="6720033" y="5257495"/>
              <a:ext cx="1083960" cy="988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96AF956-D6F5-4383-9BE8-D773A2F2EB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02033" y="5239495"/>
                <a:ext cx="1119600" cy="10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68D413C-7116-4981-9679-BBB7F976B427}"/>
                  </a:ext>
                </a:extLst>
              </p14:cNvPr>
              <p14:cNvContentPartPr/>
              <p14:nvPr/>
            </p14:nvContentPartPr>
            <p14:xfrm>
              <a:off x="2585433" y="3276055"/>
              <a:ext cx="3418200" cy="3175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68D413C-7116-4981-9679-BBB7F976B42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67433" y="3258055"/>
                <a:ext cx="3453840" cy="321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38496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4B42119-BDC2-4A7E-8A55-613B47E47183}"/>
                  </a:ext>
                </a:extLst>
              </p14:cNvPr>
              <p14:cNvContentPartPr/>
              <p14:nvPr/>
            </p14:nvContentPartPr>
            <p14:xfrm>
              <a:off x="9296193" y="63775"/>
              <a:ext cx="1829160" cy="689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4B42119-BDC2-4A7E-8A55-613B47E4718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78193" y="45775"/>
                <a:ext cx="1864800" cy="72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6654C9B-4EAA-4BE1-9D2E-C75FE63703F7}"/>
                  </a:ext>
                </a:extLst>
              </p14:cNvPr>
              <p14:cNvContentPartPr/>
              <p14:nvPr/>
            </p14:nvContentPartPr>
            <p14:xfrm>
              <a:off x="2331633" y="3677095"/>
              <a:ext cx="7392960" cy="446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6654C9B-4EAA-4BE1-9D2E-C75FE63703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13633" y="3659095"/>
                <a:ext cx="7428600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03239C0-692E-4EDA-AA3E-29ADDEE6C800}"/>
                  </a:ext>
                </a:extLst>
              </p14:cNvPr>
              <p14:cNvContentPartPr/>
              <p14:nvPr/>
            </p14:nvContentPartPr>
            <p14:xfrm>
              <a:off x="1991073" y="2345095"/>
              <a:ext cx="7196760" cy="1190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03239C0-692E-4EDA-AA3E-29ADDEE6C80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73073" y="2327095"/>
                <a:ext cx="7232400" cy="12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9F1D52A-23C6-458D-85B6-08A14DF5FBB4}"/>
                  </a:ext>
                </a:extLst>
              </p14:cNvPr>
              <p14:cNvContentPartPr/>
              <p14:nvPr/>
            </p14:nvContentPartPr>
            <p14:xfrm>
              <a:off x="2828793" y="168535"/>
              <a:ext cx="6085440" cy="18756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9F1D52A-23C6-458D-85B6-08A14DF5FBB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10793" y="150535"/>
                <a:ext cx="6121080" cy="19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F8261D8D-5BD5-4093-AC3A-F73D1495C23C}"/>
                  </a:ext>
                </a:extLst>
              </p14:cNvPr>
              <p14:cNvContentPartPr/>
              <p14:nvPr/>
            </p14:nvContentPartPr>
            <p14:xfrm>
              <a:off x="488793" y="4551175"/>
              <a:ext cx="130680" cy="5245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F8261D8D-5BD5-4093-AC3A-F73D1495C23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5513" y="4376575"/>
                <a:ext cx="1064880" cy="71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51F867AD-C731-4620-8DE9-2370CD52ACCC}"/>
                  </a:ext>
                </a:extLst>
              </p14:cNvPr>
              <p14:cNvContentPartPr/>
              <p14:nvPr/>
            </p14:nvContentPartPr>
            <p14:xfrm>
              <a:off x="4652553" y="2110375"/>
              <a:ext cx="127800" cy="471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51F867AD-C731-4620-8DE9-2370CD52ACC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34553" y="2092375"/>
                <a:ext cx="16344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42ED3006-D9DC-413B-BCDC-99DAFD0D6A50}"/>
                  </a:ext>
                </a:extLst>
              </p14:cNvPr>
              <p14:cNvContentPartPr/>
              <p14:nvPr/>
            </p14:nvContentPartPr>
            <p14:xfrm>
              <a:off x="4252593" y="2377495"/>
              <a:ext cx="452160" cy="6516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42ED3006-D9DC-413B-BCDC-99DAFD0D6A5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34593" y="2359495"/>
                <a:ext cx="487800" cy="68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3053A3B-DA46-4057-ACD8-A1D4B70DE2D9}"/>
                  </a:ext>
                </a:extLst>
              </p14:cNvPr>
              <p14:cNvContentPartPr/>
              <p14:nvPr/>
            </p14:nvContentPartPr>
            <p14:xfrm>
              <a:off x="7562073" y="777655"/>
              <a:ext cx="3977280" cy="136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3053A3B-DA46-4057-ACD8-A1D4B70DE2D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544073" y="759655"/>
                <a:ext cx="401292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3E1BE92-E916-4A47-83EF-744B8FD0469F}"/>
                  </a:ext>
                </a:extLst>
              </p14:cNvPr>
              <p14:cNvContentPartPr/>
              <p14:nvPr/>
            </p14:nvContentPartPr>
            <p14:xfrm>
              <a:off x="2868753" y="2696095"/>
              <a:ext cx="6006600" cy="801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3E1BE92-E916-4A47-83EF-744B8FD0469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23753" y="2606095"/>
                <a:ext cx="6096240" cy="9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B98574B-2093-4479-9436-6C6DDD0C9E27}"/>
                  </a:ext>
                </a:extLst>
              </p14:cNvPr>
              <p14:cNvContentPartPr/>
              <p14:nvPr/>
            </p14:nvContentPartPr>
            <p14:xfrm>
              <a:off x="-64887" y="736615"/>
              <a:ext cx="1709280" cy="1508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B98574B-2093-4479-9436-6C6DDD0C9E2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-82887" y="718615"/>
                <a:ext cx="1744920" cy="154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7EC83C1-442E-4D0A-870C-E84A04D760B9}"/>
                  </a:ext>
                </a:extLst>
              </p14:cNvPr>
              <p14:cNvContentPartPr/>
              <p14:nvPr/>
            </p14:nvContentPartPr>
            <p14:xfrm>
              <a:off x="-8007" y="3911455"/>
              <a:ext cx="1692000" cy="1277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7EC83C1-442E-4D0A-870C-E84A04D760B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-26007" y="3893455"/>
                <a:ext cx="1727640" cy="13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414D931-4305-49CE-959A-9F9874E6DDD3}"/>
                  </a:ext>
                </a:extLst>
              </p14:cNvPr>
              <p14:cNvContentPartPr/>
              <p14:nvPr/>
            </p14:nvContentPartPr>
            <p14:xfrm>
              <a:off x="4318473" y="2403775"/>
              <a:ext cx="469080" cy="600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414D931-4305-49CE-959A-9F9874E6DDD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00473" y="2385775"/>
                <a:ext cx="50472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13DBD88-CE00-4919-BA8B-DAAD26AC840B}"/>
                  </a:ext>
                </a:extLst>
              </p14:cNvPr>
              <p14:cNvContentPartPr/>
              <p14:nvPr/>
            </p14:nvContentPartPr>
            <p14:xfrm>
              <a:off x="3883593" y="4388815"/>
              <a:ext cx="10800" cy="29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13DBD88-CE00-4919-BA8B-DAAD26AC840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65593" y="4370815"/>
                <a:ext cx="464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08C670C-4C8A-4B29-8174-FCC67B8D20AF}"/>
                  </a:ext>
                </a:extLst>
              </p14:cNvPr>
              <p14:cNvContentPartPr/>
              <p14:nvPr/>
            </p14:nvContentPartPr>
            <p14:xfrm>
              <a:off x="425073" y="1224055"/>
              <a:ext cx="410760" cy="599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08C670C-4C8A-4B29-8174-FCC67B8D20A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7073" y="1206055"/>
                <a:ext cx="446400" cy="63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D576E02-287C-4C0D-B150-40C46C084CA5}"/>
                  </a:ext>
                </a:extLst>
              </p14:cNvPr>
              <p14:cNvContentPartPr/>
              <p14:nvPr/>
            </p14:nvContentPartPr>
            <p14:xfrm>
              <a:off x="311313" y="4140055"/>
              <a:ext cx="528120" cy="583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D576E02-287C-4C0D-B150-40C46C084CA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3313" y="4122055"/>
                <a:ext cx="563760" cy="61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3691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/>
              <a:t>Represention</a:t>
            </a:r>
            <a:endParaRPr lang="en-GB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IE" dirty="0"/>
              <a:t>Initial State</a:t>
            </a:r>
          </a:p>
          <a:p>
            <a:pPr lvl="1" eaLnBrk="1" hangingPunct="1"/>
            <a:r>
              <a:rPr lang="en-IE" dirty="0"/>
              <a:t>(S, S, S, S)</a:t>
            </a:r>
          </a:p>
          <a:p>
            <a:pPr eaLnBrk="1" hangingPunct="1"/>
            <a:r>
              <a:rPr lang="en-IE" dirty="0"/>
              <a:t>Goal State</a:t>
            </a:r>
          </a:p>
          <a:p>
            <a:pPr lvl="1" eaLnBrk="1" hangingPunct="1"/>
            <a:r>
              <a:rPr lang="en-IE" dirty="0"/>
              <a:t>what constitutes a solution</a:t>
            </a:r>
          </a:p>
          <a:p>
            <a:pPr lvl="1" eaLnBrk="1" hangingPunct="1"/>
            <a:r>
              <a:rPr lang="en-IE" dirty="0"/>
              <a:t>(N, N, N, N)</a:t>
            </a:r>
          </a:p>
          <a:p>
            <a:pPr eaLnBrk="1" hangingPunct="1"/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F18A957-F13D-4363-9536-3FD490A94E11}"/>
                  </a:ext>
                </a:extLst>
              </p14:cNvPr>
              <p14:cNvContentPartPr/>
              <p14:nvPr/>
            </p14:nvContentPartPr>
            <p14:xfrm>
              <a:off x="1437753" y="2314135"/>
              <a:ext cx="1440720" cy="273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F18A957-F13D-4363-9536-3FD490A94E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2753" y="2224135"/>
                <a:ext cx="1530360" cy="45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A256BF6-43C6-4179-BDA6-0769DB10306D}"/>
                  </a:ext>
                </a:extLst>
              </p14:cNvPr>
              <p14:cNvContentPartPr/>
              <p14:nvPr/>
            </p14:nvContentPartPr>
            <p14:xfrm>
              <a:off x="6168873" y="1249255"/>
              <a:ext cx="452160" cy="831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A256BF6-43C6-4179-BDA6-0769DB10306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50873" y="1231255"/>
                <a:ext cx="487800" cy="86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00F5C10-6370-4E84-9675-DEA9851B06E7}"/>
                  </a:ext>
                </a:extLst>
              </p14:cNvPr>
              <p14:cNvContentPartPr/>
              <p14:nvPr/>
            </p14:nvContentPartPr>
            <p14:xfrm>
              <a:off x="7358673" y="1177975"/>
              <a:ext cx="657000" cy="866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00F5C10-6370-4E84-9675-DEA9851B06E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40673" y="1159975"/>
                <a:ext cx="692640" cy="90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98432A4-BFDE-4CA8-B231-460957B4F7C4}"/>
                  </a:ext>
                </a:extLst>
              </p14:cNvPr>
              <p14:cNvContentPartPr/>
              <p14:nvPr/>
            </p14:nvContentPartPr>
            <p14:xfrm>
              <a:off x="8950953" y="1186255"/>
              <a:ext cx="291600" cy="557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98432A4-BFDE-4CA8-B231-460957B4F7C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32953" y="1168255"/>
                <a:ext cx="327240" cy="59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66B7DEF-87F8-40D9-8AFD-A05F14C6C812}"/>
                  </a:ext>
                </a:extLst>
              </p14:cNvPr>
              <p14:cNvContentPartPr/>
              <p14:nvPr/>
            </p14:nvContentPartPr>
            <p14:xfrm>
              <a:off x="10218873" y="1176535"/>
              <a:ext cx="410760" cy="543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66B7DEF-87F8-40D9-8AFD-A05F14C6C81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200873" y="1158535"/>
                <a:ext cx="446400" cy="57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CA98EAB-39E3-4B77-8218-9F6A6C811567}"/>
                  </a:ext>
                </a:extLst>
              </p14:cNvPr>
              <p14:cNvContentPartPr/>
              <p14:nvPr/>
            </p14:nvContentPartPr>
            <p14:xfrm>
              <a:off x="5830473" y="2200375"/>
              <a:ext cx="5088960" cy="165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CA98EAB-39E3-4B77-8218-9F6A6C81156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12473" y="2182375"/>
                <a:ext cx="512460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3BE7CE6-C258-4A01-93CE-F8E7E7BF045A}"/>
                  </a:ext>
                </a:extLst>
              </p14:cNvPr>
              <p14:cNvContentPartPr/>
              <p14:nvPr/>
            </p14:nvContentPartPr>
            <p14:xfrm>
              <a:off x="1533513" y="3695455"/>
              <a:ext cx="1458720" cy="162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3BE7CE6-C258-4A01-93CE-F8E7E7BF045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88513" y="3605455"/>
                <a:ext cx="1548360" cy="341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/>
              <a:t>Representation Language</a:t>
            </a:r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IE" dirty="0"/>
              <a:t>How to encode the problem?</a:t>
            </a:r>
          </a:p>
          <a:p>
            <a:pPr eaLnBrk="1" hangingPunct="1"/>
            <a:r>
              <a:rPr lang="en-IE" dirty="0"/>
              <a:t>We need to represent</a:t>
            </a:r>
          </a:p>
          <a:p>
            <a:pPr lvl="1" eaLnBrk="1" hangingPunct="1"/>
            <a:r>
              <a:rPr lang="en-IE" dirty="0"/>
              <a:t>the position of four objects</a:t>
            </a:r>
          </a:p>
          <a:p>
            <a:pPr lvl="2" eaLnBrk="1" hangingPunct="1"/>
            <a:r>
              <a:rPr lang="en-IE" dirty="0"/>
              <a:t>we ignore the boat because the farmer is always with the boat</a:t>
            </a:r>
          </a:p>
          <a:p>
            <a:pPr lvl="1" eaLnBrk="1" hangingPunct="1"/>
            <a:r>
              <a:rPr lang="en-IE" dirty="0"/>
              <a:t>either north or south bank</a:t>
            </a:r>
          </a:p>
          <a:p>
            <a:pPr eaLnBrk="1" hangingPunct="1"/>
            <a:r>
              <a:rPr lang="en-IE" dirty="0"/>
              <a:t>A natural choice is a tuple</a:t>
            </a:r>
            <a:endParaRPr lang="en-GB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05200" y="5105400"/>
            <a:ext cx="5670550" cy="1219200"/>
            <a:chOff x="2160" y="2064"/>
            <a:chExt cx="3572" cy="76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160" y="2208"/>
              <a:ext cx="3572" cy="624"/>
              <a:chOff x="624" y="2112"/>
              <a:chExt cx="3572" cy="624"/>
            </a:xfrm>
          </p:grpSpPr>
          <p:sp>
            <p:nvSpPr>
              <p:cNvPr id="24586" name="Rectangle 6"/>
              <p:cNvSpPr>
                <a:spLocks noChangeArrowheads="1"/>
              </p:cNvSpPr>
              <p:nvPr/>
            </p:nvSpPr>
            <p:spPr bwMode="auto">
              <a:xfrm>
                <a:off x="960" y="2256"/>
                <a:ext cx="576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buSzTx/>
                  <a:buFontTx/>
                  <a:buNone/>
                </a:pPr>
                <a:r>
                  <a:rPr lang="en-IE" sz="2400">
                    <a:latin typeface="Times New Roman" pitchFamily="18" charset="0"/>
                  </a:rPr>
                  <a:t>A?</a:t>
                </a:r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24587" name="Rectangle 7"/>
              <p:cNvSpPr>
                <a:spLocks noChangeArrowheads="1"/>
              </p:cNvSpPr>
              <p:nvPr/>
            </p:nvSpPr>
            <p:spPr bwMode="auto">
              <a:xfrm>
                <a:off x="1776" y="2256"/>
                <a:ext cx="576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buSzTx/>
                  <a:buFontTx/>
                  <a:buNone/>
                </a:pPr>
                <a:r>
                  <a:rPr lang="en-IE" sz="2400">
                    <a:latin typeface="Times New Roman" pitchFamily="18" charset="0"/>
                  </a:rPr>
                  <a:t>B?</a:t>
                </a:r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24588" name="Rectangle 8"/>
              <p:cNvSpPr>
                <a:spLocks noChangeArrowheads="1"/>
              </p:cNvSpPr>
              <p:nvPr/>
            </p:nvSpPr>
            <p:spPr bwMode="auto">
              <a:xfrm>
                <a:off x="2544" y="2256"/>
                <a:ext cx="576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buSzTx/>
                  <a:buFontTx/>
                  <a:buNone/>
                </a:pPr>
                <a:r>
                  <a:rPr lang="en-IE" sz="2400">
                    <a:latin typeface="Times New Roman" pitchFamily="18" charset="0"/>
                  </a:rPr>
                  <a:t>C?</a:t>
                </a:r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24589" name="Rectangle 9"/>
              <p:cNvSpPr>
                <a:spLocks noChangeArrowheads="1"/>
              </p:cNvSpPr>
              <p:nvPr/>
            </p:nvSpPr>
            <p:spPr bwMode="auto">
              <a:xfrm>
                <a:off x="3312" y="2256"/>
                <a:ext cx="576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buSzTx/>
                  <a:buFontTx/>
                  <a:buNone/>
                </a:pPr>
                <a:r>
                  <a:rPr lang="en-IE" sz="2400">
                    <a:latin typeface="Times New Roman" pitchFamily="18" charset="0"/>
                  </a:rPr>
                  <a:t>D?</a:t>
                </a:r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24590" name="Text Box 10"/>
              <p:cNvSpPr txBox="1">
                <a:spLocks noChangeArrowheads="1"/>
              </p:cNvSpPr>
              <p:nvPr/>
            </p:nvSpPr>
            <p:spPr bwMode="auto">
              <a:xfrm>
                <a:off x="624" y="2116"/>
                <a:ext cx="260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IE" sz="5400">
                    <a:latin typeface="Arial" pitchFamily="34" charset="0"/>
                  </a:rPr>
                  <a:t>(</a:t>
                </a:r>
                <a:endParaRPr lang="en-GB" sz="5400">
                  <a:latin typeface="Arial" pitchFamily="34" charset="0"/>
                </a:endParaRPr>
              </a:p>
            </p:txBody>
          </p:sp>
          <p:sp>
            <p:nvSpPr>
              <p:cNvPr id="24591" name="Text Box 11"/>
              <p:cNvSpPr txBox="1">
                <a:spLocks noChangeArrowheads="1"/>
              </p:cNvSpPr>
              <p:nvPr/>
            </p:nvSpPr>
            <p:spPr bwMode="auto">
              <a:xfrm>
                <a:off x="3936" y="2112"/>
                <a:ext cx="260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IE" sz="5400">
                    <a:latin typeface="Arial" pitchFamily="34" charset="0"/>
                  </a:rPr>
                  <a:t>)</a:t>
                </a:r>
                <a:endParaRPr lang="en-GB" sz="5400">
                  <a:latin typeface="Arial" pitchFamily="34" charset="0"/>
                </a:endParaRPr>
              </a:p>
            </p:txBody>
          </p:sp>
          <p:sp>
            <p:nvSpPr>
              <p:cNvPr id="24592" name="Text Box 12"/>
              <p:cNvSpPr txBox="1">
                <a:spLocks noChangeArrowheads="1"/>
              </p:cNvSpPr>
              <p:nvPr/>
            </p:nvSpPr>
            <p:spPr bwMode="auto">
              <a:xfrm>
                <a:off x="3120" y="2160"/>
                <a:ext cx="23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IE" sz="5400">
                    <a:latin typeface="Arial" pitchFamily="34" charset="0"/>
                  </a:rPr>
                  <a:t>,</a:t>
                </a:r>
                <a:endParaRPr lang="en-GB" sz="5400">
                  <a:latin typeface="Arial" pitchFamily="34" charset="0"/>
                </a:endParaRPr>
              </a:p>
            </p:txBody>
          </p:sp>
          <p:sp>
            <p:nvSpPr>
              <p:cNvPr id="24593" name="Text Box 13"/>
              <p:cNvSpPr txBox="1">
                <a:spLocks noChangeArrowheads="1"/>
              </p:cNvSpPr>
              <p:nvPr/>
            </p:nvSpPr>
            <p:spPr bwMode="auto">
              <a:xfrm>
                <a:off x="2352" y="2160"/>
                <a:ext cx="23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IE" sz="5400">
                    <a:latin typeface="Arial" pitchFamily="34" charset="0"/>
                  </a:rPr>
                  <a:t>,</a:t>
                </a:r>
                <a:endParaRPr lang="en-GB" sz="5400">
                  <a:latin typeface="Arial" pitchFamily="34" charset="0"/>
                </a:endParaRPr>
              </a:p>
            </p:txBody>
          </p:sp>
          <p:sp>
            <p:nvSpPr>
              <p:cNvPr id="24594" name="Text Box 14"/>
              <p:cNvSpPr txBox="1">
                <a:spLocks noChangeArrowheads="1"/>
              </p:cNvSpPr>
              <p:nvPr/>
            </p:nvSpPr>
            <p:spPr bwMode="auto">
              <a:xfrm>
                <a:off x="1536" y="2160"/>
                <a:ext cx="23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IE" sz="5400">
                    <a:latin typeface="Arial" pitchFamily="34" charset="0"/>
                  </a:rPr>
                  <a:t>,</a:t>
                </a:r>
                <a:endParaRPr lang="en-GB" sz="5400">
                  <a:latin typeface="Arial" pitchFamily="34" charset="0"/>
                </a:endParaRPr>
              </a:p>
            </p:txBody>
          </p:sp>
        </p:grpSp>
        <p:sp>
          <p:nvSpPr>
            <p:cNvPr id="24582" name="Text Box 15"/>
            <p:cNvSpPr txBox="1">
              <a:spLocks noChangeArrowheads="1"/>
            </p:cNvSpPr>
            <p:nvPr/>
          </p:nvSpPr>
          <p:spPr bwMode="auto">
            <a:xfrm>
              <a:off x="2448" y="2064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Tx/>
                <a:buFontTx/>
                <a:buNone/>
              </a:pPr>
              <a:r>
                <a:rPr lang="en-IE" sz="2400" dirty="0">
                  <a:latin typeface="Times New Roman" pitchFamily="18" charset="0"/>
                </a:rPr>
                <a:t>farmer</a:t>
              </a:r>
              <a:endParaRPr lang="en-GB" sz="2400" dirty="0">
                <a:latin typeface="Times New Roman" pitchFamily="18" charset="0"/>
              </a:endParaRPr>
            </a:p>
          </p:txBody>
        </p:sp>
        <p:sp>
          <p:nvSpPr>
            <p:cNvPr id="24583" name="Text Box 16"/>
            <p:cNvSpPr txBox="1">
              <a:spLocks noChangeArrowheads="1"/>
            </p:cNvSpPr>
            <p:nvPr/>
          </p:nvSpPr>
          <p:spPr bwMode="auto">
            <a:xfrm>
              <a:off x="3312" y="2064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Tx/>
                <a:buFontTx/>
                <a:buNone/>
              </a:pPr>
              <a:r>
                <a:rPr lang="en-IE" sz="2400" dirty="0">
                  <a:latin typeface="Times New Roman" pitchFamily="18" charset="0"/>
                </a:rPr>
                <a:t>wolf</a:t>
              </a:r>
              <a:endParaRPr lang="en-GB" sz="2400" dirty="0">
                <a:latin typeface="Times New Roman" pitchFamily="18" charset="0"/>
              </a:endParaRPr>
            </a:p>
          </p:txBody>
        </p:sp>
        <p:sp>
          <p:nvSpPr>
            <p:cNvPr id="24584" name="Text Box 17"/>
            <p:cNvSpPr txBox="1">
              <a:spLocks noChangeArrowheads="1"/>
            </p:cNvSpPr>
            <p:nvPr/>
          </p:nvSpPr>
          <p:spPr bwMode="auto">
            <a:xfrm>
              <a:off x="4032" y="2064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Tx/>
                <a:buFontTx/>
                <a:buNone/>
              </a:pPr>
              <a:r>
                <a:rPr lang="en-IE" sz="2400" dirty="0">
                  <a:latin typeface="Times New Roman" pitchFamily="18" charset="0"/>
                </a:rPr>
                <a:t>goat</a:t>
              </a:r>
              <a:endParaRPr lang="en-GB" sz="2400" dirty="0">
                <a:latin typeface="Times New Roman" pitchFamily="18" charset="0"/>
              </a:endParaRPr>
            </a:p>
          </p:txBody>
        </p:sp>
        <p:sp>
          <p:nvSpPr>
            <p:cNvPr id="24585" name="Text Box 18"/>
            <p:cNvSpPr txBox="1">
              <a:spLocks noChangeArrowheads="1"/>
            </p:cNvSpPr>
            <p:nvPr/>
          </p:nvSpPr>
          <p:spPr bwMode="auto">
            <a:xfrm>
              <a:off x="4800" y="2064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Tx/>
                <a:buFontTx/>
                <a:buNone/>
              </a:pPr>
              <a:r>
                <a:rPr lang="en-IE" sz="2400" dirty="0">
                  <a:latin typeface="Times New Roman" pitchFamily="18" charset="0"/>
                </a:rPr>
                <a:t>cabbage</a:t>
              </a:r>
              <a:endParaRPr lang="en-GB" sz="2400" dirty="0">
                <a:latin typeface="Times New Roman" pitchFamily="18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B300022-7318-4340-94AD-5F10BC9D74FB}"/>
                  </a:ext>
                </a:extLst>
              </p14:cNvPr>
              <p14:cNvContentPartPr/>
              <p14:nvPr/>
            </p14:nvContentPartPr>
            <p14:xfrm>
              <a:off x="3973593" y="4527055"/>
              <a:ext cx="918000" cy="441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B300022-7318-4340-94AD-5F10BC9D74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55593" y="4509055"/>
                <a:ext cx="95364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2EE9894-0F78-4FC9-B8E8-8DFA6A6D308F}"/>
                  </a:ext>
                </a:extLst>
              </p14:cNvPr>
              <p14:cNvContentPartPr/>
              <p14:nvPr/>
            </p14:nvContentPartPr>
            <p14:xfrm>
              <a:off x="6601593" y="4556575"/>
              <a:ext cx="932400" cy="5050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2EE9894-0F78-4FC9-B8E8-8DFA6A6D308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83593" y="4538575"/>
                <a:ext cx="968040" cy="54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96A6CBF-5C5F-4D4F-AC1C-3F9F29F2B952}"/>
                  </a:ext>
                </a:extLst>
              </p14:cNvPr>
              <p14:cNvContentPartPr/>
              <p14:nvPr/>
            </p14:nvContentPartPr>
            <p14:xfrm>
              <a:off x="5414313" y="4514095"/>
              <a:ext cx="646200" cy="598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96A6CBF-5C5F-4D4F-AC1C-3F9F29F2B95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96313" y="4496095"/>
                <a:ext cx="681840" cy="63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D045450-A670-48DB-8718-7F68CC865D28}"/>
                  </a:ext>
                </a:extLst>
              </p14:cNvPr>
              <p14:cNvContentPartPr/>
              <p14:nvPr/>
            </p14:nvContentPartPr>
            <p14:xfrm>
              <a:off x="8094513" y="4383415"/>
              <a:ext cx="1254240" cy="757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D045450-A670-48DB-8718-7F68CC865D2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76513" y="4365415"/>
                <a:ext cx="1289880" cy="793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/>
              <a:t>Actions</a:t>
            </a:r>
            <a:endParaRPr lang="en-GB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IE" dirty="0"/>
              <a:t>An action takes one state of the world and turns it into another</a:t>
            </a:r>
          </a:p>
          <a:p>
            <a:pPr eaLnBrk="1" hangingPunct="1">
              <a:defRPr/>
            </a:pPr>
            <a:r>
              <a:rPr lang="en-IE" dirty="0"/>
              <a:t>Carry Goat North</a:t>
            </a:r>
            <a:r>
              <a:rPr lang="fa-IR" dirty="0"/>
              <a:t>حمل گوسفند به سمت شمال </a:t>
            </a:r>
            <a:endParaRPr lang="en-IE" dirty="0"/>
          </a:p>
          <a:p>
            <a:pPr lvl="1" eaLnBrk="1" hangingPunct="1">
              <a:defRPr/>
            </a:pPr>
            <a:r>
              <a:rPr lang="en-IE" sz="2200" dirty="0"/>
              <a:t>start with a world in which the Goat is on the South bank</a:t>
            </a:r>
          </a:p>
          <a:p>
            <a:pPr lvl="1" eaLnBrk="1" hangingPunct="1">
              <a:defRPr/>
            </a:pPr>
            <a:r>
              <a:rPr lang="en-IE" sz="2200" dirty="0"/>
              <a:t>end up with a world in which the Goat is on the North bank</a:t>
            </a:r>
          </a:p>
          <a:p>
            <a:pPr lvl="1" eaLnBrk="1" hangingPunct="1">
              <a:defRPr/>
            </a:pPr>
            <a:r>
              <a:rPr lang="en-IE" sz="2200" dirty="0"/>
              <a:t>nothing else changes</a:t>
            </a:r>
          </a:p>
          <a:p>
            <a:pPr eaLnBrk="1" hangingPunct="1">
              <a:defRPr/>
            </a:pPr>
            <a:r>
              <a:rPr lang="en-IE" dirty="0"/>
              <a:t>Representation</a:t>
            </a:r>
          </a:p>
          <a:p>
            <a:pPr lvl="1" eaLnBrk="1" hangingPunct="1">
              <a:defRPr/>
            </a:pPr>
            <a:r>
              <a:rPr lang="en-IE" sz="2200" dirty="0"/>
              <a:t>Move(Goat, North)</a:t>
            </a:r>
          </a:p>
          <a:p>
            <a:pPr lvl="2" eaLnBrk="1" hangingPunct="1">
              <a:defRPr/>
            </a:pPr>
            <a:r>
              <a:rPr lang="en-IE" sz="1600" dirty="0"/>
              <a:t>(S, ?wolf, S, ?cabbage) =&gt; (N, ?wolf, N, ?cabbage)</a:t>
            </a:r>
          </a:p>
          <a:p>
            <a:pPr lvl="1" eaLnBrk="1" hangingPunct="1">
              <a:defRPr/>
            </a:pPr>
            <a:r>
              <a:rPr lang="en-IE" sz="2200" i="1" dirty="0"/>
              <a:t>?wolf</a:t>
            </a:r>
            <a:r>
              <a:rPr lang="en-IE" sz="2200" dirty="0"/>
              <a:t> is a variable representing the position of the wolf</a:t>
            </a:r>
          </a:p>
          <a:p>
            <a:pPr lvl="1" eaLnBrk="1" hangingPunct="1">
              <a:defRPr/>
            </a:pPr>
            <a:r>
              <a:rPr lang="en-IE" sz="2200" dirty="0"/>
              <a:t>using variables saves me from having to write four rules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IE" dirty="0"/>
          </a:p>
          <a:p>
            <a:pPr lvl="1" eaLnBrk="1" hangingPunct="1">
              <a:lnSpc>
                <a:spcPct val="80000"/>
              </a:lnSpc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/>
              <a:t>Constraints</a:t>
            </a:r>
            <a:endParaRPr lang="en-GB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IE" dirty="0"/>
              <a:t>Certain states of the world are not permitted</a:t>
            </a:r>
          </a:p>
          <a:p>
            <a:pPr lvl="1" eaLnBrk="1" hangingPunct="1"/>
            <a:r>
              <a:rPr lang="en-IE" dirty="0"/>
              <a:t>wolf eats goat (only if farmer not present)</a:t>
            </a:r>
          </a:p>
          <a:p>
            <a:pPr lvl="2" eaLnBrk="1" hangingPunct="1"/>
            <a:r>
              <a:rPr lang="en-IE" dirty="0"/>
              <a:t>(N, S, S, ?cabbage)</a:t>
            </a:r>
          </a:p>
          <a:p>
            <a:pPr lvl="2" eaLnBrk="1" hangingPunct="1"/>
            <a:r>
              <a:rPr lang="en-IE" dirty="0"/>
              <a:t>(S, N, N, ?cabbage)</a:t>
            </a:r>
          </a:p>
          <a:p>
            <a:pPr lvl="1" eaLnBrk="1" hangingPunct="1"/>
            <a:r>
              <a:rPr lang="en-IE" dirty="0"/>
              <a:t>goat eats cabbage (only if farmer not present)</a:t>
            </a:r>
          </a:p>
          <a:p>
            <a:pPr lvl="2" eaLnBrk="1" hangingPunct="1"/>
            <a:r>
              <a:rPr lang="en-IE" dirty="0"/>
              <a:t>(N, ?wolf, S, S)</a:t>
            </a:r>
          </a:p>
          <a:p>
            <a:pPr lvl="2" eaLnBrk="1" hangingPunct="1"/>
            <a:r>
              <a:rPr lang="en-IE" dirty="0"/>
              <a:t>(S, ?wolf, N, N)</a:t>
            </a:r>
          </a:p>
          <a:p>
            <a:pPr lvl="2" eaLnBrk="1" hangingPunct="1"/>
            <a:endParaRPr lang="en-GB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/>
              <a:t>Example – One Solution…</a:t>
            </a:r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752600"/>
            <a:ext cx="8458200" cy="6810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IE" sz="2400" b="1"/>
              <a:t>One 7 step solution to the river problem. </a:t>
            </a:r>
            <a:endParaRPr lang="en-GB" sz="2400" b="1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09800" y="2676525"/>
            <a:ext cx="1371600" cy="1143000"/>
            <a:chOff x="1344" y="1824"/>
            <a:chExt cx="864" cy="720"/>
          </a:xfrm>
        </p:grpSpPr>
        <p:sp>
          <p:nvSpPr>
            <p:cNvPr id="30809" name="Freeform 5"/>
            <p:cNvSpPr>
              <a:spLocks/>
            </p:cNvSpPr>
            <p:nvPr/>
          </p:nvSpPr>
          <p:spPr bwMode="auto">
            <a:xfrm rot="5400000">
              <a:off x="1608" y="1800"/>
              <a:ext cx="288" cy="720"/>
            </a:xfrm>
            <a:custGeom>
              <a:avLst/>
              <a:gdLst>
                <a:gd name="T0" fmla="*/ 0 w 2010"/>
                <a:gd name="T1" fmla="*/ 443 h 1134"/>
                <a:gd name="T2" fmla="*/ 2 w 2010"/>
                <a:gd name="T3" fmla="*/ 421 h 1134"/>
                <a:gd name="T4" fmla="*/ 6 w 2010"/>
                <a:gd name="T5" fmla="*/ 345 h 1134"/>
                <a:gd name="T6" fmla="*/ 10 w 2010"/>
                <a:gd name="T7" fmla="*/ 229 h 1134"/>
                <a:gd name="T8" fmla="*/ 13 w 2010"/>
                <a:gd name="T9" fmla="*/ 156 h 1134"/>
                <a:gd name="T10" fmla="*/ 16 w 2010"/>
                <a:gd name="T11" fmla="*/ 116 h 1134"/>
                <a:gd name="T12" fmla="*/ 17 w 2010"/>
                <a:gd name="T13" fmla="*/ 83 h 1134"/>
                <a:gd name="T14" fmla="*/ 20 w 2010"/>
                <a:gd name="T15" fmla="*/ 44 h 1134"/>
                <a:gd name="T16" fmla="*/ 21 w 2010"/>
                <a:gd name="T17" fmla="*/ 11 h 1134"/>
                <a:gd name="T18" fmla="*/ 23 w 2010"/>
                <a:gd name="T19" fmla="*/ 0 h 1134"/>
                <a:gd name="T20" fmla="*/ 29 w 2010"/>
                <a:gd name="T21" fmla="*/ 11 h 1134"/>
                <a:gd name="T22" fmla="*/ 31 w 2010"/>
                <a:gd name="T23" fmla="*/ 18 h 1134"/>
                <a:gd name="T24" fmla="*/ 35 w 2010"/>
                <a:gd name="T25" fmla="*/ 29 h 1134"/>
                <a:gd name="T26" fmla="*/ 38 w 2010"/>
                <a:gd name="T27" fmla="*/ 11 h 1134"/>
                <a:gd name="T28" fmla="*/ 39 w 2010"/>
                <a:gd name="T29" fmla="*/ 4 h 1134"/>
                <a:gd name="T30" fmla="*/ 41 w 2010"/>
                <a:gd name="T31" fmla="*/ 7 h 1134"/>
                <a:gd name="T32" fmla="*/ 41 w 2010"/>
                <a:gd name="T33" fmla="*/ 22 h 1134"/>
                <a:gd name="T34" fmla="*/ 40 w 2010"/>
                <a:gd name="T35" fmla="*/ 40 h 1134"/>
                <a:gd name="T36" fmla="*/ 40 w 2010"/>
                <a:gd name="T37" fmla="*/ 95 h 1134"/>
                <a:gd name="T38" fmla="*/ 39 w 2010"/>
                <a:gd name="T39" fmla="*/ 109 h 1134"/>
                <a:gd name="T40" fmla="*/ 39 w 2010"/>
                <a:gd name="T41" fmla="*/ 120 h 1134"/>
                <a:gd name="T42" fmla="*/ 38 w 2010"/>
                <a:gd name="T43" fmla="*/ 189 h 1134"/>
                <a:gd name="T44" fmla="*/ 39 w 2010"/>
                <a:gd name="T45" fmla="*/ 247 h 1134"/>
                <a:gd name="T46" fmla="*/ 38 w 2010"/>
                <a:gd name="T47" fmla="*/ 309 h 1134"/>
                <a:gd name="T48" fmla="*/ 37 w 2010"/>
                <a:gd name="T49" fmla="*/ 352 h 1134"/>
                <a:gd name="T50" fmla="*/ 36 w 2010"/>
                <a:gd name="T51" fmla="*/ 359 h 1134"/>
                <a:gd name="T52" fmla="*/ 34 w 2010"/>
                <a:gd name="T53" fmla="*/ 396 h 1134"/>
                <a:gd name="T54" fmla="*/ 34 w 2010"/>
                <a:gd name="T55" fmla="*/ 417 h 1134"/>
                <a:gd name="T56" fmla="*/ 34 w 2010"/>
                <a:gd name="T57" fmla="*/ 432 h 1134"/>
                <a:gd name="T58" fmla="*/ 33 w 2010"/>
                <a:gd name="T59" fmla="*/ 443 h 1134"/>
                <a:gd name="T60" fmla="*/ 33 w 2010"/>
                <a:gd name="T61" fmla="*/ 453 h 1134"/>
                <a:gd name="T62" fmla="*/ 33 w 2010"/>
                <a:gd name="T63" fmla="*/ 457 h 1134"/>
                <a:gd name="T64" fmla="*/ 31 w 2010"/>
                <a:gd name="T65" fmla="*/ 446 h 1134"/>
                <a:gd name="T66" fmla="*/ 31 w 2010"/>
                <a:gd name="T67" fmla="*/ 443 h 1134"/>
                <a:gd name="T68" fmla="*/ 26 w 2010"/>
                <a:gd name="T69" fmla="*/ 457 h 1134"/>
                <a:gd name="T70" fmla="*/ 23 w 2010"/>
                <a:gd name="T71" fmla="*/ 450 h 1134"/>
                <a:gd name="T72" fmla="*/ 21 w 2010"/>
                <a:gd name="T73" fmla="*/ 443 h 1134"/>
                <a:gd name="T74" fmla="*/ 20 w 2010"/>
                <a:gd name="T75" fmla="*/ 439 h 1134"/>
                <a:gd name="T76" fmla="*/ 10 w 2010"/>
                <a:gd name="T77" fmla="*/ 443 h 1134"/>
                <a:gd name="T78" fmla="*/ 5 w 2010"/>
                <a:gd name="T79" fmla="*/ 432 h 1134"/>
                <a:gd name="T80" fmla="*/ 1 w 2010"/>
                <a:gd name="T81" fmla="*/ 439 h 11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10"/>
                <a:gd name="T124" fmla="*/ 0 h 1134"/>
                <a:gd name="T125" fmla="*/ 2010 w 2010"/>
                <a:gd name="T126" fmla="*/ 1134 h 11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10" h="1134">
                  <a:moveTo>
                    <a:pt x="0" y="1098"/>
                  </a:moveTo>
                  <a:cubicBezTo>
                    <a:pt x="49" y="1088"/>
                    <a:pt x="73" y="1079"/>
                    <a:pt x="108" y="1044"/>
                  </a:cubicBezTo>
                  <a:cubicBezTo>
                    <a:pt x="137" y="927"/>
                    <a:pt x="220" y="919"/>
                    <a:pt x="306" y="855"/>
                  </a:cubicBezTo>
                  <a:cubicBezTo>
                    <a:pt x="339" y="756"/>
                    <a:pt x="379" y="627"/>
                    <a:pt x="468" y="567"/>
                  </a:cubicBezTo>
                  <a:cubicBezTo>
                    <a:pt x="519" y="491"/>
                    <a:pt x="567" y="445"/>
                    <a:pt x="639" y="387"/>
                  </a:cubicBezTo>
                  <a:cubicBezTo>
                    <a:pt x="689" y="347"/>
                    <a:pt x="730" y="304"/>
                    <a:pt x="792" y="288"/>
                  </a:cubicBezTo>
                  <a:cubicBezTo>
                    <a:pt x="830" y="263"/>
                    <a:pt x="853" y="255"/>
                    <a:pt x="837" y="207"/>
                  </a:cubicBezTo>
                  <a:cubicBezTo>
                    <a:pt x="855" y="153"/>
                    <a:pt x="911" y="125"/>
                    <a:pt x="963" y="108"/>
                  </a:cubicBezTo>
                  <a:cubicBezTo>
                    <a:pt x="971" y="97"/>
                    <a:pt x="1018" y="32"/>
                    <a:pt x="1026" y="27"/>
                  </a:cubicBezTo>
                  <a:cubicBezTo>
                    <a:pt x="1046" y="14"/>
                    <a:pt x="1101" y="6"/>
                    <a:pt x="1125" y="0"/>
                  </a:cubicBezTo>
                  <a:cubicBezTo>
                    <a:pt x="1216" y="6"/>
                    <a:pt x="1297" y="14"/>
                    <a:pt x="1386" y="27"/>
                  </a:cubicBezTo>
                  <a:cubicBezTo>
                    <a:pt x="1429" y="49"/>
                    <a:pt x="1453" y="38"/>
                    <a:pt x="1503" y="45"/>
                  </a:cubicBezTo>
                  <a:cubicBezTo>
                    <a:pt x="1572" y="55"/>
                    <a:pt x="1641" y="63"/>
                    <a:pt x="1710" y="72"/>
                  </a:cubicBezTo>
                  <a:cubicBezTo>
                    <a:pt x="1754" y="61"/>
                    <a:pt x="1793" y="41"/>
                    <a:pt x="1836" y="27"/>
                  </a:cubicBezTo>
                  <a:cubicBezTo>
                    <a:pt x="1854" y="21"/>
                    <a:pt x="1890" y="9"/>
                    <a:pt x="1890" y="9"/>
                  </a:cubicBezTo>
                  <a:cubicBezTo>
                    <a:pt x="1926" y="12"/>
                    <a:pt x="1966" y="2"/>
                    <a:pt x="1998" y="18"/>
                  </a:cubicBezTo>
                  <a:cubicBezTo>
                    <a:pt x="2010" y="24"/>
                    <a:pt x="1988" y="43"/>
                    <a:pt x="1980" y="54"/>
                  </a:cubicBezTo>
                  <a:cubicBezTo>
                    <a:pt x="1967" y="71"/>
                    <a:pt x="1950" y="84"/>
                    <a:pt x="1935" y="99"/>
                  </a:cubicBezTo>
                  <a:cubicBezTo>
                    <a:pt x="1937" y="115"/>
                    <a:pt x="1962" y="209"/>
                    <a:pt x="1944" y="234"/>
                  </a:cubicBezTo>
                  <a:cubicBezTo>
                    <a:pt x="1934" y="248"/>
                    <a:pt x="1919" y="257"/>
                    <a:pt x="1908" y="270"/>
                  </a:cubicBezTo>
                  <a:cubicBezTo>
                    <a:pt x="1901" y="278"/>
                    <a:pt x="1896" y="288"/>
                    <a:pt x="1890" y="297"/>
                  </a:cubicBezTo>
                  <a:cubicBezTo>
                    <a:pt x="1881" y="380"/>
                    <a:pt x="1871" y="402"/>
                    <a:pt x="1827" y="468"/>
                  </a:cubicBezTo>
                  <a:cubicBezTo>
                    <a:pt x="1810" y="536"/>
                    <a:pt x="1834" y="565"/>
                    <a:pt x="1881" y="612"/>
                  </a:cubicBezTo>
                  <a:cubicBezTo>
                    <a:pt x="1897" y="661"/>
                    <a:pt x="1858" y="714"/>
                    <a:pt x="1845" y="765"/>
                  </a:cubicBezTo>
                  <a:cubicBezTo>
                    <a:pt x="1857" y="812"/>
                    <a:pt x="1868" y="823"/>
                    <a:pt x="1818" y="873"/>
                  </a:cubicBezTo>
                  <a:cubicBezTo>
                    <a:pt x="1801" y="890"/>
                    <a:pt x="1769" y="883"/>
                    <a:pt x="1746" y="891"/>
                  </a:cubicBezTo>
                  <a:cubicBezTo>
                    <a:pt x="1725" y="923"/>
                    <a:pt x="1690" y="946"/>
                    <a:pt x="1674" y="981"/>
                  </a:cubicBezTo>
                  <a:cubicBezTo>
                    <a:pt x="1666" y="998"/>
                    <a:pt x="1661" y="1017"/>
                    <a:pt x="1656" y="1035"/>
                  </a:cubicBezTo>
                  <a:cubicBezTo>
                    <a:pt x="1653" y="1047"/>
                    <a:pt x="1652" y="1060"/>
                    <a:pt x="1647" y="1071"/>
                  </a:cubicBezTo>
                  <a:cubicBezTo>
                    <a:pt x="1643" y="1081"/>
                    <a:pt x="1634" y="1088"/>
                    <a:pt x="1629" y="1098"/>
                  </a:cubicBezTo>
                  <a:cubicBezTo>
                    <a:pt x="1625" y="1106"/>
                    <a:pt x="1627" y="1118"/>
                    <a:pt x="1620" y="1125"/>
                  </a:cubicBezTo>
                  <a:cubicBezTo>
                    <a:pt x="1613" y="1132"/>
                    <a:pt x="1602" y="1131"/>
                    <a:pt x="1593" y="1134"/>
                  </a:cubicBezTo>
                  <a:cubicBezTo>
                    <a:pt x="1582" y="1130"/>
                    <a:pt x="1531" y="1113"/>
                    <a:pt x="1512" y="1107"/>
                  </a:cubicBezTo>
                  <a:cubicBezTo>
                    <a:pt x="1503" y="1104"/>
                    <a:pt x="1485" y="1098"/>
                    <a:pt x="1485" y="1098"/>
                  </a:cubicBezTo>
                  <a:cubicBezTo>
                    <a:pt x="1413" y="1110"/>
                    <a:pt x="1341" y="1122"/>
                    <a:pt x="1269" y="1134"/>
                  </a:cubicBezTo>
                  <a:cubicBezTo>
                    <a:pt x="1098" y="1120"/>
                    <a:pt x="1217" y="1134"/>
                    <a:pt x="1116" y="1116"/>
                  </a:cubicBezTo>
                  <a:cubicBezTo>
                    <a:pt x="1080" y="1110"/>
                    <a:pt x="1044" y="1104"/>
                    <a:pt x="1008" y="1098"/>
                  </a:cubicBezTo>
                  <a:cubicBezTo>
                    <a:pt x="990" y="1095"/>
                    <a:pt x="954" y="1089"/>
                    <a:pt x="954" y="1089"/>
                  </a:cubicBezTo>
                  <a:cubicBezTo>
                    <a:pt x="793" y="1095"/>
                    <a:pt x="637" y="1109"/>
                    <a:pt x="477" y="1098"/>
                  </a:cubicBezTo>
                  <a:cubicBezTo>
                    <a:pt x="405" y="1086"/>
                    <a:pt x="333" y="1078"/>
                    <a:pt x="261" y="1071"/>
                  </a:cubicBezTo>
                  <a:cubicBezTo>
                    <a:pt x="192" y="1077"/>
                    <a:pt x="54" y="1089"/>
                    <a:pt x="54" y="1089"/>
                  </a:cubicBezTo>
                </a:path>
              </a:pathLst>
            </a:cu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30810" name="Rectangle 6"/>
            <p:cNvSpPr>
              <a:spLocks noChangeArrowheads="1"/>
            </p:cNvSpPr>
            <p:nvPr/>
          </p:nvSpPr>
          <p:spPr bwMode="auto">
            <a:xfrm>
              <a:off x="1344" y="1824"/>
              <a:ext cx="864" cy="72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2209800" y="341471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IE" b="1">
                <a:latin typeface="Arial" pitchFamily="34" charset="0"/>
              </a:rPr>
              <a:t>F</a:t>
            </a:r>
            <a:endParaRPr lang="en-GB" b="1">
              <a:latin typeface="Arial" pitchFamily="34" charset="0"/>
            </a:endParaRPr>
          </a:p>
        </p:txBody>
      </p:sp>
      <p:sp>
        <p:nvSpPr>
          <p:cNvPr id="30726" name="Text Box 8"/>
          <p:cNvSpPr txBox="1">
            <a:spLocks noChangeArrowheads="1"/>
          </p:cNvSpPr>
          <p:nvPr/>
        </p:nvSpPr>
        <p:spPr bwMode="auto">
          <a:xfrm>
            <a:off x="2514600" y="3414713"/>
            <a:ext cx="40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IE" b="1">
                <a:latin typeface="Arial" pitchFamily="34" charset="0"/>
              </a:rPr>
              <a:t>W</a:t>
            </a:r>
            <a:endParaRPr lang="en-GB" b="1">
              <a:latin typeface="Arial" pitchFamily="34" charset="0"/>
            </a:endParaRPr>
          </a:p>
        </p:txBody>
      </p:sp>
      <p:sp>
        <p:nvSpPr>
          <p:cNvPr id="30727" name="Text Box 9"/>
          <p:cNvSpPr txBox="1">
            <a:spLocks noChangeArrowheads="1"/>
          </p:cNvSpPr>
          <p:nvPr/>
        </p:nvSpPr>
        <p:spPr bwMode="auto">
          <a:xfrm>
            <a:off x="2894013" y="341471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IE" b="1">
                <a:latin typeface="Arial" pitchFamily="34" charset="0"/>
              </a:rPr>
              <a:t>G</a:t>
            </a:r>
            <a:endParaRPr lang="en-GB" b="1">
              <a:latin typeface="Arial" pitchFamily="34" charset="0"/>
            </a:endParaRPr>
          </a:p>
        </p:txBody>
      </p:sp>
      <p:sp>
        <p:nvSpPr>
          <p:cNvPr id="30728" name="Text Box 10"/>
          <p:cNvSpPr txBox="1">
            <a:spLocks noChangeArrowheads="1"/>
          </p:cNvSpPr>
          <p:nvPr/>
        </p:nvSpPr>
        <p:spPr bwMode="auto">
          <a:xfrm>
            <a:off x="3198813" y="34147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IE" b="1">
                <a:latin typeface="Arial" pitchFamily="34" charset="0"/>
              </a:rPr>
              <a:t>C</a:t>
            </a:r>
            <a:endParaRPr lang="en-GB" b="1">
              <a:latin typeface="Arial" pitchFamily="34" charset="0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209800" y="4876800"/>
            <a:ext cx="1371600" cy="1143000"/>
            <a:chOff x="1344" y="1824"/>
            <a:chExt cx="864" cy="720"/>
          </a:xfrm>
        </p:grpSpPr>
        <p:sp>
          <p:nvSpPr>
            <p:cNvPr id="30807" name="Freeform 12"/>
            <p:cNvSpPr>
              <a:spLocks/>
            </p:cNvSpPr>
            <p:nvPr/>
          </p:nvSpPr>
          <p:spPr bwMode="auto">
            <a:xfrm rot="5400000">
              <a:off x="1608" y="1800"/>
              <a:ext cx="288" cy="720"/>
            </a:xfrm>
            <a:custGeom>
              <a:avLst/>
              <a:gdLst>
                <a:gd name="T0" fmla="*/ 0 w 2010"/>
                <a:gd name="T1" fmla="*/ 443 h 1134"/>
                <a:gd name="T2" fmla="*/ 2 w 2010"/>
                <a:gd name="T3" fmla="*/ 421 h 1134"/>
                <a:gd name="T4" fmla="*/ 6 w 2010"/>
                <a:gd name="T5" fmla="*/ 345 h 1134"/>
                <a:gd name="T6" fmla="*/ 10 w 2010"/>
                <a:gd name="T7" fmla="*/ 229 h 1134"/>
                <a:gd name="T8" fmla="*/ 13 w 2010"/>
                <a:gd name="T9" fmla="*/ 156 h 1134"/>
                <a:gd name="T10" fmla="*/ 16 w 2010"/>
                <a:gd name="T11" fmla="*/ 116 h 1134"/>
                <a:gd name="T12" fmla="*/ 17 w 2010"/>
                <a:gd name="T13" fmla="*/ 83 h 1134"/>
                <a:gd name="T14" fmla="*/ 20 w 2010"/>
                <a:gd name="T15" fmla="*/ 44 h 1134"/>
                <a:gd name="T16" fmla="*/ 21 w 2010"/>
                <a:gd name="T17" fmla="*/ 11 h 1134"/>
                <a:gd name="T18" fmla="*/ 23 w 2010"/>
                <a:gd name="T19" fmla="*/ 0 h 1134"/>
                <a:gd name="T20" fmla="*/ 29 w 2010"/>
                <a:gd name="T21" fmla="*/ 11 h 1134"/>
                <a:gd name="T22" fmla="*/ 31 w 2010"/>
                <a:gd name="T23" fmla="*/ 18 h 1134"/>
                <a:gd name="T24" fmla="*/ 35 w 2010"/>
                <a:gd name="T25" fmla="*/ 29 h 1134"/>
                <a:gd name="T26" fmla="*/ 38 w 2010"/>
                <a:gd name="T27" fmla="*/ 11 h 1134"/>
                <a:gd name="T28" fmla="*/ 39 w 2010"/>
                <a:gd name="T29" fmla="*/ 4 h 1134"/>
                <a:gd name="T30" fmla="*/ 41 w 2010"/>
                <a:gd name="T31" fmla="*/ 7 h 1134"/>
                <a:gd name="T32" fmla="*/ 41 w 2010"/>
                <a:gd name="T33" fmla="*/ 22 h 1134"/>
                <a:gd name="T34" fmla="*/ 40 w 2010"/>
                <a:gd name="T35" fmla="*/ 40 h 1134"/>
                <a:gd name="T36" fmla="*/ 40 w 2010"/>
                <a:gd name="T37" fmla="*/ 95 h 1134"/>
                <a:gd name="T38" fmla="*/ 39 w 2010"/>
                <a:gd name="T39" fmla="*/ 109 h 1134"/>
                <a:gd name="T40" fmla="*/ 39 w 2010"/>
                <a:gd name="T41" fmla="*/ 120 h 1134"/>
                <a:gd name="T42" fmla="*/ 38 w 2010"/>
                <a:gd name="T43" fmla="*/ 189 h 1134"/>
                <a:gd name="T44" fmla="*/ 39 w 2010"/>
                <a:gd name="T45" fmla="*/ 247 h 1134"/>
                <a:gd name="T46" fmla="*/ 38 w 2010"/>
                <a:gd name="T47" fmla="*/ 309 h 1134"/>
                <a:gd name="T48" fmla="*/ 37 w 2010"/>
                <a:gd name="T49" fmla="*/ 352 h 1134"/>
                <a:gd name="T50" fmla="*/ 36 w 2010"/>
                <a:gd name="T51" fmla="*/ 359 h 1134"/>
                <a:gd name="T52" fmla="*/ 34 w 2010"/>
                <a:gd name="T53" fmla="*/ 396 h 1134"/>
                <a:gd name="T54" fmla="*/ 34 w 2010"/>
                <a:gd name="T55" fmla="*/ 417 h 1134"/>
                <a:gd name="T56" fmla="*/ 34 w 2010"/>
                <a:gd name="T57" fmla="*/ 432 h 1134"/>
                <a:gd name="T58" fmla="*/ 33 w 2010"/>
                <a:gd name="T59" fmla="*/ 443 h 1134"/>
                <a:gd name="T60" fmla="*/ 33 w 2010"/>
                <a:gd name="T61" fmla="*/ 453 h 1134"/>
                <a:gd name="T62" fmla="*/ 33 w 2010"/>
                <a:gd name="T63" fmla="*/ 457 h 1134"/>
                <a:gd name="T64" fmla="*/ 31 w 2010"/>
                <a:gd name="T65" fmla="*/ 446 h 1134"/>
                <a:gd name="T66" fmla="*/ 31 w 2010"/>
                <a:gd name="T67" fmla="*/ 443 h 1134"/>
                <a:gd name="T68" fmla="*/ 26 w 2010"/>
                <a:gd name="T69" fmla="*/ 457 h 1134"/>
                <a:gd name="T70" fmla="*/ 23 w 2010"/>
                <a:gd name="T71" fmla="*/ 450 h 1134"/>
                <a:gd name="T72" fmla="*/ 21 w 2010"/>
                <a:gd name="T73" fmla="*/ 443 h 1134"/>
                <a:gd name="T74" fmla="*/ 20 w 2010"/>
                <a:gd name="T75" fmla="*/ 439 h 1134"/>
                <a:gd name="T76" fmla="*/ 10 w 2010"/>
                <a:gd name="T77" fmla="*/ 443 h 1134"/>
                <a:gd name="T78" fmla="*/ 5 w 2010"/>
                <a:gd name="T79" fmla="*/ 432 h 1134"/>
                <a:gd name="T80" fmla="*/ 1 w 2010"/>
                <a:gd name="T81" fmla="*/ 439 h 11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10"/>
                <a:gd name="T124" fmla="*/ 0 h 1134"/>
                <a:gd name="T125" fmla="*/ 2010 w 2010"/>
                <a:gd name="T126" fmla="*/ 1134 h 11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10" h="1134">
                  <a:moveTo>
                    <a:pt x="0" y="1098"/>
                  </a:moveTo>
                  <a:cubicBezTo>
                    <a:pt x="49" y="1088"/>
                    <a:pt x="73" y="1079"/>
                    <a:pt x="108" y="1044"/>
                  </a:cubicBezTo>
                  <a:cubicBezTo>
                    <a:pt x="137" y="927"/>
                    <a:pt x="220" y="919"/>
                    <a:pt x="306" y="855"/>
                  </a:cubicBezTo>
                  <a:cubicBezTo>
                    <a:pt x="339" y="756"/>
                    <a:pt x="379" y="627"/>
                    <a:pt x="468" y="567"/>
                  </a:cubicBezTo>
                  <a:cubicBezTo>
                    <a:pt x="519" y="491"/>
                    <a:pt x="567" y="445"/>
                    <a:pt x="639" y="387"/>
                  </a:cubicBezTo>
                  <a:cubicBezTo>
                    <a:pt x="689" y="347"/>
                    <a:pt x="730" y="304"/>
                    <a:pt x="792" y="288"/>
                  </a:cubicBezTo>
                  <a:cubicBezTo>
                    <a:pt x="830" y="263"/>
                    <a:pt x="853" y="255"/>
                    <a:pt x="837" y="207"/>
                  </a:cubicBezTo>
                  <a:cubicBezTo>
                    <a:pt x="855" y="153"/>
                    <a:pt x="911" y="125"/>
                    <a:pt x="963" y="108"/>
                  </a:cubicBezTo>
                  <a:cubicBezTo>
                    <a:pt x="971" y="97"/>
                    <a:pt x="1018" y="32"/>
                    <a:pt x="1026" y="27"/>
                  </a:cubicBezTo>
                  <a:cubicBezTo>
                    <a:pt x="1046" y="14"/>
                    <a:pt x="1101" y="6"/>
                    <a:pt x="1125" y="0"/>
                  </a:cubicBezTo>
                  <a:cubicBezTo>
                    <a:pt x="1216" y="6"/>
                    <a:pt x="1297" y="14"/>
                    <a:pt x="1386" y="27"/>
                  </a:cubicBezTo>
                  <a:cubicBezTo>
                    <a:pt x="1429" y="49"/>
                    <a:pt x="1453" y="38"/>
                    <a:pt x="1503" y="45"/>
                  </a:cubicBezTo>
                  <a:cubicBezTo>
                    <a:pt x="1572" y="55"/>
                    <a:pt x="1641" y="63"/>
                    <a:pt x="1710" y="72"/>
                  </a:cubicBezTo>
                  <a:cubicBezTo>
                    <a:pt x="1754" y="61"/>
                    <a:pt x="1793" y="41"/>
                    <a:pt x="1836" y="27"/>
                  </a:cubicBezTo>
                  <a:cubicBezTo>
                    <a:pt x="1854" y="21"/>
                    <a:pt x="1890" y="9"/>
                    <a:pt x="1890" y="9"/>
                  </a:cubicBezTo>
                  <a:cubicBezTo>
                    <a:pt x="1926" y="12"/>
                    <a:pt x="1966" y="2"/>
                    <a:pt x="1998" y="18"/>
                  </a:cubicBezTo>
                  <a:cubicBezTo>
                    <a:pt x="2010" y="24"/>
                    <a:pt x="1988" y="43"/>
                    <a:pt x="1980" y="54"/>
                  </a:cubicBezTo>
                  <a:cubicBezTo>
                    <a:pt x="1967" y="71"/>
                    <a:pt x="1950" y="84"/>
                    <a:pt x="1935" y="99"/>
                  </a:cubicBezTo>
                  <a:cubicBezTo>
                    <a:pt x="1937" y="115"/>
                    <a:pt x="1962" y="209"/>
                    <a:pt x="1944" y="234"/>
                  </a:cubicBezTo>
                  <a:cubicBezTo>
                    <a:pt x="1934" y="248"/>
                    <a:pt x="1919" y="257"/>
                    <a:pt x="1908" y="270"/>
                  </a:cubicBezTo>
                  <a:cubicBezTo>
                    <a:pt x="1901" y="278"/>
                    <a:pt x="1896" y="288"/>
                    <a:pt x="1890" y="297"/>
                  </a:cubicBezTo>
                  <a:cubicBezTo>
                    <a:pt x="1881" y="380"/>
                    <a:pt x="1871" y="402"/>
                    <a:pt x="1827" y="468"/>
                  </a:cubicBezTo>
                  <a:cubicBezTo>
                    <a:pt x="1810" y="536"/>
                    <a:pt x="1834" y="565"/>
                    <a:pt x="1881" y="612"/>
                  </a:cubicBezTo>
                  <a:cubicBezTo>
                    <a:pt x="1897" y="661"/>
                    <a:pt x="1858" y="714"/>
                    <a:pt x="1845" y="765"/>
                  </a:cubicBezTo>
                  <a:cubicBezTo>
                    <a:pt x="1857" y="812"/>
                    <a:pt x="1868" y="823"/>
                    <a:pt x="1818" y="873"/>
                  </a:cubicBezTo>
                  <a:cubicBezTo>
                    <a:pt x="1801" y="890"/>
                    <a:pt x="1769" y="883"/>
                    <a:pt x="1746" y="891"/>
                  </a:cubicBezTo>
                  <a:cubicBezTo>
                    <a:pt x="1725" y="923"/>
                    <a:pt x="1690" y="946"/>
                    <a:pt x="1674" y="981"/>
                  </a:cubicBezTo>
                  <a:cubicBezTo>
                    <a:pt x="1666" y="998"/>
                    <a:pt x="1661" y="1017"/>
                    <a:pt x="1656" y="1035"/>
                  </a:cubicBezTo>
                  <a:cubicBezTo>
                    <a:pt x="1653" y="1047"/>
                    <a:pt x="1652" y="1060"/>
                    <a:pt x="1647" y="1071"/>
                  </a:cubicBezTo>
                  <a:cubicBezTo>
                    <a:pt x="1643" y="1081"/>
                    <a:pt x="1634" y="1088"/>
                    <a:pt x="1629" y="1098"/>
                  </a:cubicBezTo>
                  <a:cubicBezTo>
                    <a:pt x="1625" y="1106"/>
                    <a:pt x="1627" y="1118"/>
                    <a:pt x="1620" y="1125"/>
                  </a:cubicBezTo>
                  <a:cubicBezTo>
                    <a:pt x="1613" y="1132"/>
                    <a:pt x="1602" y="1131"/>
                    <a:pt x="1593" y="1134"/>
                  </a:cubicBezTo>
                  <a:cubicBezTo>
                    <a:pt x="1582" y="1130"/>
                    <a:pt x="1531" y="1113"/>
                    <a:pt x="1512" y="1107"/>
                  </a:cubicBezTo>
                  <a:cubicBezTo>
                    <a:pt x="1503" y="1104"/>
                    <a:pt x="1485" y="1098"/>
                    <a:pt x="1485" y="1098"/>
                  </a:cubicBezTo>
                  <a:cubicBezTo>
                    <a:pt x="1413" y="1110"/>
                    <a:pt x="1341" y="1122"/>
                    <a:pt x="1269" y="1134"/>
                  </a:cubicBezTo>
                  <a:cubicBezTo>
                    <a:pt x="1098" y="1120"/>
                    <a:pt x="1217" y="1134"/>
                    <a:pt x="1116" y="1116"/>
                  </a:cubicBezTo>
                  <a:cubicBezTo>
                    <a:pt x="1080" y="1110"/>
                    <a:pt x="1044" y="1104"/>
                    <a:pt x="1008" y="1098"/>
                  </a:cubicBezTo>
                  <a:cubicBezTo>
                    <a:pt x="990" y="1095"/>
                    <a:pt x="954" y="1089"/>
                    <a:pt x="954" y="1089"/>
                  </a:cubicBezTo>
                  <a:cubicBezTo>
                    <a:pt x="793" y="1095"/>
                    <a:pt x="637" y="1109"/>
                    <a:pt x="477" y="1098"/>
                  </a:cubicBezTo>
                  <a:cubicBezTo>
                    <a:pt x="405" y="1086"/>
                    <a:pt x="333" y="1078"/>
                    <a:pt x="261" y="1071"/>
                  </a:cubicBezTo>
                  <a:cubicBezTo>
                    <a:pt x="192" y="1077"/>
                    <a:pt x="54" y="1089"/>
                    <a:pt x="54" y="1089"/>
                  </a:cubicBezTo>
                </a:path>
              </a:pathLst>
            </a:cu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fa-IR"/>
            </a:p>
          </p:txBody>
        </p:sp>
        <p:sp>
          <p:nvSpPr>
            <p:cNvPr id="30808" name="Rectangle 13"/>
            <p:cNvSpPr>
              <a:spLocks noChangeArrowheads="1"/>
            </p:cNvSpPr>
            <p:nvPr/>
          </p:nvSpPr>
          <p:spPr bwMode="auto">
            <a:xfrm>
              <a:off x="1344" y="1824"/>
              <a:ext cx="864" cy="72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30730" name="Text Box 14"/>
          <p:cNvSpPr txBox="1">
            <a:spLocks noChangeArrowheads="1"/>
          </p:cNvSpPr>
          <p:nvPr/>
        </p:nvSpPr>
        <p:spPr bwMode="auto">
          <a:xfrm>
            <a:off x="2209800" y="4876801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IE" b="1">
                <a:latin typeface="Arial" pitchFamily="34" charset="0"/>
              </a:rPr>
              <a:t>F</a:t>
            </a:r>
            <a:endParaRPr lang="en-GB" b="1">
              <a:latin typeface="Arial" pitchFamily="34" charset="0"/>
            </a:endParaRPr>
          </a:p>
        </p:txBody>
      </p:sp>
      <p:sp>
        <p:nvSpPr>
          <p:cNvPr id="30731" name="Text Box 15"/>
          <p:cNvSpPr txBox="1">
            <a:spLocks noChangeArrowheads="1"/>
          </p:cNvSpPr>
          <p:nvPr/>
        </p:nvSpPr>
        <p:spPr bwMode="auto">
          <a:xfrm>
            <a:off x="2514600" y="4876801"/>
            <a:ext cx="40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IE" b="1">
                <a:latin typeface="Arial" pitchFamily="34" charset="0"/>
              </a:rPr>
              <a:t>W</a:t>
            </a:r>
            <a:endParaRPr lang="en-GB" b="1">
              <a:latin typeface="Arial" pitchFamily="34" charset="0"/>
            </a:endParaRPr>
          </a:p>
        </p:txBody>
      </p:sp>
      <p:sp>
        <p:nvSpPr>
          <p:cNvPr id="30732" name="Text Box 16"/>
          <p:cNvSpPr txBox="1">
            <a:spLocks noChangeArrowheads="1"/>
          </p:cNvSpPr>
          <p:nvPr/>
        </p:nvSpPr>
        <p:spPr bwMode="auto">
          <a:xfrm>
            <a:off x="2894013" y="4876801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IE" b="1">
                <a:latin typeface="Arial" pitchFamily="34" charset="0"/>
              </a:rPr>
              <a:t>G</a:t>
            </a:r>
            <a:endParaRPr lang="en-GB" b="1">
              <a:latin typeface="Arial" pitchFamily="34" charset="0"/>
            </a:endParaRPr>
          </a:p>
        </p:txBody>
      </p:sp>
      <p:sp>
        <p:nvSpPr>
          <p:cNvPr id="30733" name="Text Box 17"/>
          <p:cNvSpPr txBox="1">
            <a:spLocks noChangeArrowheads="1"/>
          </p:cNvSpPr>
          <p:nvPr/>
        </p:nvSpPr>
        <p:spPr bwMode="auto">
          <a:xfrm>
            <a:off x="3198813" y="4876801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IE" b="1">
                <a:latin typeface="Arial" pitchFamily="34" charset="0"/>
              </a:rPr>
              <a:t>C</a:t>
            </a:r>
            <a:endParaRPr lang="en-GB" b="1">
              <a:latin typeface="Arial" pitchFamily="34" charset="0"/>
            </a:endParaRP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581400" y="5518150"/>
            <a:ext cx="1371600" cy="349250"/>
            <a:chOff x="1296" y="3380"/>
            <a:chExt cx="864" cy="220"/>
          </a:xfrm>
        </p:grpSpPr>
        <p:cxnSp>
          <p:nvCxnSpPr>
            <p:cNvPr id="30805" name="AutoShape 19"/>
            <p:cNvCxnSpPr>
              <a:cxnSpLocks noChangeShapeType="1"/>
            </p:cNvCxnSpPr>
            <p:nvPr/>
          </p:nvCxnSpPr>
          <p:spPr bwMode="auto">
            <a:xfrm flipH="1">
              <a:off x="1302" y="3600"/>
              <a:ext cx="61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0806" name="Text Box 20"/>
            <p:cNvSpPr txBox="1">
              <a:spLocks noChangeArrowheads="1"/>
            </p:cNvSpPr>
            <p:nvPr/>
          </p:nvSpPr>
          <p:spPr bwMode="auto">
            <a:xfrm>
              <a:off x="1296" y="3380"/>
              <a:ext cx="8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Tx/>
                <a:buFontTx/>
                <a:buNone/>
              </a:pPr>
              <a:r>
                <a:rPr lang="en-IE" sz="1200" b="1">
                  <a:solidFill>
                    <a:schemeClr val="folHlink"/>
                  </a:solidFill>
                  <a:latin typeface="Arial" pitchFamily="34" charset="0"/>
                </a:rPr>
                <a:t>M-G-N</a:t>
              </a:r>
              <a:endParaRPr lang="en-GB" sz="1200" b="1">
                <a:solidFill>
                  <a:schemeClr val="folHlink"/>
                </a:solidFill>
                <a:latin typeface="Arial" pitchFamily="34" charset="0"/>
              </a:endParaRPr>
            </a:p>
          </p:txBody>
        </p:sp>
      </p:grpSp>
      <p:sp>
        <p:nvSpPr>
          <p:cNvPr id="30735" name="Rectangle 21"/>
          <p:cNvSpPr>
            <a:spLocks noChangeArrowheads="1"/>
          </p:cNvSpPr>
          <p:nvPr/>
        </p:nvSpPr>
        <p:spPr bwMode="auto">
          <a:xfrm>
            <a:off x="2209800" y="3810000"/>
            <a:ext cx="1371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SzTx/>
              <a:buFontTx/>
              <a:buNone/>
            </a:pPr>
            <a:r>
              <a:rPr lang="en-IE" sz="1400" b="1">
                <a:solidFill>
                  <a:schemeClr val="bg1"/>
                </a:solidFill>
                <a:latin typeface="Arial" pitchFamily="34" charset="0"/>
              </a:rPr>
              <a:t>S1: (S,S,S,S)</a:t>
            </a:r>
            <a:endParaRPr lang="en-GB" sz="1400" b="1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3581400" y="2667000"/>
            <a:ext cx="2362200" cy="1371600"/>
            <a:chOff x="1296" y="1584"/>
            <a:chExt cx="1488" cy="864"/>
          </a:xfrm>
        </p:grpSpPr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1920" y="1590"/>
              <a:ext cx="864" cy="720"/>
              <a:chOff x="1344" y="1824"/>
              <a:chExt cx="864" cy="720"/>
            </a:xfrm>
          </p:grpSpPr>
          <p:sp>
            <p:nvSpPr>
              <p:cNvPr id="30803" name="Freeform 24"/>
              <p:cNvSpPr>
                <a:spLocks/>
              </p:cNvSpPr>
              <p:nvPr/>
            </p:nvSpPr>
            <p:spPr bwMode="auto">
              <a:xfrm rot="5400000">
                <a:off x="1608" y="1800"/>
                <a:ext cx="288" cy="720"/>
              </a:xfrm>
              <a:custGeom>
                <a:avLst/>
                <a:gdLst>
                  <a:gd name="T0" fmla="*/ 0 w 2010"/>
                  <a:gd name="T1" fmla="*/ 443 h 1134"/>
                  <a:gd name="T2" fmla="*/ 2 w 2010"/>
                  <a:gd name="T3" fmla="*/ 421 h 1134"/>
                  <a:gd name="T4" fmla="*/ 6 w 2010"/>
                  <a:gd name="T5" fmla="*/ 345 h 1134"/>
                  <a:gd name="T6" fmla="*/ 10 w 2010"/>
                  <a:gd name="T7" fmla="*/ 229 h 1134"/>
                  <a:gd name="T8" fmla="*/ 13 w 2010"/>
                  <a:gd name="T9" fmla="*/ 156 h 1134"/>
                  <a:gd name="T10" fmla="*/ 16 w 2010"/>
                  <a:gd name="T11" fmla="*/ 116 h 1134"/>
                  <a:gd name="T12" fmla="*/ 17 w 2010"/>
                  <a:gd name="T13" fmla="*/ 83 h 1134"/>
                  <a:gd name="T14" fmla="*/ 20 w 2010"/>
                  <a:gd name="T15" fmla="*/ 44 h 1134"/>
                  <a:gd name="T16" fmla="*/ 21 w 2010"/>
                  <a:gd name="T17" fmla="*/ 11 h 1134"/>
                  <a:gd name="T18" fmla="*/ 23 w 2010"/>
                  <a:gd name="T19" fmla="*/ 0 h 1134"/>
                  <a:gd name="T20" fmla="*/ 29 w 2010"/>
                  <a:gd name="T21" fmla="*/ 11 h 1134"/>
                  <a:gd name="T22" fmla="*/ 31 w 2010"/>
                  <a:gd name="T23" fmla="*/ 18 h 1134"/>
                  <a:gd name="T24" fmla="*/ 35 w 2010"/>
                  <a:gd name="T25" fmla="*/ 29 h 1134"/>
                  <a:gd name="T26" fmla="*/ 38 w 2010"/>
                  <a:gd name="T27" fmla="*/ 11 h 1134"/>
                  <a:gd name="T28" fmla="*/ 39 w 2010"/>
                  <a:gd name="T29" fmla="*/ 4 h 1134"/>
                  <a:gd name="T30" fmla="*/ 41 w 2010"/>
                  <a:gd name="T31" fmla="*/ 7 h 1134"/>
                  <a:gd name="T32" fmla="*/ 41 w 2010"/>
                  <a:gd name="T33" fmla="*/ 22 h 1134"/>
                  <a:gd name="T34" fmla="*/ 40 w 2010"/>
                  <a:gd name="T35" fmla="*/ 40 h 1134"/>
                  <a:gd name="T36" fmla="*/ 40 w 2010"/>
                  <a:gd name="T37" fmla="*/ 95 h 1134"/>
                  <a:gd name="T38" fmla="*/ 39 w 2010"/>
                  <a:gd name="T39" fmla="*/ 109 h 1134"/>
                  <a:gd name="T40" fmla="*/ 39 w 2010"/>
                  <a:gd name="T41" fmla="*/ 120 h 1134"/>
                  <a:gd name="T42" fmla="*/ 38 w 2010"/>
                  <a:gd name="T43" fmla="*/ 189 h 1134"/>
                  <a:gd name="T44" fmla="*/ 39 w 2010"/>
                  <a:gd name="T45" fmla="*/ 247 h 1134"/>
                  <a:gd name="T46" fmla="*/ 38 w 2010"/>
                  <a:gd name="T47" fmla="*/ 309 h 1134"/>
                  <a:gd name="T48" fmla="*/ 37 w 2010"/>
                  <a:gd name="T49" fmla="*/ 352 h 1134"/>
                  <a:gd name="T50" fmla="*/ 36 w 2010"/>
                  <a:gd name="T51" fmla="*/ 359 h 1134"/>
                  <a:gd name="T52" fmla="*/ 34 w 2010"/>
                  <a:gd name="T53" fmla="*/ 396 h 1134"/>
                  <a:gd name="T54" fmla="*/ 34 w 2010"/>
                  <a:gd name="T55" fmla="*/ 417 h 1134"/>
                  <a:gd name="T56" fmla="*/ 34 w 2010"/>
                  <a:gd name="T57" fmla="*/ 432 h 1134"/>
                  <a:gd name="T58" fmla="*/ 33 w 2010"/>
                  <a:gd name="T59" fmla="*/ 443 h 1134"/>
                  <a:gd name="T60" fmla="*/ 33 w 2010"/>
                  <a:gd name="T61" fmla="*/ 453 h 1134"/>
                  <a:gd name="T62" fmla="*/ 33 w 2010"/>
                  <a:gd name="T63" fmla="*/ 457 h 1134"/>
                  <a:gd name="T64" fmla="*/ 31 w 2010"/>
                  <a:gd name="T65" fmla="*/ 446 h 1134"/>
                  <a:gd name="T66" fmla="*/ 31 w 2010"/>
                  <a:gd name="T67" fmla="*/ 443 h 1134"/>
                  <a:gd name="T68" fmla="*/ 26 w 2010"/>
                  <a:gd name="T69" fmla="*/ 457 h 1134"/>
                  <a:gd name="T70" fmla="*/ 23 w 2010"/>
                  <a:gd name="T71" fmla="*/ 450 h 1134"/>
                  <a:gd name="T72" fmla="*/ 21 w 2010"/>
                  <a:gd name="T73" fmla="*/ 443 h 1134"/>
                  <a:gd name="T74" fmla="*/ 20 w 2010"/>
                  <a:gd name="T75" fmla="*/ 439 h 1134"/>
                  <a:gd name="T76" fmla="*/ 10 w 2010"/>
                  <a:gd name="T77" fmla="*/ 443 h 1134"/>
                  <a:gd name="T78" fmla="*/ 5 w 2010"/>
                  <a:gd name="T79" fmla="*/ 432 h 1134"/>
                  <a:gd name="T80" fmla="*/ 1 w 2010"/>
                  <a:gd name="T81" fmla="*/ 439 h 113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10"/>
                  <a:gd name="T124" fmla="*/ 0 h 1134"/>
                  <a:gd name="T125" fmla="*/ 2010 w 2010"/>
                  <a:gd name="T126" fmla="*/ 1134 h 113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10" h="1134">
                    <a:moveTo>
                      <a:pt x="0" y="1098"/>
                    </a:moveTo>
                    <a:cubicBezTo>
                      <a:pt x="49" y="1088"/>
                      <a:pt x="73" y="1079"/>
                      <a:pt x="108" y="1044"/>
                    </a:cubicBezTo>
                    <a:cubicBezTo>
                      <a:pt x="137" y="927"/>
                      <a:pt x="220" y="919"/>
                      <a:pt x="306" y="855"/>
                    </a:cubicBezTo>
                    <a:cubicBezTo>
                      <a:pt x="339" y="756"/>
                      <a:pt x="379" y="627"/>
                      <a:pt x="468" y="567"/>
                    </a:cubicBezTo>
                    <a:cubicBezTo>
                      <a:pt x="519" y="491"/>
                      <a:pt x="567" y="445"/>
                      <a:pt x="639" y="387"/>
                    </a:cubicBezTo>
                    <a:cubicBezTo>
                      <a:pt x="689" y="347"/>
                      <a:pt x="730" y="304"/>
                      <a:pt x="792" y="288"/>
                    </a:cubicBezTo>
                    <a:cubicBezTo>
                      <a:pt x="830" y="263"/>
                      <a:pt x="853" y="255"/>
                      <a:pt x="837" y="207"/>
                    </a:cubicBezTo>
                    <a:cubicBezTo>
                      <a:pt x="855" y="153"/>
                      <a:pt x="911" y="125"/>
                      <a:pt x="963" y="108"/>
                    </a:cubicBezTo>
                    <a:cubicBezTo>
                      <a:pt x="971" y="97"/>
                      <a:pt x="1018" y="32"/>
                      <a:pt x="1026" y="27"/>
                    </a:cubicBezTo>
                    <a:cubicBezTo>
                      <a:pt x="1046" y="14"/>
                      <a:pt x="1101" y="6"/>
                      <a:pt x="1125" y="0"/>
                    </a:cubicBezTo>
                    <a:cubicBezTo>
                      <a:pt x="1216" y="6"/>
                      <a:pt x="1297" y="14"/>
                      <a:pt x="1386" y="27"/>
                    </a:cubicBezTo>
                    <a:cubicBezTo>
                      <a:pt x="1429" y="49"/>
                      <a:pt x="1453" y="38"/>
                      <a:pt x="1503" y="45"/>
                    </a:cubicBezTo>
                    <a:cubicBezTo>
                      <a:pt x="1572" y="55"/>
                      <a:pt x="1641" y="63"/>
                      <a:pt x="1710" y="72"/>
                    </a:cubicBezTo>
                    <a:cubicBezTo>
                      <a:pt x="1754" y="61"/>
                      <a:pt x="1793" y="41"/>
                      <a:pt x="1836" y="27"/>
                    </a:cubicBezTo>
                    <a:cubicBezTo>
                      <a:pt x="1854" y="21"/>
                      <a:pt x="1890" y="9"/>
                      <a:pt x="1890" y="9"/>
                    </a:cubicBezTo>
                    <a:cubicBezTo>
                      <a:pt x="1926" y="12"/>
                      <a:pt x="1966" y="2"/>
                      <a:pt x="1998" y="18"/>
                    </a:cubicBezTo>
                    <a:cubicBezTo>
                      <a:pt x="2010" y="24"/>
                      <a:pt x="1988" y="43"/>
                      <a:pt x="1980" y="54"/>
                    </a:cubicBezTo>
                    <a:cubicBezTo>
                      <a:pt x="1967" y="71"/>
                      <a:pt x="1950" y="84"/>
                      <a:pt x="1935" y="99"/>
                    </a:cubicBezTo>
                    <a:cubicBezTo>
                      <a:pt x="1937" y="115"/>
                      <a:pt x="1962" y="209"/>
                      <a:pt x="1944" y="234"/>
                    </a:cubicBezTo>
                    <a:cubicBezTo>
                      <a:pt x="1934" y="248"/>
                      <a:pt x="1919" y="257"/>
                      <a:pt x="1908" y="270"/>
                    </a:cubicBezTo>
                    <a:cubicBezTo>
                      <a:pt x="1901" y="278"/>
                      <a:pt x="1896" y="288"/>
                      <a:pt x="1890" y="297"/>
                    </a:cubicBezTo>
                    <a:cubicBezTo>
                      <a:pt x="1881" y="380"/>
                      <a:pt x="1871" y="402"/>
                      <a:pt x="1827" y="468"/>
                    </a:cubicBezTo>
                    <a:cubicBezTo>
                      <a:pt x="1810" y="536"/>
                      <a:pt x="1834" y="565"/>
                      <a:pt x="1881" y="612"/>
                    </a:cubicBezTo>
                    <a:cubicBezTo>
                      <a:pt x="1897" y="661"/>
                      <a:pt x="1858" y="714"/>
                      <a:pt x="1845" y="765"/>
                    </a:cubicBezTo>
                    <a:cubicBezTo>
                      <a:pt x="1857" y="812"/>
                      <a:pt x="1868" y="823"/>
                      <a:pt x="1818" y="873"/>
                    </a:cubicBezTo>
                    <a:cubicBezTo>
                      <a:pt x="1801" y="890"/>
                      <a:pt x="1769" y="883"/>
                      <a:pt x="1746" y="891"/>
                    </a:cubicBezTo>
                    <a:cubicBezTo>
                      <a:pt x="1725" y="923"/>
                      <a:pt x="1690" y="946"/>
                      <a:pt x="1674" y="981"/>
                    </a:cubicBezTo>
                    <a:cubicBezTo>
                      <a:pt x="1666" y="998"/>
                      <a:pt x="1661" y="1017"/>
                      <a:pt x="1656" y="1035"/>
                    </a:cubicBezTo>
                    <a:cubicBezTo>
                      <a:pt x="1653" y="1047"/>
                      <a:pt x="1652" y="1060"/>
                      <a:pt x="1647" y="1071"/>
                    </a:cubicBezTo>
                    <a:cubicBezTo>
                      <a:pt x="1643" y="1081"/>
                      <a:pt x="1634" y="1088"/>
                      <a:pt x="1629" y="1098"/>
                    </a:cubicBezTo>
                    <a:cubicBezTo>
                      <a:pt x="1625" y="1106"/>
                      <a:pt x="1627" y="1118"/>
                      <a:pt x="1620" y="1125"/>
                    </a:cubicBezTo>
                    <a:cubicBezTo>
                      <a:pt x="1613" y="1132"/>
                      <a:pt x="1602" y="1131"/>
                      <a:pt x="1593" y="1134"/>
                    </a:cubicBezTo>
                    <a:cubicBezTo>
                      <a:pt x="1582" y="1130"/>
                      <a:pt x="1531" y="1113"/>
                      <a:pt x="1512" y="1107"/>
                    </a:cubicBezTo>
                    <a:cubicBezTo>
                      <a:pt x="1503" y="1104"/>
                      <a:pt x="1485" y="1098"/>
                      <a:pt x="1485" y="1098"/>
                    </a:cubicBezTo>
                    <a:cubicBezTo>
                      <a:pt x="1413" y="1110"/>
                      <a:pt x="1341" y="1122"/>
                      <a:pt x="1269" y="1134"/>
                    </a:cubicBezTo>
                    <a:cubicBezTo>
                      <a:pt x="1098" y="1120"/>
                      <a:pt x="1217" y="1134"/>
                      <a:pt x="1116" y="1116"/>
                    </a:cubicBezTo>
                    <a:cubicBezTo>
                      <a:pt x="1080" y="1110"/>
                      <a:pt x="1044" y="1104"/>
                      <a:pt x="1008" y="1098"/>
                    </a:cubicBezTo>
                    <a:cubicBezTo>
                      <a:pt x="990" y="1095"/>
                      <a:pt x="954" y="1089"/>
                      <a:pt x="954" y="1089"/>
                    </a:cubicBezTo>
                    <a:cubicBezTo>
                      <a:pt x="793" y="1095"/>
                      <a:pt x="637" y="1109"/>
                      <a:pt x="477" y="1098"/>
                    </a:cubicBezTo>
                    <a:cubicBezTo>
                      <a:pt x="405" y="1086"/>
                      <a:pt x="333" y="1078"/>
                      <a:pt x="261" y="1071"/>
                    </a:cubicBezTo>
                    <a:cubicBezTo>
                      <a:pt x="192" y="1077"/>
                      <a:pt x="54" y="1089"/>
                      <a:pt x="54" y="1089"/>
                    </a:cubicBezTo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fa-IR"/>
              </a:p>
            </p:txBody>
          </p:sp>
          <p:sp>
            <p:nvSpPr>
              <p:cNvPr id="30804" name="Rectangle 25"/>
              <p:cNvSpPr>
                <a:spLocks noChangeArrowheads="1"/>
              </p:cNvSpPr>
              <p:nvPr/>
            </p:nvSpPr>
            <p:spPr bwMode="auto">
              <a:xfrm>
                <a:off x="1344" y="1824"/>
                <a:ext cx="864" cy="72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sp>
          <p:nvSpPr>
            <p:cNvPr id="30796" name="Text Box 26"/>
            <p:cNvSpPr txBox="1">
              <a:spLocks noChangeArrowheads="1"/>
            </p:cNvSpPr>
            <p:nvPr/>
          </p:nvSpPr>
          <p:spPr bwMode="auto">
            <a:xfrm>
              <a:off x="1920" y="1584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IE" b="1">
                  <a:latin typeface="Arial" pitchFamily="34" charset="0"/>
                </a:rPr>
                <a:t>F</a:t>
              </a:r>
              <a:endParaRPr lang="en-GB" b="1">
                <a:latin typeface="Arial" pitchFamily="34" charset="0"/>
              </a:endParaRPr>
            </a:p>
          </p:txBody>
        </p:sp>
        <p:sp>
          <p:nvSpPr>
            <p:cNvPr id="30797" name="Text Box 27"/>
            <p:cNvSpPr txBox="1">
              <a:spLocks noChangeArrowheads="1"/>
            </p:cNvSpPr>
            <p:nvPr/>
          </p:nvSpPr>
          <p:spPr bwMode="auto">
            <a:xfrm>
              <a:off x="2112" y="2055"/>
              <a:ext cx="2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IE" b="1">
                  <a:latin typeface="Arial" pitchFamily="34" charset="0"/>
                </a:rPr>
                <a:t>W</a:t>
              </a:r>
              <a:endParaRPr lang="en-GB" b="1">
                <a:latin typeface="Arial" pitchFamily="34" charset="0"/>
              </a:endParaRPr>
            </a:p>
          </p:txBody>
        </p:sp>
        <p:sp>
          <p:nvSpPr>
            <p:cNvPr id="30798" name="Text Box 28"/>
            <p:cNvSpPr txBox="1">
              <a:spLocks noChangeArrowheads="1"/>
            </p:cNvSpPr>
            <p:nvPr/>
          </p:nvSpPr>
          <p:spPr bwMode="auto">
            <a:xfrm>
              <a:off x="2350" y="1584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IE" b="1">
                  <a:latin typeface="Arial" pitchFamily="34" charset="0"/>
                </a:rPr>
                <a:t>G</a:t>
              </a:r>
              <a:endParaRPr lang="en-GB" b="1">
                <a:latin typeface="Arial" pitchFamily="34" charset="0"/>
              </a:endParaRPr>
            </a:p>
          </p:txBody>
        </p:sp>
        <p:sp>
          <p:nvSpPr>
            <p:cNvPr id="30799" name="Text Box 29"/>
            <p:cNvSpPr txBox="1">
              <a:spLocks noChangeArrowheads="1"/>
            </p:cNvSpPr>
            <p:nvPr/>
          </p:nvSpPr>
          <p:spPr bwMode="auto">
            <a:xfrm>
              <a:off x="2542" y="2055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IE" b="1">
                  <a:latin typeface="Arial" pitchFamily="34" charset="0"/>
                </a:rPr>
                <a:t>C</a:t>
              </a:r>
              <a:endParaRPr lang="en-GB" b="1">
                <a:latin typeface="Arial" pitchFamily="34" charset="0"/>
              </a:endParaRPr>
            </a:p>
          </p:txBody>
        </p:sp>
        <p:cxnSp>
          <p:nvCxnSpPr>
            <p:cNvPr id="30800" name="AutoShape 30"/>
            <p:cNvCxnSpPr>
              <a:cxnSpLocks noChangeShapeType="1"/>
            </p:cNvCxnSpPr>
            <p:nvPr/>
          </p:nvCxnSpPr>
          <p:spPr bwMode="auto">
            <a:xfrm>
              <a:off x="1296" y="1710"/>
              <a:ext cx="61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0801" name="Text Box 31"/>
            <p:cNvSpPr txBox="1">
              <a:spLocks noChangeArrowheads="1"/>
            </p:cNvSpPr>
            <p:nvPr/>
          </p:nvSpPr>
          <p:spPr bwMode="auto">
            <a:xfrm>
              <a:off x="1296" y="1776"/>
              <a:ext cx="8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Tx/>
                <a:buFontTx/>
                <a:buNone/>
              </a:pPr>
              <a:r>
                <a:rPr lang="en-IE" sz="1200" b="1">
                  <a:solidFill>
                    <a:schemeClr val="folHlink"/>
                  </a:solidFill>
                  <a:latin typeface="Arial" pitchFamily="34" charset="0"/>
                </a:rPr>
                <a:t>M-G-N</a:t>
              </a:r>
              <a:endParaRPr lang="en-GB" sz="1200" b="1">
                <a:solidFill>
                  <a:schemeClr val="folHlink"/>
                </a:solidFill>
                <a:latin typeface="Arial" pitchFamily="34" charset="0"/>
              </a:endParaRPr>
            </a:p>
          </p:txBody>
        </p:sp>
        <p:sp>
          <p:nvSpPr>
            <p:cNvPr id="30802" name="Rectangle 32"/>
            <p:cNvSpPr>
              <a:spLocks noChangeArrowheads="1"/>
            </p:cNvSpPr>
            <p:nvPr/>
          </p:nvSpPr>
          <p:spPr bwMode="auto">
            <a:xfrm>
              <a:off x="1920" y="2304"/>
              <a:ext cx="8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Tx/>
                <a:buFontTx/>
                <a:buNone/>
              </a:pPr>
              <a:r>
                <a:rPr lang="en-IE" sz="1400" b="1">
                  <a:solidFill>
                    <a:schemeClr val="bg1"/>
                  </a:solidFill>
                  <a:latin typeface="Arial" pitchFamily="34" charset="0"/>
                </a:rPr>
                <a:t>S2: (N,S,N,S)</a:t>
              </a:r>
              <a:endParaRPr lang="en-GB" sz="1400" b="1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sp>
        <p:nvSpPr>
          <p:cNvPr id="30737" name="Rectangle 33"/>
          <p:cNvSpPr>
            <a:spLocks noChangeArrowheads="1"/>
          </p:cNvSpPr>
          <p:nvPr/>
        </p:nvSpPr>
        <p:spPr bwMode="auto">
          <a:xfrm>
            <a:off x="2209800" y="6019800"/>
            <a:ext cx="1371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SzTx/>
              <a:buFontTx/>
              <a:buNone/>
            </a:pPr>
            <a:r>
              <a:rPr lang="en-IE" sz="1400" b="1">
                <a:solidFill>
                  <a:schemeClr val="bg1"/>
                </a:solidFill>
                <a:latin typeface="Arial" pitchFamily="34" charset="0"/>
              </a:rPr>
              <a:t>S8: (N,N,N,N)</a:t>
            </a:r>
            <a:endParaRPr lang="en-GB" sz="1400" b="1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4572000" y="4876800"/>
            <a:ext cx="2743200" cy="1371600"/>
            <a:chOff x="1920" y="2976"/>
            <a:chExt cx="1728" cy="864"/>
          </a:xfrm>
        </p:grpSpPr>
        <p:sp>
          <p:nvSpPr>
            <p:cNvPr id="30784" name="Text Box 35"/>
            <p:cNvSpPr txBox="1">
              <a:spLocks noChangeArrowheads="1"/>
            </p:cNvSpPr>
            <p:nvPr/>
          </p:nvSpPr>
          <p:spPr bwMode="auto">
            <a:xfrm>
              <a:off x="2784" y="3360"/>
              <a:ext cx="8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Tx/>
                <a:buFontTx/>
                <a:buNone/>
              </a:pPr>
              <a:r>
                <a:rPr lang="en-IE" sz="1200" b="1">
                  <a:solidFill>
                    <a:schemeClr val="folHlink"/>
                  </a:solidFill>
                  <a:latin typeface="Arial" pitchFamily="34" charset="0"/>
                </a:rPr>
                <a:t>M-F-S</a:t>
              </a:r>
              <a:endParaRPr lang="en-GB" sz="1200" b="1">
                <a:solidFill>
                  <a:schemeClr val="folHlink"/>
                </a:solidFill>
                <a:latin typeface="Arial" pitchFamily="34" charset="0"/>
              </a:endParaRPr>
            </a:p>
          </p:txBody>
        </p: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920" y="2976"/>
              <a:ext cx="1482" cy="864"/>
              <a:chOff x="1920" y="2976"/>
              <a:chExt cx="1482" cy="864"/>
            </a:xfrm>
          </p:grpSpPr>
          <p:grpSp>
            <p:nvGrpSpPr>
              <p:cNvPr id="9" name="Group 37"/>
              <p:cNvGrpSpPr>
                <a:grpSpLocks/>
              </p:cNvGrpSpPr>
              <p:nvPr/>
            </p:nvGrpSpPr>
            <p:grpSpPr bwMode="auto">
              <a:xfrm>
                <a:off x="1920" y="2976"/>
                <a:ext cx="864" cy="720"/>
                <a:chOff x="1344" y="1824"/>
                <a:chExt cx="864" cy="720"/>
              </a:xfrm>
            </p:grpSpPr>
            <p:sp>
              <p:nvSpPr>
                <p:cNvPr id="30793" name="Freeform 38"/>
                <p:cNvSpPr>
                  <a:spLocks/>
                </p:cNvSpPr>
                <p:nvPr/>
              </p:nvSpPr>
              <p:spPr bwMode="auto">
                <a:xfrm rot="5400000">
                  <a:off x="1608" y="1800"/>
                  <a:ext cx="288" cy="720"/>
                </a:xfrm>
                <a:custGeom>
                  <a:avLst/>
                  <a:gdLst>
                    <a:gd name="T0" fmla="*/ 0 w 2010"/>
                    <a:gd name="T1" fmla="*/ 443 h 1134"/>
                    <a:gd name="T2" fmla="*/ 2 w 2010"/>
                    <a:gd name="T3" fmla="*/ 421 h 1134"/>
                    <a:gd name="T4" fmla="*/ 6 w 2010"/>
                    <a:gd name="T5" fmla="*/ 345 h 1134"/>
                    <a:gd name="T6" fmla="*/ 10 w 2010"/>
                    <a:gd name="T7" fmla="*/ 229 h 1134"/>
                    <a:gd name="T8" fmla="*/ 13 w 2010"/>
                    <a:gd name="T9" fmla="*/ 156 h 1134"/>
                    <a:gd name="T10" fmla="*/ 16 w 2010"/>
                    <a:gd name="T11" fmla="*/ 116 h 1134"/>
                    <a:gd name="T12" fmla="*/ 17 w 2010"/>
                    <a:gd name="T13" fmla="*/ 83 h 1134"/>
                    <a:gd name="T14" fmla="*/ 20 w 2010"/>
                    <a:gd name="T15" fmla="*/ 44 h 1134"/>
                    <a:gd name="T16" fmla="*/ 21 w 2010"/>
                    <a:gd name="T17" fmla="*/ 11 h 1134"/>
                    <a:gd name="T18" fmla="*/ 23 w 2010"/>
                    <a:gd name="T19" fmla="*/ 0 h 1134"/>
                    <a:gd name="T20" fmla="*/ 29 w 2010"/>
                    <a:gd name="T21" fmla="*/ 11 h 1134"/>
                    <a:gd name="T22" fmla="*/ 31 w 2010"/>
                    <a:gd name="T23" fmla="*/ 18 h 1134"/>
                    <a:gd name="T24" fmla="*/ 35 w 2010"/>
                    <a:gd name="T25" fmla="*/ 29 h 1134"/>
                    <a:gd name="T26" fmla="*/ 38 w 2010"/>
                    <a:gd name="T27" fmla="*/ 11 h 1134"/>
                    <a:gd name="T28" fmla="*/ 39 w 2010"/>
                    <a:gd name="T29" fmla="*/ 4 h 1134"/>
                    <a:gd name="T30" fmla="*/ 41 w 2010"/>
                    <a:gd name="T31" fmla="*/ 7 h 1134"/>
                    <a:gd name="T32" fmla="*/ 41 w 2010"/>
                    <a:gd name="T33" fmla="*/ 22 h 1134"/>
                    <a:gd name="T34" fmla="*/ 40 w 2010"/>
                    <a:gd name="T35" fmla="*/ 40 h 1134"/>
                    <a:gd name="T36" fmla="*/ 40 w 2010"/>
                    <a:gd name="T37" fmla="*/ 95 h 1134"/>
                    <a:gd name="T38" fmla="*/ 39 w 2010"/>
                    <a:gd name="T39" fmla="*/ 109 h 1134"/>
                    <a:gd name="T40" fmla="*/ 39 w 2010"/>
                    <a:gd name="T41" fmla="*/ 120 h 1134"/>
                    <a:gd name="T42" fmla="*/ 38 w 2010"/>
                    <a:gd name="T43" fmla="*/ 189 h 1134"/>
                    <a:gd name="T44" fmla="*/ 39 w 2010"/>
                    <a:gd name="T45" fmla="*/ 247 h 1134"/>
                    <a:gd name="T46" fmla="*/ 38 w 2010"/>
                    <a:gd name="T47" fmla="*/ 309 h 1134"/>
                    <a:gd name="T48" fmla="*/ 37 w 2010"/>
                    <a:gd name="T49" fmla="*/ 352 h 1134"/>
                    <a:gd name="T50" fmla="*/ 36 w 2010"/>
                    <a:gd name="T51" fmla="*/ 359 h 1134"/>
                    <a:gd name="T52" fmla="*/ 34 w 2010"/>
                    <a:gd name="T53" fmla="*/ 396 h 1134"/>
                    <a:gd name="T54" fmla="*/ 34 w 2010"/>
                    <a:gd name="T55" fmla="*/ 417 h 1134"/>
                    <a:gd name="T56" fmla="*/ 34 w 2010"/>
                    <a:gd name="T57" fmla="*/ 432 h 1134"/>
                    <a:gd name="T58" fmla="*/ 33 w 2010"/>
                    <a:gd name="T59" fmla="*/ 443 h 1134"/>
                    <a:gd name="T60" fmla="*/ 33 w 2010"/>
                    <a:gd name="T61" fmla="*/ 453 h 1134"/>
                    <a:gd name="T62" fmla="*/ 33 w 2010"/>
                    <a:gd name="T63" fmla="*/ 457 h 1134"/>
                    <a:gd name="T64" fmla="*/ 31 w 2010"/>
                    <a:gd name="T65" fmla="*/ 446 h 1134"/>
                    <a:gd name="T66" fmla="*/ 31 w 2010"/>
                    <a:gd name="T67" fmla="*/ 443 h 1134"/>
                    <a:gd name="T68" fmla="*/ 26 w 2010"/>
                    <a:gd name="T69" fmla="*/ 457 h 1134"/>
                    <a:gd name="T70" fmla="*/ 23 w 2010"/>
                    <a:gd name="T71" fmla="*/ 450 h 1134"/>
                    <a:gd name="T72" fmla="*/ 21 w 2010"/>
                    <a:gd name="T73" fmla="*/ 443 h 1134"/>
                    <a:gd name="T74" fmla="*/ 20 w 2010"/>
                    <a:gd name="T75" fmla="*/ 439 h 1134"/>
                    <a:gd name="T76" fmla="*/ 10 w 2010"/>
                    <a:gd name="T77" fmla="*/ 443 h 1134"/>
                    <a:gd name="T78" fmla="*/ 5 w 2010"/>
                    <a:gd name="T79" fmla="*/ 432 h 1134"/>
                    <a:gd name="T80" fmla="*/ 1 w 2010"/>
                    <a:gd name="T81" fmla="*/ 439 h 113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010"/>
                    <a:gd name="T124" fmla="*/ 0 h 1134"/>
                    <a:gd name="T125" fmla="*/ 2010 w 2010"/>
                    <a:gd name="T126" fmla="*/ 1134 h 113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010" h="1134">
                      <a:moveTo>
                        <a:pt x="0" y="1098"/>
                      </a:moveTo>
                      <a:cubicBezTo>
                        <a:pt x="49" y="1088"/>
                        <a:pt x="73" y="1079"/>
                        <a:pt x="108" y="1044"/>
                      </a:cubicBezTo>
                      <a:cubicBezTo>
                        <a:pt x="137" y="927"/>
                        <a:pt x="220" y="919"/>
                        <a:pt x="306" y="855"/>
                      </a:cubicBezTo>
                      <a:cubicBezTo>
                        <a:pt x="339" y="756"/>
                        <a:pt x="379" y="627"/>
                        <a:pt x="468" y="567"/>
                      </a:cubicBezTo>
                      <a:cubicBezTo>
                        <a:pt x="519" y="491"/>
                        <a:pt x="567" y="445"/>
                        <a:pt x="639" y="387"/>
                      </a:cubicBezTo>
                      <a:cubicBezTo>
                        <a:pt x="689" y="347"/>
                        <a:pt x="730" y="304"/>
                        <a:pt x="792" y="288"/>
                      </a:cubicBezTo>
                      <a:cubicBezTo>
                        <a:pt x="830" y="263"/>
                        <a:pt x="853" y="255"/>
                        <a:pt x="837" y="207"/>
                      </a:cubicBezTo>
                      <a:cubicBezTo>
                        <a:pt x="855" y="153"/>
                        <a:pt x="911" y="125"/>
                        <a:pt x="963" y="108"/>
                      </a:cubicBezTo>
                      <a:cubicBezTo>
                        <a:pt x="971" y="97"/>
                        <a:pt x="1018" y="32"/>
                        <a:pt x="1026" y="27"/>
                      </a:cubicBezTo>
                      <a:cubicBezTo>
                        <a:pt x="1046" y="14"/>
                        <a:pt x="1101" y="6"/>
                        <a:pt x="1125" y="0"/>
                      </a:cubicBezTo>
                      <a:cubicBezTo>
                        <a:pt x="1216" y="6"/>
                        <a:pt x="1297" y="14"/>
                        <a:pt x="1386" y="27"/>
                      </a:cubicBezTo>
                      <a:cubicBezTo>
                        <a:pt x="1429" y="49"/>
                        <a:pt x="1453" y="38"/>
                        <a:pt x="1503" y="45"/>
                      </a:cubicBezTo>
                      <a:cubicBezTo>
                        <a:pt x="1572" y="55"/>
                        <a:pt x="1641" y="63"/>
                        <a:pt x="1710" y="72"/>
                      </a:cubicBezTo>
                      <a:cubicBezTo>
                        <a:pt x="1754" y="61"/>
                        <a:pt x="1793" y="41"/>
                        <a:pt x="1836" y="27"/>
                      </a:cubicBezTo>
                      <a:cubicBezTo>
                        <a:pt x="1854" y="21"/>
                        <a:pt x="1890" y="9"/>
                        <a:pt x="1890" y="9"/>
                      </a:cubicBezTo>
                      <a:cubicBezTo>
                        <a:pt x="1926" y="12"/>
                        <a:pt x="1966" y="2"/>
                        <a:pt x="1998" y="18"/>
                      </a:cubicBezTo>
                      <a:cubicBezTo>
                        <a:pt x="2010" y="24"/>
                        <a:pt x="1988" y="43"/>
                        <a:pt x="1980" y="54"/>
                      </a:cubicBezTo>
                      <a:cubicBezTo>
                        <a:pt x="1967" y="71"/>
                        <a:pt x="1950" y="84"/>
                        <a:pt x="1935" y="99"/>
                      </a:cubicBezTo>
                      <a:cubicBezTo>
                        <a:pt x="1937" y="115"/>
                        <a:pt x="1962" y="209"/>
                        <a:pt x="1944" y="234"/>
                      </a:cubicBezTo>
                      <a:cubicBezTo>
                        <a:pt x="1934" y="248"/>
                        <a:pt x="1919" y="257"/>
                        <a:pt x="1908" y="270"/>
                      </a:cubicBezTo>
                      <a:cubicBezTo>
                        <a:pt x="1901" y="278"/>
                        <a:pt x="1896" y="288"/>
                        <a:pt x="1890" y="297"/>
                      </a:cubicBezTo>
                      <a:cubicBezTo>
                        <a:pt x="1881" y="380"/>
                        <a:pt x="1871" y="402"/>
                        <a:pt x="1827" y="468"/>
                      </a:cubicBezTo>
                      <a:cubicBezTo>
                        <a:pt x="1810" y="536"/>
                        <a:pt x="1834" y="565"/>
                        <a:pt x="1881" y="612"/>
                      </a:cubicBezTo>
                      <a:cubicBezTo>
                        <a:pt x="1897" y="661"/>
                        <a:pt x="1858" y="714"/>
                        <a:pt x="1845" y="765"/>
                      </a:cubicBezTo>
                      <a:cubicBezTo>
                        <a:pt x="1857" y="812"/>
                        <a:pt x="1868" y="823"/>
                        <a:pt x="1818" y="873"/>
                      </a:cubicBezTo>
                      <a:cubicBezTo>
                        <a:pt x="1801" y="890"/>
                        <a:pt x="1769" y="883"/>
                        <a:pt x="1746" y="891"/>
                      </a:cubicBezTo>
                      <a:cubicBezTo>
                        <a:pt x="1725" y="923"/>
                        <a:pt x="1690" y="946"/>
                        <a:pt x="1674" y="981"/>
                      </a:cubicBezTo>
                      <a:cubicBezTo>
                        <a:pt x="1666" y="998"/>
                        <a:pt x="1661" y="1017"/>
                        <a:pt x="1656" y="1035"/>
                      </a:cubicBezTo>
                      <a:cubicBezTo>
                        <a:pt x="1653" y="1047"/>
                        <a:pt x="1652" y="1060"/>
                        <a:pt x="1647" y="1071"/>
                      </a:cubicBezTo>
                      <a:cubicBezTo>
                        <a:pt x="1643" y="1081"/>
                        <a:pt x="1634" y="1088"/>
                        <a:pt x="1629" y="1098"/>
                      </a:cubicBezTo>
                      <a:cubicBezTo>
                        <a:pt x="1625" y="1106"/>
                        <a:pt x="1627" y="1118"/>
                        <a:pt x="1620" y="1125"/>
                      </a:cubicBezTo>
                      <a:cubicBezTo>
                        <a:pt x="1613" y="1132"/>
                        <a:pt x="1602" y="1131"/>
                        <a:pt x="1593" y="1134"/>
                      </a:cubicBezTo>
                      <a:cubicBezTo>
                        <a:pt x="1582" y="1130"/>
                        <a:pt x="1531" y="1113"/>
                        <a:pt x="1512" y="1107"/>
                      </a:cubicBezTo>
                      <a:cubicBezTo>
                        <a:pt x="1503" y="1104"/>
                        <a:pt x="1485" y="1098"/>
                        <a:pt x="1485" y="1098"/>
                      </a:cubicBezTo>
                      <a:cubicBezTo>
                        <a:pt x="1413" y="1110"/>
                        <a:pt x="1341" y="1122"/>
                        <a:pt x="1269" y="1134"/>
                      </a:cubicBezTo>
                      <a:cubicBezTo>
                        <a:pt x="1098" y="1120"/>
                        <a:pt x="1217" y="1134"/>
                        <a:pt x="1116" y="1116"/>
                      </a:cubicBezTo>
                      <a:cubicBezTo>
                        <a:pt x="1080" y="1110"/>
                        <a:pt x="1044" y="1104"/>
                        <a:pt x="1008" y="1098"/>
                      </a:cubicBezTo>
                      <a:cubicBezTo>
                        <a:pt x="990" y="1095"/>
                        <a:pt x="954" y="1089"/>
                        <a:pt x="954" y="1089"/>
                      </a:cubicBezTo>
                      <a:cubicBezTo>
                        <a:pt x="793" y="1095"/>
                        <a:pt x="637" y="1109"/>
                        <a:pt x="477" y="1098"/>
                      </a:cubicBezTo>
                      <a:cubicBezTo>
                        <a:pt x="405" y="1086"/>
                        <a:pt x="333" y="1078"/>
                        <a:pt x="261" y="1071"/>
                      </a:cubicBezTo>
                      <a:cubicBezTo>
                        <a:pt x="192" y="1077"/>
                        <a:pt x="54" y="1089"/>
                        <a:pt x="54" y="1089"/>
                      </a:cubicBezTo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fa-IR"/>
                </a:p>
              </p:txBody>
            </p:sp>
            <p:sp>
              <p:nvSpPr>
                <p:cNvPr id="30794" name="Rectangle 39"/>
                <p:cNvSpPr>
                  <a:spLocks noChangeArrowheads="1"/>
                </p:cNvSpPr>
                <p:nvPr/>
              </p:nvSpPr>
              <p:spPr bwMode="auto">
                <a:xfrm>
                  <a:off x="1344" y="1824"/>
                  <a:ext cx="864" cy="72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sp>
            <p:nvSpPr>
              <p:cNvPr id="30787" name="Text Box 40"/>
              <p:cNvSpPr txBox="1">
                <a:spLocks noChangeArrowheads="1"/>
              </p:cNvSpPr>
              <p:nvPr/>
            </p:nvSpPr>
            <p:spPr bwMode="auto">
              <a:xfrm>
                <a:off x="1920" y="3441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IE" b="1">
                    <a:latin typeface="Arial" pitchFamily="34" charset="0"/>
                  </a:rPr>
                  <a:t>F</a:t>
                </a:r>
                <a:endParaRPr lang="en-GB" b="1">
                  <a:latin typeface="Arial" pitchFamily="34" charset="0"/>
                </a:endParaRPr>
              </a:p>
            </p:txBody>
          </p:sp>
          <p:sp>
            <p:nvSpPr>
              <p:cNvPr id="30788" name="Text Box 41"/>
              <p:cNvSpPr txBox="1">
                <a:spLocks noChangeArrowheads="1"/>
              </p:cNvSpPr>
              <p:nvPr/>
            </p:nvSpPr>
            <p:spPr bwMode="auto">
              <a:xfrm>
                <a:off x="2112" y="2985"/>
                <a:ext cx="25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IE" b="1">
                    <a:latin typeface="Arial" pitchFamily="34" charset="0"/>
                  </a:rPr>
                  <a:t>W</a:t>
                </a:r>
                <a:endParaRPr lang="en-GB" b="1">
                  <a:latin typeface="Arial" pitchFamily="34" charset="0"/>
                </a:endParaRPr>
              </a:p>
            </p:txBody>
          </p:sp>
          <p:sp>
            <p:nvSpPr>
              <p:cNvPr id="30789" name="Text Box 42"/>
              <p:cNvSpPr txBox="1">
                <a:spLocks noChangeArrowheads="1"/>
              </p:cNvSpPr>
              <p:nvPr/>
            </p:nvSpPr>
            <p:spPr bwMode="auto">
              <a:xfrm>
                <a:off x="2350" y="3441"/>
                <a:ext cx="2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IE" b="1">
                    <a:latin typeface="Arial" pitchFamily="34" charset="0"/>
                  </a:rPr>
                  <a:t>G</a:t>
                </a:r>
                <a:endParaRPr lang="en-GB" b="1">
                  <a:latin typeface="Arial" pitchFamily="34" charset="0"/>
                </a:endParaRPr>
              </a:p>
            </p:txBody>
          </p:sp>
          <p:sp>
            <p:nvSpPr>
              <p:cNvPr id="30790" name="Text Box 43"/>
              <p:cNvSpPr txBox="1">
                <a:spLocks noChangeArrowheads="1"/>
              </p:cNvSpPr>
              <p:nvPr/>
            </p:nvSpPr>
            <p:spPr bwMode="auto">
              <a:xfrm>
                <a:off x="2542" y="2985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IE" b="1">
                    <a:latin typeface="Arial" pitchFamily="34" charset="0"/>
                  </a:rPr>
                  <a:t>C</a:t>
                </a:r>
                <a:endParaRPr lang="en-GB" b="1">
                  <a:latin typeface="Arial" pitchFamily="34" charset="0"/>
                </a:endParaRPr>
              </a:p>
            </p:txBody>
          </p:sp>
          <p:cxnSp>
            <p:nvCxnSpPr>
              <p:cNvPr id="30791" name="AutoShape 44"/>
              <p:cNvCxnSpPr>
                <a:cxnSpLocks noChangeShapeType="1"/>
              </p:cNvCxnSpPr>
              <p:nvPr/>
            </p:nvCxnSpPr>
            <p:spPr bwMode="auto">
              <a:xfrm flipH="1">
                <a:off x="2790" y="3600"/>
                <a:ext cx="61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30792" name="Rectangle 45"/>
              <p:cNvSpPr>
                <a:spLocks noChangeArrowheads="1"/>
              </p:cNvSpPr>
              <p:nvPr/>
            </p:nvSpPr>
            <p:spPr bwMode="auto">
              <a:xfrm>
                <a:off x="1920" y="3696"/>
                <a:ext cx="86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buSzTx/>
                  <a:buFontTx/>
                  <a:buNone/>
                </a:pPr>
                <a:r>
                  <a:rPr lang="en-IE" sz="1400" b="1">
                    <a:solidFill>
                      <a:schemeClr val="bg1"/>
                    </a:solidFill>
                    <a:latin typeface="Arial" pitchFamily="34" charset="0"/>
                  </a:rPr>
                  <a:t>S7: (S,N,S,N)</a:t>
                </a:r>
                <a:endParaRPr lang="en-GB" sz="1400" b="1">
                  <a:solidFill>
                    <a:schemeClr val="bg1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10" name="Group 46"/>
          <p:cNvGrpSpPr>
            <a:grpSpLocks/>
          </p:cNvGrpSpPr>
          <p:nvPr/>
        </p:nvGrpSpPr>
        <p:grpSpPr bwMode="auto">
          <a:xfrm>
            <a:off x="6934200" y="4876800"/>
            <a:ext cx="2743200" cy="1371600"/>
            <a:chOff x="3408" y="2976"/>
            <a:chExt cx="1728" cy="864"/>
          </a:xfrm>
        </p:grpSpPr>
        <p:sp>
          <p:nvSpPr>
            <p:cNvPr id="30773" name="Text Box 47"/>
            <p:cNvSpPr txBox="1">
              <a:spLocks noChangeArrowheads="1"/>
            </p:cNvSpPr>
            <p:nvPr/>
          </p:nvSpPr>
          <p:spPr bwMode="auto">
            <a:xfrm>
              <a:off x="4272" y="3360"/>
              <a:ext cx="8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Tx/>
                <a:buFontTx/>
                <a:buNone/>
              </a:pPr>
              <a:r>
                <a:rPr lang="en-IE" sz="1200" b="1">
                  <a:solidFill>
                    <a:schemeClr val="folHlink"/>
                  </a:solidFill>
                  <a:latin typeface="Arial" pitchFamily="34" charset="0"/>
                </a:rPr>
                <a:t>M-C-N</a:t>
              </a:r>
              <a:endParaRPr lang="en-GB" sz="1200" b="1">
                <a:solidFill>
                  <a:schemeClr val="folHlink"/>
                </a:solidFill>
                <a:latin typeface="Arial" pitchFamily="34" charset="0"/>
              </a:endParaRPr>
            </a:p>
          </p:txBody>
        </p:sp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3408" y="2976"/>
              <a:ext cx="1440" cy="864"/>
              <a:chOff x="3408" y="2976"/>
              <a:chExt cx="1440" cy="864"/>
            </a:xfrm>
          </p:grpSpPr>
          <p:grpSp>
            <p:nvGrpSpPr>
              <p:cNvPr id="12" name="Group 49"/>
              <p:cNvGrpSpPr>
                <a:grpSpLocks/>
              </p:cNvGrpSpPr>
              <p:nvPr/>
            </p:nvGrpSpPr>
            <p:grpSpPr bwMode="auto">
              <a:xfrm>
                <a:off x="3408" y="2976"/>
                <a:ext cx="864" cy="720"/>
                <a:chOff x="1344" y="1824"/>
                <a:chExt cx="864" cy="720"/>
              </a:xfrm>
            </p:grpSpPr>
            <p:sp>
              <p:nvSpPr>
                <p:cNvPr id="30782" name="Freeform 50"/>
                <p:cNvSpPr>
                  <a:spLocks/>
                </p:cNvSpPr>
                <p:nvPr/>
              </p:nvSpPr>
              <p:spPr bwMode="auto">
                <a:xfrm rot="5400000">
                  <a:off x="1608" y="1800"/>
                  <a:ext cx="288" cy="720"/>
                </a:xfrm>
                <a:custGeom>
                  <a:avLst/>
                  <a:gdLst>
                    <a:gd name="T0" fmla="*/ 0 w 2010"/>
                    <a:gd name="T1" fmla="*/ 443 h 1134"/>
                    <a:gd name="T2" fmla="*/ 2 w 2010"/>
                    <a:gd name="T3" fmla="*/ 421 h 1134"/>
                    <a:gd name="T4" fmla="*/ 6 w 2010"/>
                    <a:gd name="T5" fmla="*/ 345 h 1134"/>
                    <a:gd name="T6" fmla="*/ 10 w 2010"/>
                    <a:gd name="T7" fmla="*/ 229 h 1134"/>
                    <a:gd name="T8" fmla="*/ 13 w 2010"/>
                    <a:gd name="T9" fmla="*/ 156 h 1134"/>
                    <a:gd name="T10" fmla="*/ 16 w 2010"/>
                    <a:gd name="T11" fmla="*/ 116 h 1134"/>
                    <a:gd name="T12" fmla="*/ 17 w 2010"/>
                    <a:gd name="T13" fmla="*/ 83 h 1134"/>
                    <a:gd name="T14" fmla="*/ 20 w 2010"/>
                    <a:gd name="T15" fmla="*/ 44 h 1134"/>
                    <a:gd name="T16" fmla="*/ 21 w 2010"/>
                    <a:gd name="T17" fmla="*/ 11 h 1134"/>
                    <a:gd name="T18" fmla="*/ 23 w 2010"/>
                    <a:gd name="T19" fmla="*/ 0 h 1134"/>
                    <a:gd name="T20" fmla="*/ 29 w 2010"/>
                    <a:gd name="T21" fmla="*/ 11 h 1134"/>
                    <a:gd name="T22" fmla="*/ 31 w 2010"/>
                    <a:gd name="T23" fmla="*/ 18 h 1134"/>
                    <a:gd name="T24" fmla="*/ 35 w 2010"/>
                    <a:gd name="T25" fmla="*/ 29 h 1134"/>
                    <a:gd name="T26" fmla="*/ 38 w 2010"/>
                    <a:gd name="T27" fmla="*/ 11 h 1134"/>
                    <a:gd name="T28" fmla="*/ 39 w 2010"/>
                    <a:gd name="T29" fmla="*/ 4 h 1134"/>
                    <a:gd name="T30" fmla="*/ 41 w 2010"/>
                    <a:gd name="T31" fmla="*/ 7 h 1134"/>
                    <a:gd name="T32" fmla="*/ 41 w 2010"/>
                    <a:gd name="T33" fmla="*/ 22 h 1134"/>
                    <a:gd name="T34" fmla="*/ 40 w 2010"/>
                    <a:gd name="T35" fmla="*/ 40 h 1134"/>
                    <a:gd name="T36" fmla="*/ 40 w 2010"/>
                    <a:gd name="T37" fmla="*/ 95 h 1134"/>
                    <a:gd name="T38" fmla="*/ 39 w 2010"/>
                    <a:gd name="T39" fmla="*/ 109 h 1134"/>
                    <a:gd name="T40" fmla="*/ 39 w 2010"/>
                    <a:gd name="T41" fmla="*/ 120 h 1134"/>
                    <a:gd name="T42" fmla="*/ 38 w 2010"/>
                    <a:gd name="T43" fmla="*/ 189 h 1134"/>
                    <a:gd name="T44" fmla="*/ 39 w 2010"/>
                    <a:gd name="T45" fmla="*/ 247 h 1134"/>
                    <a:gd name="T46" fmla="*/ 38 w 2010"/>
                    <a:gd name="T47" fmla="*/ 309 h 1134"/>
                    <a:gd name="T48" fmla="*/ 37 w 2010"/>
                    <a:gd name="T49" fmla="*/ 352 h 1134"/>
                    <a:gd name="T50" fmla="*/ 36 w 2010"/>
                    <a:gd name="T51" fmla="*/ 359 h 1134"/>
                    <a:gd name="T52" fmla="*/ 34 w 2010"/>
                    <a:gd name="T53" fmla="*/ 396 h 1134"/>
                    <a:gd name="T54" fmla="*/ 34 w 2010"/>
                    <a:gd name="T55" fmla="*/ 417 h 1134"/>
                    <a:gd name="T56" fmla="*/ 34 w 2010"/>
                    <a:gd name="T57" fmla="*/ 432 h 1134"/>
                    <a:gd name="T58" fmla="*/ 33 w 2010"/>
                    <a:gd name="T59" fmla="*/ 443 h 1134"/>
                    <a:gd name="T60" fmla="*/ 33 w 2010"/>
                    <a:gd name="T61" fmla="*/ 453 h 1134"/>
                    <a:gd name="T62" fmla="*/ 33 w 2010"/>
                    <a:gd name="T63" fmla="*/ 457 h 1134"/>
                    <a:gd name="T64" fmla="*/ 31 w 2010"/>
                    <a:gd name="T65" fmla="*/ 446 h 1134"/>
                    <a:gd name="T66" fmla="*/ 31 w 2010"/>
                    <a:gd name="T67" fmla="*/ 443 h 1134"/>
                    <a:gd name="T68" fmla="*/ 26 w 2010"/>
                    <a:gd name="T69" fmla="*/ 457 h 1134"/>
                    <a:gd name="T70" fmla="*/ 23 w 2010"/>
                    <a:gd name="T71" fmla="*/ 450 h 1134"/>
                    <a:gd name="T72" fmla="*/ 21 w 2010"/>
                    <a:gd name="T73" fmla="*/ 443 h 1134"/>
                    <a:gd name="T74" fmla="*/ 20 w 2010"/>
                    <a:gd name="T75" fmla="*/ 439 h 1134"/>
                    <a:gd name="T76" fmla="*/ 10 w 2010"/>
                    <a:gd name="T77" fmla="*/ 443 h 1134"/>
                    <a:gd name="T78" fmla="*/ 5 w 2010"/>
                    <a:gd name="T79" fmla="*/ 432 h 1134"/>
                    <a:gd name="T80" fmla="*/ 1 w 2010"/>
                    <a:gd name="T81" fmla="*/ 439 h 113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010"/>
                    <a:gd name="T124" fmla="*/ 0 h 1134"/>
                    <a:gd name="T125" fmla="*/ 2010 w 2010"/>
                    <a:gd name="T126" fmla="*/ 1134 h 113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010" h="1134">
                      <a:moveTo>
                        <a:pt x="0" y="1098"/>
                      </a:moveTo>
                      <a:cubicBezTo>
                        <a:pt x="49" y="1088"/>
                        <a:pt x="73" y="1079"/>
                        <a:pt x="108" y="1044"/>
                      </a:cubicBezTo>
                      <a:cubicBezTo>
                        <a:pt x="137" y="927"/>
                        <a:pt x="220" y="919"/>
                        <a:pt x="306" y="855"/>
                      </a:cubicBezTo>
                      <a:cubicBezTo>
                        <a:pt x="339" y="756"/>
                        <a:pt x="379" y="627"/>
                        <a:pt x="468" y="567"/>
                      </a:cubicBezTo>
                      <a:cubicBezTo>
                        <a:pt x="519" y="491"/>
                        <a:pt x="567" y="445"/>
                        <a:pt x="639" y="387"/>
                      </a:cubicBezTo>
                      <a:cubicBezTo>
                        <a:pt x="689" y="347"/>
                        <a:pt x="730" y="304"/>
                        <a:pt x="792" y="288"/>
                      </a:cubicBezTo>
                      <a:cubicBezTo>
                        <a:pt x="830" y="263"/>
                        <a:pt x="853" y="255"/>
                        <a:pt x="837" y="207"/>
                      </a:cubicBezTo>
                      <a:cubicBezTo>
                        <a:pt x="855" y="153"/>
                        <a:pt x="911" y="125"/>
                        <a:pt x="963" y="108"/>
                      </a:cubicBezTo>
                      <a:cubicBezTo>
                        <a:pt x="971" y="97"/>
                        <a:pt x="1018" y="32"/>
                        <a:pt x="1026" y="27"/>
                      </a:cubicBezTo>
                      <a:cubicBezTo>
                        <a:pt x="1046" y="14"/>
                        <a:pt x="1101" y="6"/>
                        <a:pt x="1125" y="0"/>
                      </a:cubicBezTo>
                      <a:cubicBezTo>
                        <a:pt x="1216" y="6"/>
                        <a:pt x="1297" y="14"/>
                        <a:pt x="1386" y="27"/>
                      </a:cubicBezTo>
                      <a:cubicBezTo>
                        <a:pt x="1429" y="49"/>
                        <a:pt x="1453" y="38"/>
                        <a:pt x="1503" y="45"/>
                      </a:cubicBezTo>
                      <a:cubicBezTo>
                        <a:pt x="1572" y="55"/>
                        <a:pt x="1641" y="63"/>
                        <a:pt x="1710" y="72"/>
                      </a:cubicBezTo>
                      <a:cubicBezTo>
                        <a:pt x="1754" y="61"/>
                        <a:pt x="1793" y="41"/>
                        <a:pt x="1836" y="27"/>
                      </a:cubicBezTo>
                      <a:cubicBezTo>
                        <a:pt x="1854" y="21"/>
                        <a:pt x="1890" y="9"/>
                        <a:pt x="1890" y="9"/>
                      </a:cubicBezTo>
                      <a:cubicBezTo>
                        <a:pt x="1926" y="12"/>
                        <a:pt x="1966" y="2"/>
                        <a:pt x="1998" y="18"/>
                      </a:cubicBezTo>
                      <a:cubicBezTo>
                        <a:pt x="2010" y="24"/>
                        <a:pt x="1988" y="43"/>
                        <a:pt x="1980" y="54"/>
                      </a:cubicBezTo>
                      <a:cubicBezTo>
                        <a:pt x="1967" y="71"/>
                        <a:pt x="1950" y="84"/>
                        <a:pt x="1935" y="99"/>
                      </a:cubicBezTo>
                      <a:cubicBezTo>
                        <a:pt x="1937" y="115"/>
                        <a:pt x="1962" y="209"/>
                        <a:pt x="1944" y="234"/>
                      </a:cubicBezTo>
                      <a:cubicBezTo>
                        <a:pt x="1934" y="248"/>
                        <a:pt x="1919" y="257"/>
                        <a:pt x="1908" y="270"/>
                      </a:cubicBezTo>
                      <a:cubicBezTo>
                        <a:pt x="1901" y="278"/>
                        <a:pt x="1896" y="288"/>
                        <a:pt x="1890" y="297"/>
                      </a:cubicBezTo>
                      <a:cubicBezTo>
                        <a:pt x="1881" y="380"/>
                        <a:pt x="1871" y="402"/>
                        <a:pt x="1827" y="468"/>
                      </a:cubicBezTo>
                      <a:cubicBezTo>
                        <a:pt x="1810" y="536"/>
                        <a:pt x="1834" y="565"/>
                        <a:pt x="1881" y="612"/>
                      </a:cubicBezTo>
                      <a:cubicBezTo>
                        <a:pt x="1897" y="661"/>
                        <a:pt x="1858" y="714"/>
                        <a:pt x="1845" y="765"/>
                      </a:cubicBezTo>
                      <a:cubicBezTo>
                        <a:pt x="1857" y="812"/>
                        <a:pt x="1868" y="823"/>
                        <a:pt x="1818" y="873"/>
                      </a:cubicBezTo>
                      <a:cubicBezTo>
                        <a:pt x="1801" y="890"/>
                        <a:pt x="1769" y="883"/>
                        <a:pt x="1746" y="891"/>
                      </a:cubicBezTo>
                      <a:cubicBezTo>
                        <a:pt x="1725" y="923"/>
                        <a:pt x="1690" y="946"/>
                        <a:pt x="1674" y="981"/>
                      </a:cubicBezTo>
                      <a:cubicBezTo>
                        <a:pt x="1666" y="998"/>
                        <a:pt x="1661" y="1017"/>
                        <a:pt x="1656" y="1035"/>
                      </a:cubicBezTo>
                      <a:cubicBezTo>
                        <a:pt x="1653" y="1047"/>
                        <a:pt x="1652" y="1060"/>
                        <a:pt x="1647" y="1071"/>
                      </a:cubicBezTo>
                      <a:cubicBezTo>
                        <a:pt x="1643" y="1081"/>
                        <a:pt x="1634" y="1088"/>
                        <a:pt x="1629" y="1098"/>
                      </a:cubicBezTo>
                      <a:cubicBezTo>
                        <a:pt x="1625" y="1106"/>
                        <a:pt x="1627" y="1118"/>
                        <a:pt x="1620" y="1125"/>
                      </a:cubicBezTo>
                      <a:cubicBezTo>
                        <a:pt x="1613" y="1132"/>
                        <a:pt x="1602" y="1131"/>
                        <a:pt x="1593" y="1134"/>
                      </a:cubicBezTo>
                      <a:cubicBezTo>
                        <a:pt x="1582" y="1130"/>
                        <a:pt x="1531" y="1113"/>
                        <a:pt x="1512" y="1107"/>
                      </a:cubicBezTo>
                      <a:cubicBezTo>
                        <a:pt x="1503" y="1104"/>
                        <a:pt x="1485" y="1098"/>
                        <a:pt x="1485" y="1098"/>
                      </a:cubicBezTo>
                      <a:cubicBezTo>
                        <a:pt x="1413" y="1110"/>
                        <a:pt x="1341" y="1122"/>
                        <a:pt x="1269" y="1134"/>
                      </a:cubicBezTo>
                      <a:cubicBezTo>
                        <a:pt x="1098" y="1120"/>
                        <a:pt x="1217" y="1134"/>
                        <a:pt x="1116" y="1116"/>
                      </a:cubicBezTo>
                      <a:cubicBezTo>
                        <a:pt x="1080" y="1110"/>
                        <a:pt x="1044" y="1104"/>
                        <a:pt x="1008" y="1098"/>
                      </a:cubicBezTo>
                      <a:cubicBezTo>
                        <a:pt x="990" y="1095"/>
                        <a:pt x="954" y="1089"/>
                        <a:pt x="954" y="1089"/>
                      </a:cubicBezTo>
                      <a:cubicBezTo>
                        <a:pt x="793" y="1095"/>
                        <a:pt x="637" y="1109"/>
                        <a:pt x="477" y="1098"/>
                      </a:cubicBezTo>
                      <a:cubicBezTo>
                        <a:pt x="405" y="1086"/>
                        <a:pt x="333" y="1078"/>
                        <a:pt x="261" y="1071"/>
                      </a:cubicBezTo>
                      <a:cubicBezTo>
                        <a:pt x="192" y="1077"/>
                        <a:pt x="54" y="1089"/>
                        <a:pt x="54" y="1089"/>
                      </a:cubicBezTo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fa-IR"/>
                </a:p>
              </p:txBody>
            </p:sp>
            <p:sp>
              <p:nvSpPr>
                <p:cNvPr id="30783" name="Rectangle 51"/>
                <p:cNvSpPr>
                  <a:spLocks noChangeArrowheads="1"/>
                </p:cNvSpPr>
                <p:nvPr/>
              </p:nvSpPr>
              <p:spPr bwMode="auto">
                <a:xfrm>
                  <a:off x="1344" y="1824"/>
                  <a:ext cx="864" cy="72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sp>
            <p:nvSpPr>
              <p:cNvPr id="30776" name="Text Box 52"/>
              <p:cNvSpPr txBox="1">
                <a:spLocks noChangeArrowheads="1"/>
              </p:cNvSpPr>
              <p:nvPr/>
            </p:nvSpPr>
            <p:spPr bwMode="auto">
              <a:xfrm>
                <a:off x="3408" y="2976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IE" b="1">
                    <a:latin typeface="Arial" pitchFamily="34" charset="0"/>
                  </a:rPr>
                  <a:t>F</a:t>
                </a:r>
                <a:endParaRPr lang="en-GB" b="1">
                  <a:latin typeface="Arial" pitchFamily="34" charset="0"/>
                </a:endParaRPr>
              </a:p>
            </p:txBody>
          </p:sp>
          <p:sp>
            <p:nvSpPr>
              <p:cNvPr id="30777" name="Text Box 53"/>
              <p:cNvSpPr txBox="1">
                <a:spLocks noChangeArrowheads="1"/>
              </p:cNvSpPr>
              <p:nvPr/>
            </p:nvSpPr>
            <p:spPr bwMode="auto">
              <a:xfrm>
                <a:off x="3600" y="2976"/>
                <a:ext cx="25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IE" b="1">
                    <a:latin typeface="Arial" pitchFamily="34" charset="0"/>
                  </a:rPr>
                  <a:t>W</a:t>
                </a:r>
                <a:endParaRPr lang="en-GB" b="1">
                  <a:latin typeface="Arial" pitchFamily="34" charset="0"/>
                </a:endParaRPr>
              </a:p>
            </p:txBody>
          </p:sp>
          <p:sp>
            <p:nvSpPr>
              <p:cNvPr id="30778" name="Text Box 54"/>
              <p:cNvSpPr txBox="1">
                <a:spLocks noChangeArrowheads="1"/>
              </p:cNvSpPr>
              <p:nvPr/>
            </p:nvSpPr>
            <p:spPr bwMode="auto">
              <a:xfrm>
                <a:off x="3838" y="3441"/>
                <a:ext cx="2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IE" b="1">
                    <a:latin typeface="Arial" pitchFamily="34" charset="0"/>
                  </a:rPr>
                  <a:t>G</a:t>
                </a:r>
                <a:endParaRPr lang="en-GB" b="1">
                  <a:latin typeface="Arial" pitchFamily="34" charset="0"/>
                </a:endParaRPr>
              </a:p>
            </p:txBody>
          </p:sp>
          <p:sp>
            <p:nvSpPr>
              <p:cNvPr id="30779" name="Text Box 55"/>
              <p:cNvSpPr txBox="1">
                <a:spLocks noChangeArrowheads="1"/>
              </p:cNvSpPr>
              <p:nvPr/>
            </p:nvSpPr>
            <p:spPr bwMode="auto">
              <a:xfrm>
                <a:off x="4030" y="2976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IE" b="1">
                    <a:latin typeface="Arial" pitchFamily="34" charset="0"/>
                  </a:rPr>
                  <a:t>C</a:t>
                </a:r>
                <a:endParaRPr lang="en-GB" b="1">
                  <a:latin typeface="Arial" pitchFamily="34" charset="0"/>
                </a:endParaRPr>
              </a:p>
            </p:txBody>
          </p:sp>
          <p:cxnSp>
            <p:nvCxnSpPr>
              <p:cNvPr id="30780" name="AutoShape 56"/>
              <p:cNvCxnSpPr>
                <a:cxnSpLocks noChangeShapeType="1"/>
                <a:stCxn id="30764" idx="1"/>
              </p:cNvCxnSpPr>
              <p:nvPr/>
            </p:nvCxnSpPr>
            <p:spPr bwMode="auto">
              <a:xfrm flipH="1">
                <a:off x="4278" y="3599"/>
                <a:ext cx="570" cy="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30781" name="Rectangle 57"/>
              <p:cNvSpPr>
                <a:spLocks noChangeArrowheads="1"/>
              </p:cNvSpPr>
              <p:nvPr/>
            </p:nvSpPr>
            <p:spPr bwMode="auto">
              <a:xfrm>
                <a:off x="3408" y="3696"/>
                <a:ext cx="86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buSzTx/>
                  <a:buFontTx/>
                  <a:buNone/>
                </a:pPr>
                <a:r>
                  <a:rPr lang="en-IE" sz="1400" b="1">
                    <a:solidFill>
                      <a:schemeClr val="bg1"/>
                    </a:solidFill>
                    <a:latin typeface="Arial" pitchFamily="34" charset="0"/>
                  </a:rPr>
                  <a:t>S6: (N,N,S,N)</a:t>
                </a:r>
                <a:endParaRPr lang="en-GB" sz="1400" b="1">
                  <a:solidFill>
                    <a:schemeClr val="bg1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13" name="Group 58"/>
          <p:cNvGrpSpPr>
            <a:grpSpLocks/>
          </p:cNvGrpSpPr>
          <p:nvPr/>
        </p:nvGrpSpPr>
        <p:grpSpPr bwMode="auto">
          <a:xfrm>
            <a:off x="9067800" y="3829050"/>
            <a:ext cx="1524000" cy="2419350"/>
            <a:chOff x="4752" y="2358"/>
            <a:chExt cx="960" cy="1524"/>
          </a:xfrm>
        </p:grpSpPr>
        <p:grpSp>
          <p:nvGrpSpPr>
            <p:cNvPr id="14" name="Group 59"/>
            <p:cNvGrpSpPr>
              <a:grpSpLocks/>
            </p:cNvGrpSpPr>
            <p:nvPr/>
          </p:nvGrpSpPr>
          <p:grpSpPr bwMode="auto">
            <a:xfrm>
              <a:off x="4848" y="3018"/>
              <a:ext cx="864" cy="720"/>
              <a:chOff x="1344" y="1824"/>
              <a:chExt cx="864" cy="720"/>
            </a:xfrm>
          </p:grpSpPr>
          <p:sp>
            <p:nvSpPr>
              <p:cNvPr id="30771" name="Freeform 60"/>
              <p:cNvSpPr>
                <a:spLocks/>
              </p:cNvSpPr>
              <p:nvPr/>
            </p:nvSpPr>
            <p:spPr bwMode="auto">
              <a:xfrm rot="5400000">
                <a:off x="1608" y="1800"/>
                <a:ext cx="288" cy="720"/>
              </a:xfrm>
              <a:custGeom>
                <a:avLst/>
                <a:gdLst>
                  <a:gd name="T0" fmla="*/ 0 w 2010"/>
                  <a:gd name="T1" fmla="*/ 443 h 1134"/>
                  <a:gd name="T2" fmla="*/ 2 w 2010"/>
                  <a:gd name="T3" fmla="*/ 421 h 1134"/>
                  <a:gd name="T4" fmla="*/ 6 w 2010"/>
                  <a:gd name="T5" fmla="*/ 345 h 1134"/>
                  <a:gd name="T6" fmla="*/ 10 w 2010"/>
                  <a:gd name="T7" fmla="*/ 229 h 1134"/>
                  <a:gd name="T8" fmla="*/ 13 w 2010"/>
                  <a:gd name="T9" fmla="*/ 156 h 1134"/>
                  <a:gd name="T10" fmla="*/ 16 w 2010"/>
                  <a:gd name="T11" fmla="*/ 116 h 1134"/>
                  <a:gd name="T12" fmla="*/ 17 w 2010"/>
                  <a:gd name="T13" fmla="*/ 83 h 1134"/>
                  <a:gd name="T14" fmla="*/ 20 w 2010"/>
                  <a:gd name="T15" fmla="*/ 44 h 1134"/>
                  <a:gd name="T16" fmla="*/ 21 w 2010"/>
                  <a:gd name="T17" fmla="*/ 11 h 1134"/>
                  <a:gd name="T18" fmla="*/ 23 w 2010"/>
                  <a:gd name="T19" fmla="*/ 0 h 1134"/>
                  <a:gd name="T20" fmla="*/ 29 w 2010"/>
                  <a:gd name="T21" fmla="*/ 11 h 1134"/>
                  <a:gd name="T22" fmla="*/ 31 w 2010"/>
                  <a:gd name="T23" fmla="*/ 18 h 1134"/>
                  <a:gd name="T24" fmla="*/ 35 w 2010"/>
                  <a:gd name="T25" fmla="*/ 29 h 1134"/>
                  <a:gd name="T26" fmla="*/ 38 w 2010"/>
                  <a:gd name="T27" fmla="*/ 11 h 1134"/>
                  <a:gd name="T28" fmla="*/ 39 w 2010"/>
                  <a:gd name="T29" fmla="*/ 4 h 1134"/>
                  <a:gd name="T30" fmla="*/ 41 w 2010"/>
                  <a:gd name="T31" fmla="*/ 7 h 1134"/>
                  <a:gd name="T32" fmla="*/ 41 w 2010"/>
                  <a:gd name="T33" fmla="*/ 22 h 1134"/>
                  <a:gd name="T34" fmla="*/ 40 w 2010"/>
                  <a:gd name="T35" fmla="*/ 40 h 1134"/>
                  <a:gd name="T36" fmla="*/ 40 w 2010"/>
                  <a:gd name="T37" fmla="*/ 95 h 1134"/>
                  <a:gd name="T38" fmla="*/ 39 w 2010"/>
                  <a:gd name="T39" fmla="*/ 109 h 1134"/>
                  <a:gd name="T40" fmla="*/ 39 w 2010"/>
                  <a:gd name="T41" fmla="*/ 120 h 1134"/>
                  <a:gd name="T42" fmla="*/ 38 w 2010"/>
                  <a:gd name="T43" fmla="*/ 189 h 1134"/>
                  <a:gd name="T44" fmla="*/ 39 w 2010"/>
                  <a:gd name="T45" fmla="*/ 247 h 1134"/>
                  <a:gd name="T46" fmla="*/ 38 w 2010"/>
                  <a:gd name="T47" fmla="*/ 309 h 1134"/>
                  <a:gd name="T48" fmla="*/ 37 w 2010"/>
                  <a:gd name="T49" fmla="*/ 352 h 1134"/>
                  <a:gd name="T50" fmla="*/ 36 w 2010"/>
                  <a:gd name="T51" fmla="*/ 359 h 1134"/>
                  <a:gd name="T52" fmla="*/ 34 w 2010"/>
                  <a:gd name="T53" fmla="*/ 396 h 1134"/>
                  <a:gd name="T54" fmla="*/ 34 w 2010"/>
                  <a:gd name="T55" fmla="*/ 417 h 1134"/>
                  <a:gd name="T56" fmla="*/ 34 w 2010"/>
                  <a:gd name="T57" fmla="*/ 432 h 1134"/>
                  <a:gd name="T58" fmla="*/ 33 w 2010"/>
                  <a:gd name="T59" fmla="*/ 443 h 1134"/>
                  <a:gd name="T60" fmla="*/ 33 w 2010"/>
                  <a:gd name="T61" fmla="*/ 453 h 1134"/>
                  <a:gd name="T62" fmla="*/ 33 w 2010"/>
                  <a:gd name="T63" fmla="*/ 457 h 1134"/>
                  <a:gd name="T64" fmla="*/ 31 w 2010"/>
                  <a:gd name="T65" fmla="*/ 446 h 1134"/>
                  <a:gd name="T66" fmla="*/ 31 w 2010"/>
                  <a:gd name="T67" fmla="*/ 443 h 1134"/>
                  <a:gd name="T68" fmla="*/ 26 w 2010"/>
                  <a:gd name="T69" fmla="*/ 457 h 1134"/>
                  <a:gd name="T70" fmla="*/ 23 w 2010"/>
                  <a:gd name="T71" fmla="*/ 450 h 1134"/>
                  <a:gd name="T72" fmla="*/ 21 w 2010"/>
                  <a:gd name="T73" fmla="*/ 443 h 1134"/>
                  <a:gd name="T74" fmla="*/ 20 w 2010"/>
                  <a:gd name="T75" fmla="*/ 439 h 1134"/>
                  <a:gd name="T76" fmla="*/ 10 w 2010"/>
                  <a:gd name="T77" fmla="*/ 443 h 1134"/>
                  <a:gd name="T78" fmla="*/ 5 w 2010"/>
                  <a:gd name="T79" fmla="*/ 432 h 1134"/>
                  <a:gd name="T80" fmla="*/ 1 w 2010"/>
                  <a:gd name="T81" fmla="*/ 439 h 113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10"/>
                  <a:gd name="T124" fmla="*/ 0 h 1134"/>
                  <a:gd name="T125" fmla="*/ 2010 w 2010"/>
                  <a:gd name="T126" fmla="*/ 1134 h 113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10" h="1134">
                    <a:moveTo>
                      <a:pt x="0" y="1098"/>
                    </a:moveTo>
                    <a:cubicBezTo>
                      <a:pt x="49" y="1088"/>
                      <a:pt x="73" y="1079"/>
                      <a:pt x="108" y="1044"/>
                    </a:cubicBezTo>
                    <a:cubicBezTo>
                      <a:pt x="137" y="927"/>
                      <a:pt x="220" y="919"/>
                      <a:pt x="306" y="855"/>
                    </a:cubicBezTo>
                    <a:cubicBezTo>
                      <a:pt x="339" y="756"/>
                      <a:pt x="379" y="627"/>
                      <a:pt x="468" y="567"/>
                    </a:cubicBezTo>
                    <a:cubicBezTo>
                      <a:pt x="519" y="491"/>
                      <a:pt x="567" y="445"/>
                      <a:pt x="639" y="387"/>
                    </a:cubicBezTo>
                    <a:cubicBezTo>
                      <a:pt x="689" y="347"/>
                      <a:pt x="730" y="304"/>
                      <a:pt x="792" y="288"/>
                    </a:cubicBezTo>
                    <a:cubicBezTo>
                      <a:pt x="830" y="263"/>
                      <a:pt x="853" y="255"/>
                      <a:pt x="837" y="207"/>
                    </a:cubicBezTo>
                    <a:cubicBezTo>
                      <a:pt x="855" y="153"/>
                      <a:pt x="911" y="125"/>
                      <a:pt x="963" y="108"/>
                    </a:cubicBezTo>
                    <a:cubicBezTo>
                      <a:pt x="971" y="97"/>
                      <a:pt x="1018" y="32"/>
                      <a:pt x="1026" y="27"/>
                    </a:cubicBezTo>
                    <a:cubicBezTo>
                      <a:pt x="1046" y="14"/>
                      <a:pt x="1101" y="6"/>
                      <a:pt x="1125" y="0"/>
                    </a:cubicBezTo>
                    <a:cubicBezTo>
                      <a:pt x="1216" y="6"/>
                      <a:pt x="1297" y="14"/>
                      <a:pt x="1386" y="27"/>
                    </a:cubicBezTo>
                    <a:cubicBezTo>
                      <a:pt x="1429" y="49"/>
                      <a:pt x="1453" y="38"/>
                      <a:pt x="1503" y="45"/>
                    </a:cubicBezTo>
                    <a:cubicBezTo>
                      <a:pt x="1572" y="55"/>
                      <a:pt x="1641" y="63"/>
                      <a:pt x="1710" y="72"/>
                    </a:cubicBezTo>
                    <a:cubicBezTo>
                      <a:pt x="1754" y="61"/>
                      <a:pt x="1793" y="41"/>
                      <a:pt x="1836" y="27"/>
                    </a:cubicBezTo>
                    <a:cubicBezTo>
                      <a:pt x="1854" y="21"/>
                      <a:pt x="1890" y="9"/>
                      <a:pt x="1890" y="9"/>
                    </a:cubicBezTo>
                    <a:cubicBezTo>
                      <a:pt x="1926" y="12"/>
                      <a:pt x="1966" y="2"/>
                      <a:pt x="1998" y="18"/>
                    </a:cubicBezTo>
                    <a:cubicBezTo>
                      <a:pt x="2010" y="24"/>
                      <a:pt x="1988" y="43"/>
                      <a:pt x="1980" y="54"/>
                    </a:cubicBezTo>
                    <a:cubicBezTo>
                      <a:pt x="1967" y="71"/>
                      <a:pt x="1950" y="84"/>
                      <a:pt x="1935" y="99"/>
                    </a:cubicBezTo>
                    <a:cubicBezTo>
                      <a:pt x="1937" y="115"/>
                      <a:pt x="1962" y="209"/>
                      <a:pt x="1944" y="234"/>
                    </a:cubicBezTo>
                    <a:cubicBezTo>
                      <a:pt x="1934" y="248"/>
                      <a:pt x="1919" y="257"/>
                      <a:pt x="1908" y="270"/>
                    </a:cubicBezTo>
                    <a:cubicBezTo>
                      <a:pt x="1901" y="278"/>
                      <a:pt x="1896" y="288"/>
                      <a:pt x="1890" y="297"/>
                    </a:cubicBezTo>
                    <a:cubicBezTo>
                      <a:pt x="1881" y="380"/>
                      <a:pt x="1871" y="402"/>
                      <a:pt x="1827" y="468"/>
                    </a:cubicBezTo>
                    <a:cubicBezTo>
                      <a:pt x="1810" y="536"/>
                      <a:pt x="1834" y="565"/>
                      <a:pt x="1881" y="612"/>
                    </a:cubicBezTo>
                    <a:cubicBezTo>
                      <a:pt x="1897" y="661"/>
                      <a:pt x="1858" y="714"/>
                      <a:pt x="1845" y="765"/>
                    </a:cubicBezTo>
                    <a:cubicBezTo>
                      <a:pt x="1857" y="812"/>
                      <a:pt x="1868" y="823"/>
                      <a:pt x="1818" y="873"/>
                    </a:cubicBezTo>
                    <a:cubicBezTo>
                      <a:pt x="1801" y="890"/>
                      <a:pt x="1769" y="883"/>
                      <a:pt x="1746" y="891"/>
                    </a:cubicBezTo>
                    <a:cubicBezTo>
                      <a:pt x="1725" y="923"/>
                      <a:pt x="1690" y="946"/>
                      <a:pt x="1674" y="981"/>
                    </a:cubicBezTo>
                    <a:cubicBezTo>
                      <a:pt x="1666" y="998"/>
                      <a:pt x="1661" y="1017"/>
                      <a:pt x="1656" y="1035"/>
                    </a:cubicBezTo>
                    <a:cubicBezTo>
                      <a:pt x="1653" y="1047"/>
                      <a:pt x="1652" y="1060"/>
                      <a:pt x="1647" y="1071"/>
                    </a:cubicBezTo>
                    <a:cubicBezTo>
                      <a:pt x="1643" y="1081"/>
                      <a:pt x="1634" y="1088"/>
                      <a:pt x="1629" y="1098"/>
                    </a:cubicBezTo>
                    <a:cubicBezTo>
                      <a:pt x="1625" y="1106"/>
                      <a:pt x="1627" y="1118"/>
                      <a:pt x="1620" y="1125"/>
                    </a:cubicBezTo>
                    <a:cubicBezTo>
                      <a:pt x="1613" y="1132"/>
                      <a:pt x="1602" y="1131"/>
                      <a:pt x="1593" y="1134"/>
                    </a:cubicBezTo>
                    <a:cubicBezTo>
                      <a:pt x="1582" y="1130"/>
                      <a:pt x="1531" y="1113"/>
                      <a:pt x="1512" y="1107"/>
                    </a:cubicBezTo>
                    <a:cubicBezTo>
                      <a:pt x="1503" y="1104"/>
                      <a:pt x="1485" y="1098"/>
                      <a:pt x="1485" y="1098"/>
                    </a:cubicBezTo>
                    <a:cubicBezTo>
                      <a:pt x="1413" y="1110"/>
                      <a:pt x="1341" y="1122"/>
                      <a:pt x="1269" y="1134"/>
                    </a:cubicBezTo>
                    <a:cubicBezTo>
                      <a:pt x="1098" y="1120"/>
                      <a:pt x="1217" y="1134"/>
                      <a:pt x="1116" y="1116"/>
                    </a:cubicBezTo>
                    <a:cubicBezTo>
                      <a:pt x="1080" y="1110"/>
                      <a:pt x="1044" y="1104"/>
                      <a:pt x="1008" y="1098"/>
                    </a:cubicBezTo>
                    <a:cubicBezTo>
                      <a:pt x="990" y="1095"/>
                      <a:pt x="954" y="1089"/>
                      <a:pt x="954" y="1089"/>
                    </a:cubicBezTo>
                    <a:cubicBezTo>
                      <a:pt x="793" y="1095"/>
                      <a:pt x="637" y="1109"/>
                      <a:pt x="477" y="1098"/>
                    </a:cubicBezTo>
                    <a:cubicBezTo>
                      <a:pt x="405" y="1086"/>
                      <a:pt x="333" y="1078"/>
                      <a:pt x="261" y="1071"/>
                    </a:cubicBezTo>
                    <a:cubicBezTo>
                      <a:pt x="192" y="1077"/>
                      <a:pt x="54" y="1089"/>
                      <a:pt x="54" y="1089"/>
                    </a:cubicBezTo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fa-IR"/>
              </a:p>
            </p:txBody>
          </p:sp>
          <p:sp>
            <p:nvSpPr>
              <p:cNvPr id="30772" name="Rectangle 61"/>
              <p:cNvSpPr>
                <a:spLocks noChangeArrowheads="1"/>
              </p:cNvSpPr>
              <p:nvPr/>
            </p:nvSpPr>
            <p:spPr bwMode="auto">
              <a:xfrm>
                <a:off x="1344" y="1824"/>
                <a:ext cx="864" cy="72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sp>
          <p:nvSpPr>
            <p:cNvPr id="30764" name="Text Box 62"/>
            <p:cNvSpPr txBox="1">
              <a:spLocks noChangeArrowheads="1"/>
            </p:cNvSpPr>
            <p:nvPr/>
          </p:nvSpPr>
          <p:spPr bwMode="auto">
            <a:xfrm>
              <a:off x="4848" y="3483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IE" b="1">
                  <a:latin typeface="Arial" pitchFamily="34" charset="0"/>
                </a:rPr>
                <a:t>F</a:t>
              </a:r>
              <a:endParaRPr lang="en-GB" b="1">
                <a:latin typeface="Arial" pitchFamily="34" charset="0"/>
              </a:endParaRPr>
            </a:p>
          </p:txBody>
        </p:sp>
        <p:sp>
          <p:nvSpPr>
            <p:cNvPr id="30765" name="Text Box 63"/>
            <p:cNvSpPr txBox="1">
              <a:spLocks noChangeArrowheads="1"/>
            </p:cNvSpPr>
            <p:nvPr/>
          </p:nvSpPr>
          <p:spPr bwMode="auto">
            <a:xfrm>
              <a:off x="5040" y="3018"/>
              <a:ext cx="2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IE" b="1">
                  <a:latin typeface="Arial" pitchFamily="34" charset="0"/>
                </a:rPr>
                <a:t>W</a:t>
              </a:r>
              <a:endParaRPr lang="en-GB" b="1">
                <a:latin typeface="Arial" pitchFamily="34" charset="0"/>
              </a:endParaRPr>
            </a:p>
          </p:txBody>
        </p:sp>
        <p:sp>
          <p:nvSpPr>
            <p:cNvPr id="30766" name="Text Box 64"/>
            <p:cNvSpPr txBox="1">
              <a:spLocks noChangeArrowheads="1"/>
            </p:cNvSpPr>
            <p:nvPr/>
          </p:nvSpPr>
          <p:spPr bwMode="auto">
            <a:xfrm>
              <a:off x="5278" y="3483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IE" b="1">
                  <a:latin typeface="Arial" pitchFamily="34" charset="0"/>
                </a:rPr>
                <a:t>G</a:t>
              </a:r>
              <a:endParaRPr lang="en-GB" b="1">
                <a:latin typeface="Arial" pitchFamily="34" charset="0"/>
              </a:endParaRPr>
            </a:p>
          </p:txBody>
        </p:sp>
        <p:sp>
          <p:nvSpPr>
            <p:cNvPr id="30767" name="Text Box 65"/>
            <p:cNvSpPr txBox="1">
              <a:spLocks noChangeArrowheads="1"/>
            </p:cNvSpPr>
            <p:nvPr/>
          </p:nvSpPr>
          <p:spPr bwMode="auto">
            <a:xfrm>
              <a:off x="5470" y="3483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IE" b="1">
                  <a:latin typeface="Arial" pitchFamily="34" charset="0"/>
                </a:rPr>
                <a:t>C</a:t>
              </a:r>
              <a:endParaRPr lang="en-GB" b="1">
                <a:latin typeface="Arial" pitchFamily="34" charset="0"/>
              </a:endParaRPr>
            </a:p>
          </p:txBody>
        </p:sp>
        <p:cxnSp>
          <p:nvCxnSpPr>
            <p:cNvPr id="30768" name="AutoShape 66"/>
            <p:cNvCxnSpPr>
              <a:cxnSpLocks noChangeShapeType="1"/>
              <a:stCxn id="30762" idx="2"/>
              <a:endCxn id="30772" idx="0"/>
            </p:cNvCxnSpPr>
            <p:nvPr/>
          </p:nvCxnSpPr>
          <p:spPr bwMode="auto">
            <a:xfrm>
              <a:off x="5280" y="2358"/>
              <a:ext cx="0" cy="6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0769" name="Text Box 67"/>
            <p:cNvSpPr txBox="1">
              <a:spLocks noChangeArrowheads="1"/>
            </p:cNvSpPr>
            <p:nvPr/>
          </p:nvSpPr>
          <p:spPr bwMode="auto">
            <a:xfrm>
              <a:off x="4752" y="2668"/>
              <a:ext cx="8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Tx/>
                <a:buFontTx/>
                <a:buNone/>
              </a:pPr>
              <a:r>
                <a:rPr lang="en-IE" sz="1200" b="1">
                  <a:solidFill>
                    <a:schemeClr val="folHlink"/>
                  </a:solidFill>
                  <a:latin typeface="Arial" pitchFamily="34" charset="0"/>
                </a:rPr>
                <a:t>M-G-S</a:t>
              </a:r>
              <a:endParaRPr lang="en-GB" sz="1200" b="1">
                <a:solidFill>
                  <a:schemeClr val="folHlink"/>
                </a:solidFill>
                <a:latin typeface="Arial" pitchFamily="34" charset="0"/>
              </a:endParaRPr>
            </a:p>
          </p:txBody>
        </p:sp>
        <p:sp>
          <p:nvSpPr>
            <p:cNvPr id="30770" name="Rectangle 68"/>
            <p:cNvSpPr>
              <a:spLocks noChangeArrowheads="1"/>
            </p:cNvSpPr>
            <p:nvPr/>
          </p:nvSpPr>
          <p:spPr bwMode="auto">
            <a:xfrm>
              <a:off x="4848" y="3738"/>
              <a:ext cx="8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Tx/>
                <a:buFontTx/>
                <a:buNone/>
              </a:pPr>
              <a:r>
                <a:rPr lang="en-IE" sz="1400" b="1">
                  <a:solidFill>
                    <a:schemeClr val="bg1"/>
                  </a:solidFill>
                  <a:latin typeface="Arial" pitchFamily="34" charset="0"/>
                </a:rPr>
                <a:t>S5: (S,N,S,S)</a:t>
              </a:r>
              <a:endParaRPr lang="en-GB" sz="1400" b="1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grpSp>
        <p:nvGrpSpPr>
          <p:cNvPr id="15" name="Group 69"/>
          <p:cNvGrpSpPr>
            <a:grpSpLocks/>
          </p:cNvGrpSpPr>
          <p:nvPr/>
        </p:nvGrpSpPr>
        <p:grpSpPr bwMode="auto">
          <a:xfrm>
            <a:off x="8305800" y="2743201"/>
            <a:ext cx="2286000" cy="1362075"/>
            <a:chOff x="4272" y="1632"/>
            <a:chExt cx="1440" cy="858"/>
          </a:xfrm>
        </p:grpSpPr>
        <p:grpSp>
          <p:nvGrpSpPr>
            <p:cNvPr id="16" name="Group 70"/>
            <p:cNvGrpSpPr>
              <a:grpSpLocks/>
            </p:cNvGrpSpPr>
            <p:nvPr/>
          </p:nvGrpSpPr>
          <p:grpSpPr bwMode="auto">
            <a:xfrm>
              <a:off x="4848" y="1632"/>
              <a:ext cx="864" cy="720"/>
              <a:chOff x="1344" y="1824"/>
              <a:chExt cx="864" cy="720"/>
            </a:xfrm>
          </p:grpSpPr>
          <p:sp>
            <p:nvSpPr>
              <p:cNvPr id="30761" name="Freeform 71"/>
              <p:cNvSpPr>
                <a:spLocks/>
              </p:cNvSpPr>
              <p:nvPr/>
            </p:nvSpPr>
            <p:spPr bwMode="auto">
              <a:xfrm rot="5400000">
                <a:off x="1608" y="1800"/>
                <a:ext cx="288" cy="720"/>
              </a:xfrm>
              <a:custGeom>
                <a:avLst/>
                <a:gdLst>
                  <a:gd name="T0" fmla="*/ 0 w 2010"/>
                  <a:gd name="T1" fmla="*/ 443 h 1134"/>
                  <a:gd name="T2" fmla="*/ 2 w 2010"/>
                  <a:gd name="T3" fmla="*/ 421 h 1134"/>
                  <a:gd name="T4" fmla="*/ 6 w 2010"/>
                  <a:gd name="T5" fmla="*/ 345 h 1134"/>
                  <a:gd name="T6" fmla="*/ 10 w 2010"/>
                  <a:gd name="T7" fmla="*/ 229 h 1134"/>
                  <a:gd name="T8" fmla="*/ 13 w 2010"/>
                  <a:gd name="T9" fmla="*/ 156 h 1134"/>
                  <a:gd name="T10" fmla="*/ 16 w 2010"/>
                  <a:gd name="T11" fmla="*/ 116 h 1134"/>
                  <a:gd name="T12" fmla="*/ 17 w 2010"/>
                  <a:gd name="T13" fmla="*/ 83 h 1134"/>
                  <a:gd name="T14" fmla="*/ 20 w 2010"/>
                  <a:gd name="T15" fmla="*/ 44 h 1134"/>
                  <a:gd name="T16" fmla="*/ 21 w 2010"/>
                  <a:gd name="T17" fmla="*/ 11 h 1134"/>
                  <a:gd name="T18" fmla="*/ 23 w 2010"/>
                  <a:gd name="T19" fmla="*/ 0 h 1134"/>
                  <a:gd name="T20" fmla="*/ 29 w 2010"/>
                  <a:gd name="T21" fmla="*/ 11 h 1134"/>
                  <a:gd name="T22" fmla="*/ 31 w 2010"/>
                  <a:gd name="T23" fmla="*/ 18 h 1134"/>
                  <a:gd name="T24" fmla="*/ 35 w 2010"/>
                  <a:gd name="T25" fmla="*/ 29 h 1134"/>
                  <a:gd name="T26" fmla="*/ 38 w 2010"/>
                  <a:gd name="T27" fmla="*/ 11 h 1134"/>
                  <a:gd name="T28" fmla="*/ 39 w 2010"/>
                  <a:gd name="T29" fmla="*/ 4 h 1134"/>
                  <a:gd name="T30" fmla="*/ 41 w 2010"/>
                  <a:gd name="T31" fmla="*/ 7 h 1134"/>
                  <a:gd name="T32" fmla="*/ 41 w 2010"/>
                  <a:gd name="T33" fmla="*/ 22 h 1134"/>
                  <a:gd name="T34" fmla="*/ 40 w 2010"/>
                  <a:gd name="T35" fmla="*/ 40 h 1134"/>
                  <a:gd name="T36" fmla="*/ 40 w 2010"/>
                  <a:gd name="T37" fmla="*/ 95 h 1134"/>
                  <a:gd name="T38" fmla="*/ 39 w 2010"/>
                  <a:gd name="T39" fmla="*/ 109 h 1134"/>
                  <a:gd name="T40" fmla="*/ 39 w 2010"/>
                  <a:gd name="T41" fmla="*/ 120 h 1134"/>
                  <a:gd name="T42" fmla="*/ 38 w 2010"/>
                  <a:gd name="T43" fmla="*/ 189 h 1134"/>
                  <a:gd name="T44" fmla="*/ 39 w 2010"/>
                  <a:gd name="T45" fmla="*/ 247 h 1134"/>
                  <a:gd name="T46" fmla="*/ 38 w 2010"/>
                  <a:gd name="T47" fmla="*/ 309 h 1134"/>
                  <a:gd name="T48" fmla="*/ 37 w 2010"/>
                  <a:gd name="T49" fmla="*/ 352 h 1134"/>
                  <a:gd name="T50" fmla="*/ 36 w 2010"/>
                  <a:gd name="T51" fmla="*/ 359 h 1134"/>
                  <a:gd name="T52" fmla="*/ 34 w 2010"/>
                  <a:gd name="T53" fmla="*/ 396 h 1134"/>
                  <a:gd name="T54" fmla="*/ 34 w 2010"/>
                  <a:gd name="T55" fmla="*/ 417 h 1134"/>
                  <a:gd name="T56" fmla="*/ 34 w 2010"/>
                  <a:gd name="T57" fmla="*/ 432 h 1134"/>
                  <a:gd name="T58" fmla="*/ 33 w 2010"/>
                  <a:gd name="T59" fmla="*/ 443 h 1134"/>
                  <a:gd name="T60" fmla="*/ 33 w 2010"/>
                  <a:gd name="T61" fmla="*/ 453 h 1134"/>
                  <a:gd name="T62" fmla="*/ 33 w 2010"/>
                  <a:gd name="T63" fmla="*/ 457 h 1134"/>
                  <a:gd name="T64" fmla="*/ 31 w 2010"/>
                  <a:gd name="T65" fmla="*/ 446 h 1134"/>
                  <a:gd name="T66" fmla="*/ 31 w 2010"/>
                  <a:gd name="T67" fmla="*/ 443 h 1134"/>
                  <a:gd name="T68" fmla="*/ 26 w 2010"/>
                  <a:gd name="T69" fmla="*/ 457 h 1134"/>
                  <a:gd name="T70" fmla="*/ 23 w 2010"/>
                  <a:gd name="T71" fmla="*/ 450 h 1134"/>
                  <a:gd name="T72" fmla="*/ 21 w 2010"/>
                  <a:gd name="T73" fmla="*/ 443 h 1134"/>
                  <a:gd name="T74" fmla="*/ 20 w 2010"/>
                  <a:gd name="T75" fmla="*/ 439 h 1134"/>
                  <a:gd name="T76" fmla="*/ 10 w 2010"/>
                  <a:gd name="T77" fmla="*/ 443 h 1134"/>
                  <a:gd name="T78" fmla="*/ 5 w 2010"/>
                  <a:gd name="T79" fmla="*/ 432 h 1134"/>
                  <a:gd name="T80" fmla="*/ 1 w 2010"/>
                  <a:gd name="T81" fmla="*/ 439 h 113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10"/>
                  <a:gd name="T124" fmla="*/ 0 h 1134"/>
                  <a:gd name="T125" fmla="*/ 2010 w 2010"/>
                  <a:gd name="T126" fmla="*/ 1134 h 113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10" h="1134">
                    <a:moveTo>
                      <a:pt x="0" y="1098"/>
                    </a:moveTo>
                    <a:cubicBezTo>
                      <a:pt x="49" y="1088"/>
                      <a:pt x="73" y="1079"/>
                      <a:pt x="108" y="1044"/>
                    </a:cubicBezTo>
                    <a:cubicBezTo>
                      <a:pt x="137" y="927"/>
                      <a:pt x="220" y="919"/>
                      <a:pt x="306" y="855"/>
                    </a:cubicBezTo>
                    <a:cubicBezTo>
                      <a:pt x="339" y="756"/>
                      <a:pt x="379" y="627"/>
                      <a:pt x="468" y="567"/>
                    </a:cubicBezTo>
                    <a:cubicBezTo>
                      <a:pt x="519" y="491"/>
                      <a:pt x="567" y="445"/>
                      <a:pt x="639" y="387"/>
                    </a:cubicBezTo>
                    <a:cubicBezTo>
                      <a:pt x="689" y="347"/>
                      <a:pt x="730" y="304"/>
                      <a:pt x="792" y="288"/>
                    </a:cubicBezTo>
                    <a:cubicBezTo>
                      <a:pt x="830" y="263"/>
                      <a:pt x="853" y="255"/>
                      <a:pt x="837" y="207"/>
                    </a:cubicBezTo>
                    <a:cubicBezTo>
                      <a:pt x="855" y="153"/>
                      <a:pt x="911" y="125"/>
                      <a:pt x="963" y="108"/>
                    </a:cubicBezTo>
                    <a:cubicBezTo>
                      <a:pt x="971" y="97"/>
                      <a:pt x="1018" y="32"/>
                      <a:pt x="1026" y="27"/>
                    </a:cubicBezTo>
                    <a:cubicBezTo>
                      <a:pt x="1046" y="14"/>
                      <a:pt x="1101" y="6"/>
                      <a:pt x="1125" y="0"/>
                    </a:cubicBezTo>
                    <a:cubicBezTo>
                      <a:pt x="1216" y="6"/>
                      <a:pt x="1297" y="14"/>
                      <a:pt x="1386" y="27"/>
                    </a:cubicBezTo>
                    <a:cubicBezTo>
                      <a:pt x="1429" y="49"/>
                      <a:pt x="1453" y="38"/>
                      <a:pt x="1503" y="45"/>
                    </a:cubicBezTo>
                    <a:cubicBezTo>
                      <a:pt x="1572" y="55"/>
                      <a:pt x="1641" y="63"/>
                      <a:pt x="1710" y="72"/>
                    </a:cubicBezTo>
                    <a:cubicBezTo>
                      <a:pt x="1754" y="61"/>
                      <a:pt x="1793" y="41"/>
                      <a:pt x="1836" y="27"/>
                    </a:cubicBezTo>
                    <a:cubicBezTo>
                      <a:pt x="1854" y="21"/>
                      <a:pt x="1890" y="9"/>
                      <a:pt x="1890" y="9"/>
                    </a:cubicBezTo>
                    <a:cubicBezTo>
                      <a:pt x="1926" y="12"/>
                      <a:pt x="1966" y="2"/>
                      <a:pt x="1998" y="18"/>
                    </a:cubicBezTo>
                    <a:cubicBezTo>
                      <a:pt x="2010" y="24"/>
                      <a:pt x="1988" y="43"/>
                      <a:pt x="1980" y="54"/>
                    </a:cubicBezTo>
                    <a:cubicBezTo>
                      <a:pt x="1967" y="71"/>
                      <a:pt x="1950" y="84"/>
                      <a:pt x="1935" y="99"/>
                    </a:cubicBezTo>
                    <a:cubicBezTo>
                      <a:pt x="1937" y="115"/>
                      <a:pt x="1962" y="209"/>
                      <a:pt x="1944" y="234"/>
                    </a:cubicBezTo>
                    <a:cubicBezTo>
                      <a:pt x="1934" y="248"/>
                      <a:pt x="1919" y="257"/>
                      <a:pt x="1908" y="270"/>
                    </a:cubicBezTo>
                    <a:cubicBezTo>
                      <a:pt x="1901" y="278"/>
                      <a:pt x="1896" y="288"/>
                      <a:pt x="1890" y="297"/>
                    </a:cubicBezTo>
                    <a:cubicBezTo>
                      <a:pt x="1881" y="380"/>
                      <a:pt x="1871" y="402"/>
                      <a:pt x="1827" y="468"/>
                    </a:cubicBezTo>
                    <a:cubicBezTo>
                      <a:pt x="1810" y="536"/>
                      <a:pt x="1834" y="565"/>
                      <a:pt x="1881" y="612"/>
                    </a:cubicBezTo>
                    <a:cubicBezTo>
                      <a:pt x="1897" y="661"/>
                      <a:pt x="1858" y="714"/>
                      <a:pt x="1845" y="765"/>
                    </a:cubicBezTo>
                    <a:cubicBezTo>
                      <a:pt x="1857" y="812"/>
                      <a:pt x="1868" y="823"/>
                      <a:pt x="1818" y="873"/>
                    </a:cubicBezTo>
                    <a:cubicBezTo>
                      <a:pt x="1801" y="890"/>
                      <a:pt x="1769" y="883"/>
                      <a:pt x="1746" y="891"/>
                    </a:cubicBezTo>
                    <a:cubicBezTo>
                      <a:pt x="1725" y="923"/>
                      <a:pt x="1690" y="946"/>
                      <a:pt x="1674" y="981"/>
                    </a:cubicBezTo>
                    <a:cubicBezTo>
                      <a:pt x="1666" y="998"/>
                      <a:pt x="1661" y="1017"/>
                      <a:pt x="1656" y="1035"/>
                    </a:cubicBezTo>
                    <a:cubicBezTo>
                      <a:pt x="1653" y="1047"/>
                      <a:pt x="1652" y="1060"/>
                      <a:pt x="1647" y="1071"/>
                    </a:cubicBezTo>
                    <a:cubicBezTo>
                      <a:pt x="1643" y="1081"/>
                      <a:pt x="1634" y="1088"/>
                      <a:pt x="1629" y="1098"/>
                    </a:cubicBezTo>
                    <a:cubicBezTo>
                      <a:pt x="1625" y="1106"/>
                      <a:pt x="1627" y="1118"/>
                      <a:pt x="1620" y="1125"/>
                    </a:cubicBezTo>
                    <a:cubicBezTo>
                      <a:pt x="1613" y="1132"/>
                      <a:pt x="1602" y="1131"/>
                      <a:pt x="1593" y="1134"/>
                    </a:cubicBezTo>
                    <a:cubicBezTo>
                      <a:pt x="1582" y="1130"/>
                      <a:pt x="1531" y="1113"/>
                      <a:pt x="1512" y="1107"/>
                    </a:cubicBezTo>
                    <a:cubicBezTo>
                      <a:pt x="1503" y="1104"/>
                      <a:pt x="1485" y="1098"/>
                      <a:pt x="1485" y="1098"/>
                    </a:cubicBezTo>
                    <a:cubicBezTo>
                      <a:pt x="1413" y="1110"/>
                      <a:pt x="1341" y="1122"/>
                      <a:pt x="1269" y="1134"/>
                    </a:cubicBezTo>
                    <a:cubicBezTo>
                      <a:pt x="1098" y="1120"/>
                      <a:pt x="1217" y="1134"/>
                      <a:pt x="1116" y="1116"/>
                    </a:cubicBezTo>
                    <a:cubicBezTo>
                      <a:pt x="1080" y="1110"/>
                      <a:pt x="1044" y="1104"/>
                      <a:pt x="1008" y="1098"/>
                    </a:cubicBezTo>
                    <a:cubicBezTo>
                      <a:pt x="990" y="1095"/>
                      <a:pt x="954" y="1089"/>
                      <a:pt x="954" y="1089"/>
                    </a:cubicBezTo>
                    <a:cubicBezTo>
                      <a:pt x="793" y="1095"/>
                      <a:pt x="637" y="1109"/>
                      <a:pt x="477" y="1098"/>
                    </a:cubicBezTo>
                    <a:cubicBezTo>
                      <a:pt x="405" y="1086"/>
                      <a:pt x="333" y="1078"/>
                      <a:pt x="261" y="1071"/>
                    </a:cubicBezTo>
                    <a:cubicBezTo>
                      <a:pt x="192" y="1077"/>
                      <a:pt x="54" y="1089"/>
                      <a:pt x="54" y="1089"/>
                    </a:cubicBezTo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fa-IR"/>
              </a:p>
            </p:txBody>
          </p:sp>
          <p:sp>
            <p:nvSpPr>
              <p:cNvPr id="30762" name="Rectangle 72"/>
              <p:cNvSpPr>
                <a:spLocks noChangeArrowheads="1"/>
              </p:cNvSpPr>
              <p:nvPr/>
            </p:nvSpPr>
            <p:spPr bwMode="auto">
              <a:xfrm>
                <a:off x="1344" y="1824"/>
                <a:ext cx="864" cy="72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sp>
          <p:nvSpPr>
            <p:cNvPr id="30754" name="Text Box 73"/>
            <p:cNvSpPr txBox="1">
              <a:spLocks noChangeArrowheads="1"/>
            </p:cNvSpPr>
            <p:nvPr/>
          </p:nvSpPr>
          <p:spPr bwMode="auto">
            <a:xfrm>
              <a:off x="4848" y="163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IE" b="1">
                  <a:latin typeface="Arial" pitchFamily="34" charset="0"/>
                </a:rPr>
                <a:t>F</a:t>
              </a:r>
              <a:endParaRPr lang="en-GB" b="1">
                <a:latin typeface="Arial" pitchFamily="34" charset="0"/>
              </a:endParaRPr>
            </a:p>
          </p:txBody>
        </p:sp>
        <p:sp>
          <p:nvSpPr>
            <p:cNvPr id="30755" name="Text Box 74"/>
            <p:cNvSpPr txBox="1">
              <a:spLocks noChangeArrowheads="1"/>
            </p:cNvSpPr>
            <p:nvPr/>
          </p:nvSpPr>
          <p:spPr bwMode="auto">
            <a:xfrm>
              <a:off x="5040" y="1635"/>
              <a:ext cx="2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IE" b="1">
                  <a:latin typeface="Arial" pitchFamily="34" charset="0"/>
                </a:rPr>
                <a:t>W</a:t>
              </a:r>
              <a:endParaRPr lang="en-GB" b="1">
                <a:latin typeface="Arial" pitchFamily="34" charset="0"/>
              </a:endParaRPr>
            </a:p>
          </p:txBody>
        </p:sp>
        <p:sp>
          <p:nvSpPr>
            <p:cNvPr id="30756" name="Text Box 75"/>
            <p:cNvSpPr txBox="1">
              <a:spLocks noChangeArrowheads="1"/>
            </p:cNvSpPr>
            <p:nvPr/>
          </p:nvSpPr>
          <p:spPr bwMode="auto">
            <a:xfrm>
              <a:off x="5278" y="1635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IE" b="1">
                  <a:latin typeface="Arial" pitchFamily="34" charset="0"/>
                </a:rPr>
                <a:t>G</a:t>
              </a:r>
              <a:endParaRPr lang="en-GB" b="1">
                <a:latin typeface="Arial" pitchFamily="34" charset="0"/>
              </a:endParaRPr>
            </a:p>
          </p:txBody>
        </p:sp>
        <p:sp>
          <p:nvSpPr>
            <p:cNvPr id="30757" name="Text Box 76"/>
            <p:cNvSpPr txBox="1">
              <a:spLocks noChangeArrowheads="1"/>
            </p:cNvSpPr>
            <p:nvPr/>
          </p:nvSpPr>
          <p:spPr bwMode="auto">
            <a:xfrm>
              <a:off x="5470" y="2097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IE" b="1">
                  <a:latin typeface="Arial" pitchFamily="34" charset="0"/>
                </a:rPr>
                <a:t>C</a:t>
              </a:r>
              <a:endParaRPr lang="en-GB" b="1">
                <a:latin typeface="Arial" pitchFamily="34" charset="0"/>
              </a:endParaRPr>
            </a:p>
          </p:txBody>
        </p:sp>
        <p:sp>
          <p:nvSpPr>
            <p:cNvPr id="30758" name="Text Box 77"/>
            <p:cNvSpPr txBox="1">
              <a:spLocks noChangeArrowheads="1"/>
            </p:cNvSpPr>
            <p:nvPr/>
          </p:nvSpPr>
          <p:spPr bwMode="auto">
            <a:xfrm>
              <a:off x="4272" y="1776"/>
              <a:ext cx="8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Tx/>
                <a:buFontTx/>
                <a:buNone/>
              </a:pPr>
              <a:r>
                <a:rPr lang="en-IE" sz="1200" b="1">
                  <a:solidFill>
                    <a:schemeClr val="folHlink"/>
                  </a:solidFill>
                  <a:latin typeface="Arial" pitchFamily="34" charset="0"/>
                </a:rPr>
                <a:t>M-W-N</a:t>
              </a:r>
              <a:endParaRPr lang="en-GB" sz="1200" b="1">
                <a:solidFill>
                  <a:schemeClr val="folHlink"/>
                </a:solidFill>
                <a:latin typeface="Arial" pitchFamily="34" charset="0"/>
              </a:endParaRPr>
            </a:p>
          </p:txBody>
        </p:sp>
        <p:sp>
          <p:nvSpPr>
            <p:cNvPr id="30759" name="Rectangle 78"/>
            <p:cNvSpPr>
              <a:spLocks noChangeArrowheads="1"/>
            </p:cNvSpPr>
            <p:nvPr/>
          </p:nvSpPr>
          <p:spPr bwMode="auto">
            <a:xfrm>
              <a:off x="4848" y="2346"/>
              <a:ext cx="8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Tx/>
                <a:buFontTx/>
                <a:buNone/>
              </a:pPr>
              <a:r>
                <a:rPr lang="en-IE" sz="1400" b="1">
                  <a:solidFill>
                    <a:schemeClr val="bg1"/>
                  </a:solidFill>
                  <a:latin typeface="Arial" pitchFamily="34" charset="0"/>
                </a:rPr>
                <a:t>S4: (N,N,N,S)</a:t>
              </a:r>
              <a:endParaRPr lang="en-GB" sz="1400" b="1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30760" name="Line 79"/>
            <p:cNvSpPr>
              <a:spLocks noChangeShapeType="1"/>
            </p:cNvSpPr>
            <p:nvPr/>
          </p:nvSpPr>
          <p:spPr bwMode="auto">
            <a:xfrm>
              <a:off x="4272" y="1680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fa-IR"/>
            </a:p>
          </p:txBody>
        </p:sp>
      </p:grpSp>
      <p:grpSp>
        <p:nvGrpSpPr>
          <p:cNvPr id="17" name="Group 80"/>
          <p:cNvGrpSpPr>
            <a:grpSpLocks/>
          </p:cNvGrpSpPr>
          <p:nvPr/>
        </p:nvGrpSpPr>
        <p:grpSpPr bwMode="auto">
          <a:xfrm>
            <a:off x="5954714" y="2676526"/>
            <a:ext cx="2351087" cy="1362075"/>
            <a:chOff x="2790" y="1590"/>
            <a:chExt cx="1482" cy="858"/>
          </a:xfrm>
        </p:grpSpPr>
        <p:cxnSp>
          <p:nvCxnSpPr>
            <p:cNvPr id="30743" name="AutoShape 81"/>
            <p:cNvCxnSpPr>
              <a:cxnSpLocks noChangeShapeType="1"/>
            </p:cNvCxnSpPr>
            <p:nvPr/>
          </p:nvCxnSpPr>
          <p:spPr bwMode="auto">
            <a:xfrm>
              <a:off x="2790" y="1686"/>
              <a:ext cx="61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0744" name="Text Box 82"/>
            <p:cNvSpPr txBox="1">
              <a:spLocks noChangeArrowheads="1"/>
            </p:cNvSpPr>
            <p:nvPr/>
          </p:nvSpPr>
          <p:spPr bwMode="auto">
            <a:xfrm>
              <a:off x="2832" y="1776"/>
              <a:ext cx="8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Tx/>
                <a:buFontTx/>
                <a:buNone/>
              </a:pPr>
              <a:r>
                <a:rPr lang="en-IE" sz="1200" b="1">
                  <a:solidFill>
                    <a:schemeClr val="folHlink"/>
                  </a:solidFill>
                  <a:latin typeface="Arial" pitchFamily="34" charset="0"/>
                </a:rPr>
                <a:t>M-F-S</a:t>
              </a:r>
              <a:endParaRPr lang="en-GB" sz="1200" b="1">
                <a:solidFill>
                  <a:schemeClr val="folHlink"/>
                </a:solidFill>
                <a:latin typeface="Arial" pitchFamily="34" charset="0"/>
              </a:endParaRPr>
            </a:p>
          </p:txBody>
        </p:sp>
        <p:grpSp>
          <p:nvGrpSpPr>
            <p:cNvPr id="18" name="Group 83"/>
            <p:cNvGrpSpPr>
              <a:grpSpLocks/>
            </p:cNvGrpSpPr>
            <p:nvPr/>
          </p:nvGrpSpPr>
          <p:grpSpPr bwMode="auto">
            <a:xfrm>
              <a:off x="3408" y="1590"/>
              <a:ext cx="864" cy="720"/>
              <a:chOff x="1344" y="1824"/>
              <a:chExt cx="864" cy="720"/>
            </a:xfrm>
          </p:grpSpPr>
          <p:sp>
            <p:nvSpPr>
              <p:cNvPr id="30751" name="Freeform 84"/>
              <p:cNvSpPr>
                <a:spLocks/>
              </p:cNvSpPr>
              <p:nvPr/>
            </p:nvSpPr>
            <p:spPr bwMode="auto">
              <a:xfrm rot="5400000">
                <a:off x="1608" y="1800"/>
                <a:ext cx="288" cy="720"/>
              </a:xfrm>
              <a:custGeom>
                <a:avLst/>
                <a:gdLst>
                  <a:gd name="T0" fmla="*/ 0 w 2010"/>
                  <a:gd name="T1" fmla="*/ 443 h 1134"/>
                  <a:gd name="T2" fmla="*/ 2 w 2010"/>
                  <a:gd name="T3" fmla="*/ 421 h 1134"/>
                  <a:gd name="T4" fmla="*/ 6 w 2010"/>
                  <a:gd name="T5" fmla="*/ 345 h 1134"/>
                  <a:gd name="T6" fmla="*/ 10 w 2010"/>
                  <a:gd name="T7" fmla="*/ 229 h 1134"/>
                  <a:gd name="T8" fmla="*/ 13 w 2010"/>
                  <a:gd name="T9" fmla="*/ 156 h 1134"/>
                  <a:gd name="T10" fmla="*/ 16 w 2010"/>
                  <a:gd name="T11" fmla="*/ 116 h 1134"/>
                  <a:gd name="T12" fmla="*/ 17 w 2010"/>
                  <a:gd name="T13" fmla="*/ 83 h 1134"/>
                  <a:gd name="T14" fmla="*/ 20 w 2010"/>
                  <a:gd name="T15" fmla="*/ 44 h 1134"/>
                  <a:gd name="T16" fmla="*/ 21 w 2010"/>
                  <a:gd name="T17" fmla="*/ 11 h 1134"/>
                  <a:gd name="T18" fmla="*/ 23 w 2010"/>
                  <a:gd name="T19" fmla="*/ 0 h 1134"/>
                  <a:gd name="T20" fmla="*/ 29 w 2010"/>
                  <a:gd name="T21" fmla="*/ 11 h 1134"/>
                  <a:gd name="T22" fmla="*/ 31 w 2010"/>
                  <a:gd name="T23" fmla="*/ 18 h 1134"/>
                  <a:gd name="T24" fmla="*/ 35 w 2010"/>
                  <a:gd name="T25" fmla="*/ 29 h 1134"/>
                  <a:gd name="T26" fmla="*/ 38 w 2010"/>
                  <a:gd name="T27" fmla="*/ 11 h 1134"/>
                  <a:gd name="T28" fmla="*/ 39 w 2010"/>
                  <a:gd name="T29" fmla="*/ 4 h 1134"/>
                  <a:gd name="T30" fmla="*/ 41 w 2010"/>
                  <a:gd name="T31" fmla="*/ 7 h 1134"/>
                  <a:gd name="T32" fmla="*/ 41 w 2010"/>
                  <a:gd name="T33" fmla="*/ 22 h 1134"/>
                  <a:gd name="T34" fmla="*/ 40 w 2010"/>
                  <a:gd name="T35" fmla="*/ 40 h 1134"/>
                  <a:gd name="T36" fmla="*/ 40 w 2010"/>
                  <a:gd name="T37" fmla="*/ 95 h 1134"/>
                  <a:gd name="T38" fmla="*/ 39 w 2010"/>
                  <a:gd name="T39" fmla="*/ 109 h 1134"/>
                  <a:gd name="T40" fmla="*/ 39 w 2010"/>
                  <a:gd name="T41" fmla="*/ 120 h 1134"/>
                  <a:gd name="T42" fmla="*/ 38 w 2010"/>
                  <a:gd name="T43" fmla="*/ 189 h 1134"/>
                  <a:gd name="T44" fmla="*/ 39 w 2010"/>
                  <a:gd name="T45" fmla="*/ 247 h 1134"/>
                  <a:gd name="T46" fmla="*/ 38 w 2010"/>
                  <a:gd name="T47" fmla="*/ 309 h 1134"/>
                  <a:gd name="T48" fmla="*/ 37 w 2010"/>
                  <a:gd name="T49" fmla="*/ 352 h 1134"/>
                  <a:gd name="T50" fmla="*/ 36 w 2010"/>
                  <a:gd name="T51" fmla="*/ 359 h 1134"/>
                  <a:gd name="T52" fmla="*/ 34 w 2010"/>
                  <a:gd name="T53" fmla="*/ 396 h 1134"/>
                  <a:gd name="T54" fmla="*/ 34 w 2010"/>
                  <a:gd name="T55" fmla="*/ 417 h 1134"/>
                  <a:gd name="T56" fmla="*/ 34 w 2010"/>
                  <a:gd name="T57" fmla="*/ 432 h 1134"/>
                  <a:gd name="T58" fmla="*/ 33 w 2010"/>
                  <a:gd name="T59" fmla="*/ 443 h 1134"/>
                  <a:gd name="T60" fmla="*/ 33 w 2010"/>
                  <a:gd name="T61" fmla="*/ 453 h 1134"/>
                  <a:gd name="T62" fmla="*/ 33 w 2010"/>
                  <a:gd name="T63" fmla="*/ 457 h 1134"/>
                  <a:gd name="T64" fmla="*/ 31 w 2010"/>
                  <a:gd name="T65" fmla="*/ 446 h 1134"/>
                  <a:gd name="T66" fmla="*/ 31 w 2010"/>
                  <a:gd name="T67" fmla="*/ 443 h 1134"/>
                  <a:gd name="T68" fmla="*/ 26 w 2010"/>
                  <a:gd name="T69" fmla="*/ 457 h 1134"/>
                  <a:gd name="T70" fmla="*/ 23 w 2010"/>
                  <a:gd name="T71" fmla="*/ 450 h 1134"/>
                  <a:gd name="T72" fmla="*/ 21 w 2010"/>
                  <a:gd name="T73" fmla="*/ 443 h 1134"/>
                  <a:gd name="T74" fmla="*/ 20 w 2010"/>
                  <a:gd name="T75" fmla="*/ 439 h 1134"/>
                  <a:gd name="T76" fmla="*/ 10 w 2010"/>
                  <a:gd name="T77" fmla="*/ 443 h 1134"/>
                  <a:gd name="T78" fmla="*/ 5 w 2010"/>
                  <a:gd name="T79" fmla="*/ 432 h 1134"/>
                  <a:gd name="T80" fmla="*/ 1 w 2010"/>
                  <a:gd name="T81" fmla="*/ 439 h 113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10"/>
                  <a:gd name="T124" fmla="*/ 0 h 1134"/>
                  <a:gd name="T125" fmla="*/ 2010 w 2010"/>
                  <a:gd name="T126" fmla="*/ 1134 h 113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10" h="1134">
                    <a:moveTo>
                      <a:pt x="0" y="1098"/>
                    </a:moveTo>
                    <a:cubicBezTo>
                      <a:pt x="49" y="1088"/>
                      <a:pt x="73" y="1079"/>
                      <a:pt x="108" y="1044"/>
                    </a:cubicBezTo>
                    <a:cubicBezTo>
                      <a:pt x="137" y="927"/>
                      <a:pt x="220" y="919"/>
                      <a:pt x="306" y="855"/>
                    </a:cubicBezTo>
                    <a:cubicBezTo>
                      <a:pt x="339" y="756"/>
                      <a:pt x="379" y="627"/>
                      <a:pt x="468" y="567"/>
                    </a:cubicBezTo>
                    <a:cubicBezTo>
                      <a:pt x="519" y="491"/>
                      <a:pt x="567" y="445"/>
                      <a:pt x="639" y="387"/>
                    </a:cubicBezTo>
                    <a:cubicBezTo>
                      <a:pt x="689" y="347"/>
                      <a:pt x="730" y="304"/>
                      <a:pt x="792" y="288"/>
                    </a:cubicBezTo>
                    <a:cubicBezTo>
                      <a:pt x="830" y="263"/>
                      <a:pt x="853" y="255"/>
                      <a:pt x="837" y="207"/>
                    </a:cubicBezTo>
                    <a:cubicBezTo>
                      <a:pt x="855" y="153"/>
                      <a:pt x="911" y="125"/>
                      <a:pt x="963" y="108"/>
                    </a:cubicBezTo>
                    <a:cubicBezTo>
                      <a:pt x="971" y="97"/>
                      <a:pt x="1018" y="32"/>
                      <a:pt x="1026" y="27"/>
                    </a:cubicBezTo>
                    <a:cubicBezTo>
                      <a:pt x="1046" y="14"/>
                      <a:pt x="1101" y="6"/>
                      <a:pt x="1125" y="0"/>
                    </a:cubicBezTo>
                    <a:cubicBezTo>
                      <a:pt x="1216" y="6"/>
                      <a:pt x="1297" y="14"/>
                      <a:pt x="1386" y="27"/>
                    </a:cubicBezTo>
                    <a:cubicBezTo>
                      <a:pt x="1429" y="49"/>
                      <a:pt x="1453" y="38"/>
                      <a:pt x="1503" y="45"/>
                    </a:cubicBezTo>
                    <a:cubicBezTo>
                      <a:pt x="1572" y="55"/>
                      <a:pt x="1641" y="63"/>
                      <a:pt x="1710" y="72"/>
                    </a:cubicBezTo>
                    <a:cubicBezTo>
                      <a:pt x="1754" y="61"/>
                      <a:pt x="1793" y="41"/>
                      <a:pt x="1836" y="27"/>
                    </a:cubicBezTo>
                    <a:cubicBezTo>
                      <a:pt x="1854" y="21"/>
                      <a:pt x="1890" y="9"/>
                      <a:pt x="1890" y="9"/>
                    </a:cubicBezTo>
                    <a:cubicBezTo>
                      <a:pt x="1926" y="12"/>
                      <a:pt x="1966" y="2"/>
                      <a:pt x="1998" y="18"/>
                    </a:cubicBezTo>
                    <a:cubicBezTo>
                      <a:pt x="2010" y="24"/>
                      <a:pt x="1988" y="43"/>
                      <a:pt x="1980" y="54"/>
                    </a:cubicBezTo>
                    <a:cubicBezTo>
                      <a:pt x="1967" y="71"/>
                      <a:pt x="1950" y="84"/>
                      <a:pt x="1935" y="99"/>
                    </a:cubicBezTo>
                    <a:cubicBezTo>
                      <a:pt x="1937" y="115"/>
                      <a:pt x="1962" y="209"/>
                      <a:pt x="1944" y="234"/>
                    </a:cubicBezTo>
                    <a:cubicBezTo>
                      <a:pt x="1934" y="248"/>
                      <a:pt x="1919" y="257"/>
                      <a:pt x="1908" y="270"/>
                    </a:cubicBezTo>
                    <a:cubicBezTo>
                      <a:pt x="1901" y="278"/>
                      <a:pt x="1896" y="288"/>
                      <a:pt x="1890" y="297"/>
                    </a:cubicBezTo>
                    <a:cubicBezTo>
                      <a:pt x="1881" y="380"/>
                      <a:pt x="1871" y="402"/>
                      <a:pt x="1827" y="468"/>
                    </a:cubicBezTo>
                    <a:cubicBezTo>
                      <a:pt x="1810" y="536"/>
                      <a:pt x="1834" y="565"/>
                      <a:pt x="1881" y="612"/>
                    </a:cubicBezTo>
                    <a:cubicBezTo>
                      <a:pt x="1897" y="661"/>
                      <a:pt x="1858" y="714"/>
                      <a:pt x="1845" y="765"/>
                    </a:cubicBezTo>
                    <a:cubicBezTo>
                      <a:pt x="1857" y="812"/>
                      <a:pt x="1868" y="823"/>
                      <a:pt x="1818" y="873"/>
                    </a:cubicBezTo>
                    <a:cubicBezTo>
                      <a:pt x="1801" y="890"/>
                      <a:pt x="1769" y="883"/>
                      <a:pt x="1746" y="891"/>
                    </a:cubicBezTo>
                    <a:cubicBezTo>
                      <a:pt x="1725" y="923"/>
                      <a:pt x="1690" y="946"/>
                      <a:pt x="1674" y="981"/>
                    </a:cubicBezTo>
                    <a:cubicBezTo>
                      <a:pt x="1666" y="998"/>
                      <a:pt x="1661" y="1017"/>
                      <a:pt x="1656" y="1035"/>
                    </a:cubicBezTo>
                    <a:cubicBezTo>
                      <a:pt x="1653" y="1047"/>
                      <a:pt x="1652" y="1060"/>
                      <a:pt x="1647" y="1071"/>
                    </a:cubicBezTo>
                    <a:cubicBezTo>
                      <a:pt x="1643" y="1081"/>
                      <a:pt x="1634" y="1088"/>
                      <a:pt x="1629" y="1098"/>
                    </a:cubicBezTo>
                    <a:cubicBezTo>
                      <a:pt x="1625" y="1106"/>
                      <a:pt x="1627" y="1118"/>
                      <a:pt x="1620" y="1125"/>
                    </a:cubicBezTo>
                    <a:cubicBezTo>
                      <a:pt x="1613" y="1132"/>
                      <a:pt x="1602" y="1131"/>
                      <a:pt x="1593" y="1134"/>
                    </a:cubicBezTo>
                    <a:cubicBezTo>
                      <a:pt x="1582" y="1130"/>
                      <a:pt x="1531" y="1113"/>
                      <a:pt x="1512" y="1107"/>
                    </a:cubicBezTo>
                    <a:cubicBezTo>
                      <a:pt x="1503" y="1104"/>
                      <a:pt x="1485" y="1098"/>
                      <a:pt x="1485" y="1098"/>
                    </a:cubicBezTo>
                    <a:cubicBezTo>
                      <a:pt x="1413" y="1110"/>
                      <a:pt x="1341" y="1122"/>
                      <a:pt x="1269" y="1134"/>
                    </a:cubicBezTo>
                    <a:cubicBezTo>
                      <a:pt x="1098" y="1120"/>
                      <a:pt x="1217" y="1134"/>
                      <a:pt x="1116" y="1116"/>
                    </a:cubicBezTo>
                    <a:cubicBezTo>
                      <a:pt x="1080" y="1110"/>
                      <a:pt x="1044" y="1104"/>
                      <a:pt x="1008" y="1098"/>
                    </a:cubicBezTo>
                    <a:cubicBezTo>
                      <a:pt x="990" y="1095"/>
                      <a:pt x="954" y="1089"/>
                      <a:pt x="954" y="1089"/>
                    </a:cubicBezTo>
                    <a:cubicBezTo>
                      <a:pt x="793" y="1095"/>
                      <a:pt x="637" y="1109"/>
                      <a:pt x="477" y="1098"/>
                    </a:cubicBezTo>
                    <a:cubicBezTo>
                      <a:pt x="405" y="1086"/>
                      <a:pt x="333" y="1078"/>
                      <a:pt x="261" y="1071"/>
                    </a:cubicBezTo>
                    <a:cubicBezTo>
                      <a:pt x="192" y="1077"/>
                      <a:pt x="54" y="1089"/>
                      <a:pt x="54" y="1089"/>
                    </a:cubicBezTo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fa-IR"/>
              </a:p>
            </p:txBody>
          </p:sp>
          <p:sp>
            <p:nvSpPr>
              <p:cNvPr id="30752" name="Rectangle 85"/>
              <p:cNvSpPr>
                <a:spLocks noChangeArrowheads="1"/>
              </p:cNvSpPr>
              <p:nvPr/>
            </p:nvSpPr>
            <p:spPr bwMode="auto">
              <a:xfrm>
                <a:off x="1344" y="1824"/>
                <a:ext cx="864" cy="72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sp>
          <p:nvSpPr>
            <p:cNvPr id="30746" name="Text Box 86"/>
            <p:cNvSpPr txBox="1">
              <a:spLocks noChangeArrowheads="1"/>
            </p:cNvSpPr>
            <p:nvPr/>
          </p:nvSpPr>
          <p:spPr bwMode="auto">
            <a:xfrm>
              <a:off x="3408" y="205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IE" b="1">
                  <a:latin typeface="Arial" pitchFamily="34" charset="0"/>
                </a:rPr>
                <a:t>F</a:t>
              </a:r>
              <a:endParaRPr lang="en-GB" b="1">
                <a:latin typeface="Arial" pitchFamily="34" charset="0"/>
              </a:endParaRPr>
            </a:p>
          </p:txBody>
        </p:sp>
        <p:sp>
          <p:nvSpPr>
            <p:cNvPr id="30747" name="Text Box 87"/>
            <p:cNvSpPr txBox="1">
              <a:spLocks noChangeArrowheads="1"/>
            </p:cNvSpPr>
            <p:nvPr/>
          </p:nvSpPr>
          <p:spPr bwMode="auto">
            <a:xfrm>
              <a:off x="3600" y="2055"/>
              <a:ext cx="2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IE" b="1">
                  <a:latin typeface="Arial" pitchFamily="34" charset="0"/>
                </a:rPr>
                <a:t>W</a:t>
              </a:r>
              <a:endParaRPr lang="en-GB" b="1">
                <a:latin typeface="Arial" pitchFamily="34" charset="0"/>
              </a:endParaRPr>
            </a:p>
          </p:txBody>
        </p:sp>
        <p:sp>
          <p:nvSpPr>
            <p:cNvPr id="30748" name="Text Box 88"/>
            <p:cNvSpPr txBox="1">
              <a:spLocks noChangeArrowheads="1"/>
            </p:cNvSpPr>
            <p:nvPr/>
          </p:nvSpPr>
          <p:spPr bwMode="auto">
            <a:xfrm>
              <a:off x="3838" y="1593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IE" b="1">
                  <a:latin typeface="Arial" pitchFamily="34" charset="0"/>
                </a:rPr>
                <a:t>G</a:t>
              </a:r>
              <a:endParaRPr lang="en-GB" b="1">
                <a:latin typeface="Arial" pitchFamily="34" charset="0"/>
              </a:endParaRPr>
            </a:p>
          </p:txBody>
        </p:sp>
        <p:sp>
          <p:nvSpPr>
            <p:cNvPr id="30749" name="Text Box 89"/>
            <p:cNvSpPr txBox="1">
              <a:spLocks noChangeArrowheads="1"/>
            </p:cNvSpPr>
            <p:nvPr/>
          </p:nvSpPr>
          <p:spPr bwMode="auto">
            <a:xfrm>
              <a:off x="4030" y="2055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IE" b="1">
                  <a:latin typeface="Arial" pitchFamily="34" charset="0"/>
                </a:rPr>
                <a:t>C</a:t>
              </a:r>
              <a:endParaRPr lang="en-GB" b="1">
                <a:latin typeface="Arial" pitchFamily="34" charset="0"/>
              </a:endParaRPr>
            </a:p>
          </p:txBody>
        </p:sp>
        <p:sp>
          <p:nvSpPr>
            <p:cNvPr id="30750" name="Rectangle 90"/>
            <p:cNvSpPr>
              <a:spLocks noChangeArrowheads="1"/>
            </p:cNvSpPr>
            <p:nvPr/>
          </p:nvSpPr>
          <p:spPr bwMode="auto">
            <a:xfrm>
              <a:off x="3408" y="2304"/>
              <a:ext cx="8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Tx/>
                <a:buFontTx/>
                <a:buNone/>
              </a:pPr>
              <a:r>
                <a:rPr lang="en-IE" sz="1400" b="1">
                  <a:solidFill>
                    <a:schemeClr val="bg1"/>
                  </a:solidFill>
                  <a:latin typeface="Arial" pitchFamily="34" charset="0"/>
                </a:rPr>
                <a:t>S3: (S,S,N,S)</a:t>
              </a:r>
              <a:endParaRPr lang="en-GB" sz="1400" b="1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Can you solve the River Crossing Puzzle? - Farmer, Goat, Cabbage and Wolf -  YouTube">
            <a:extLst>
              <a:ext uri="{FF2B5EF4-FFF2-40B4-BE49-F238E27FC236}">
                <a16:creationId xmlns:a16="http://schemas.microsoft.com/office/drawing/2014/main" id="{38702C3F-CE4E-4BC8-84DA-457AC9251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" y="32604"/>
            <a:ext cx="4931873" cy="276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" name="Ink 50"/>
              <p14:cNvContentPartPr/>
              <p14:nvPr/>
            </p14:nvContentPartPr>
            <p14:xfrm>
              <a:off x="1770945" y="2274259"/>
              <a:ext cx="2129568" cy="2394276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5185" y="2267779"/>
                <a:ext cx="2141809" cy="2406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0" name="Ink 59"/>
              <p14:cNvContentPartPr/>
              <p14:nvPr/>
            </p14:nvContentPartPr>
            <p14:xfrm>
              <a:off x="4881873" y="146299"/>
              <a:ext cx="7317360" cy="6016236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79713" y="138379"/>
                <a:ext cx="7330321" cy="60374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5" name="Ink 74"/>
              <p14:cNvContentPartPr/>
              <p14:nvPr/>
            </p14:nvContentPartPr>
            <p14:xfrm>
              <a:off x="7829553" y="5554939"/>
              <a:ext cx="4348800" cy="687156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17672" y="5547380"/>
                <a:ext cx="4371482" cy="70515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94997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Water Jug Problem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1" y="1447800"/>
            <a:ext cx="8247063" cy="5029200"/>
          </a:xfrm>
        </p:spPr>
        <p:txBody>
          <a:bodyPr/>
          <a:lstStyle/>
          <a:p>
            <a:pPr>
              <a:buFontTx/>
              <a:buNone/>
            </a:pPr>
            <a:endParaRPr lang="en-US" sz="2000" b="1" dirty="0"/>
          </a:p>
          <a:p>
            <a:pPr>
              <a:buFontTx/>
              <a:buNone/>
            </a:pPr>
            <a:r>
              <a:rPr lang="en-US" sz="2000" b="1" dirty="0"/>
              <a:t>Given a full 5-gallon jug and a full 2-gallon jug, fill the 2-gallon jug with exactly one gallon of water.</a:t>
            </a:r>
          </a:p>
          <a:p>
            <a:pPr>
              <a:buFontTx/>
              <a:buNone/>
            </a:pPr>
            <a:endParaRPr lang="en-US" sz="2000" dirty="0"/>
          </a:p>
          <a:p>
            <a:r>
              <a:rPr lang="en-US" sz="2000" b="1" dirty="0"/>
              <a:t>State:</a:t>
            </a:r>
            <a:r>
              <a:rPr lang="en-US" sz="2000" dirty="0"/>
              <a:t>  ?</a:t>
            </a:r>
          </a:p>
          <a:p>
            <a:endParaRPr lang="en-US" sz="2000" dirty="0"/>
          </a:p>
          <a:p>
            <a:r>
              <a:rPr lang="en-US" sz="2000" b="1" dirty="0"/>
              <a:t>Initial State:</a:t>
            </a:r>
            <a:r>
              <a:rPr lang="en-US" sz="2000" dirty="0"/>
              <a:t>  ?</a:t>
            </a:r>
          </a:p>
          <a:p>
            <a:endParaRPr lang="en-US" sz="2000" dirty="0"/>
          </a:p>
          <a:p>
            <a:r>
              <a:rPr lang="en-US" sz="2000" b="1" dirty="0"/>
              <a:t>Operators:</a:t>
            </a:r>
            <a:r>
              <a:rPr lang="en-US" sz="2000" dirty="0"/>
              <a:t> ?</a:t>
            </a:r>
          </a:p>
          <a:p>
            <a:endParaRPr lang="en-US" sz="2000" dirty="0"/>
          </a:p>
          <a:p>
            <a:r>
              <a:rPr lang="en-US" sz="2000" b="1" dirty="0"/>
              <a:t>Goal State:</a:t>
            </a:r>
            <a:r>
              <a:rPr lang="en-US" sz="2000" dirty="0"/>
              <a:t> ?</a:t>
            </a:r>
          </a:p>
        </p:txBody>
      </p:sp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6243639" y="2771776"/>
            <a:ext cx="1419225" cy="2011363"/>
            <a:chOff x="2973" y="1508"/>
            <a:chExt cx="894" cy="1267"/>
          </a:xfrm>
        </p:grpSpPr>
        <p:sp>
          <p:nvSpPr>
            <p:cNvPr id="152628" name="Freeform 52"/>
            <p:cNvSpPr>
              <a:spLocks/>
            </p:cNvSpPr>
            <p:nvPr/>
          </p:nvSpPr>
          <p:spPr bwMode="auto">
            <a:xfrm>
              <a:off x="2973" y="1636"/>
              <a:ext cx="894" cy="1139"/>
            </a:xfrm>
            <a:custGeom>
              <a:avLst/>
              <a:gdLst/>
              <a:ahLst/>
              <a:cxnLst>
                <a:cxn ang="0">
                  <a:pos x="472" y="72"/>
                </a:cxn>
                <a:cxn ang="0">
                  <a:pos x="472" y="131"/>
                </a:cxn>
                <a:cxn ang="0">
                  <a:pos x="470" y="188"/>
                </a:cxn>
                <a:cxn ang="0">
                  <a:pos x="460" y="243"/>
                </a:cxn>
                <a:cxn ang="0">
                  <a:pos x="443" y="300"/>
                </a:cxn>
                <a:cxn ang="0">
                  <a:pos x="422" y="353"/>
                </a:cxn>
                <a:cxn ang="0">
                  <a:pos x="397" y="408"/>
                </a:cxn>
                <a:cxn ang="0">
                  <a:pos x="373" y="463"/>
                </a:cxn>
                <a:cxn ang="0">
                  <a:pos x="348" y="524"/>
                </a:cxn>
                <a:cxn ang="0">
                  <a:pos x="323" y="591"/>
                </a:cxn>
                <a:cxn ang="0">
                  <a:pos x="295" y="665"/>
                </a:cxn>
                <a:cxn ang="0">
                  <a:pos x="260" y="743"/>
                </a:cxn>
                <a:cxn ang="0">
                  <a:pos x="221" y="824"/>
                </a:cxn>
                <a:cxn ang="0">
                  <a:pos x="173" y="908"/>
                </a:cxn>
                <a:cxn ang="0">
                  <a:pos x="122" y="997"/>
                </a:cxn>
                <a:cxn ang="0">
                  <a:pos x="72" y="1094"/>
                </a:cxn>
                <a:cxn ang="0">
                  <a:pos x="34" y="1203"/>
                </a:cxn>
                <a:cxn ang="0">
                  <a:pos x="11" y="1328"/>
                </a:cxn>
                <a:cxn ang="0">
                  <a:pos x="2" y="1461"/>
                </a:cxn>
                <a:cxn ang="0">
                  <a:pos x="2" y="1592"/>
                </a:cxn>
                <a:cxn ang="0">
                  <a:pos x="13" y="1719"/>
                </a:cxn>
                <a:cxn ang="0">
                  <a:pos x="44" y="1839"/>
                </a:cxn>
                <a:cxn ang="0">
                  <a:pos x="101" y="1949"/>
                </a:cxn>
                <a:cxn ang="0">
                  <a:pos x="177" y="2044"/>
                </a:cxn>
                <a:cxn ang="0">
                  <a:pos x="279" y="2126"/>
                </a:cxn>
                <a:cxn ang="0">
                  <a:pos x="392" y="2189"/>
                </a:cxn>
                <a:cxn ang="0">
                  <a:pos x="511" y="2233"/>
                </a:cxn>
                <a:cxn ang="0">
                  <a:pos x="629" y="2253"/>
                </a:cxn>
                <a:cxn ang="0">
                  <a:pos x="751" y="2263"/>
                </a:cxn>
                <a:cxn ang="0">
                  <a:pos x="878" y="2267"/>
                </a:cxn>
                <a:cxn ang="0">
                  <a:pos x="1006" y="2265"/>
                </a:cxn>
                <a:cxn ang="0">
                  <a:pos x="1127" y="2253"/>
                </a:cxn>
                <a:cxn ang="0">
                  <a:pos x="1240" y="2236"/>
                </a:cxn>
                <a:cxn ang="0">
                  <a:pos x="1337" y="2208"/>
                </a:cxn>
                <a:cxn ang="0">
                  <a:pos x="1422" y="2170"/>
                </a:cxn>
                <a:cxn ang="0">
                  <a:pos x="1494" y="2120"/>
                </a:cxn>
                <a:cxn ang="0">
                  <a:pos x="1559" y="2062"/>
                </a:cxn>
                <a:cxn ang="0">
                  <a:pos x="1616" y="1989"/>
                </a:cxn>
                <a:cxn ang="0">
                  <a:pos x="1671" y="1904"/>
                </a:cxn>
                <a:cxn ang="0">
                  <a:pos x="1721" y="1799"/>
                </a:cxn>
                <a:cxn ang="0">
                  <a:pos x="1761" y="1681"/>
                </a:cxn>
                <a:cxn ang="0">
                  <a:pos x="1783" y="1558"/>
                </a:cxn>
                <a:cxn ang="0">
                  <a:pos x="1783" y="1429"/>
                </a:cxn>
                <a:cxn ang="0">
                  <a:pos x="1762" y="1298"/>
                </a:cxn>
                <a:cxn ang="0">
                  <a:pos x="1723" y="1168"/>
                </a:cxn>
                <a:cxn ang="0">
                  <a:pos x="1675" y="1047"/>
                </a:cxn>
                <a:cxn ang="0">
                  <a:pos x="1627" y="942"/>
                </a:cxn>
                <a:cxn ang="0">
                  <a:pos x="1584" y="853"/>
                </a:cxn>
                <a:cxn ang="0">
                  <a:pos x="1544" y="786"/>
                </a:cxn>
                <a:cxn ang="0">
                  <a:pos x="1498" y="724"/>
                </a:cxn>
                <a:cxn ang="0">
                  <a:pos x="1451" y="651"/>
                </a:cxn>
                <a:cxn ang="0">
                  <a:pos x="1426" y="594"/>
                </a:cxn>
                <a:cxn ang="0">
                  <a:pos x="1405" y="524"/>
                </a:cxn>
                <a:cxn ang="0">
                  <a:pos x="1390" y="439"/>
                </a:cxn>
                <a:cxn ang="0">
                  <a:pos x="1382" y="353"/>
                </a:cxn>
                <a:cxn ang="0">
                  <a:pos x="1380" y="268"/>
                </a:cxn>
                <a:cxn ang="0">
                  <a:pos x="1388" y="188"/>
                </a:cxn>
                <a:cxn ang="0">
                  <a:pos x="1399" y="119"/>
                </a:cxn>
                <a:cxn ang="0">
                  <a:pos x="1418" y="57"/>
                </a:cxn>
                <a:cxn ang="0">
                  <a:pos x="901" y="41"/>
                </a:cxn>
              </a:cxnLst>
              <a:rect l="0" t="0" r="r" b="b"/>
              <a:pathLst>
                <a:path w="1787" h="2267">
                  <a:moveTo>
                    <a:pt x="468" y="20"/>
                  </a:moveTo>
                  <a:lnTo>
                    <a:pt x="468" y="20"/>
                  </a:lnTo>
                  <a:lnTo>
                    <a:pt x="468" y="24"/>
                  </a:lnTo>
                  <a:lnTo>
                    <a:pt x="468" y="26"/>
                  </a:lnTo>
                  <a:lnTo>
                    <a:pt x="470" y="30"/>
                  </a:lnTo>
                  <a:lnTo>
                    <a:pt x="470" y="34"/>
                  </a:lnTo>
                  <a:lnTo>
                    <a:pt x="470" y="39"/>
                  </a:lnTo>
                  <a:lnTo>
                    <a:pt x="470" y="43"/>
                  </a:lnTo>
                  <a:lnTo>
                    <a:pt x="470" y="47"/>
                  </a:lnTo>
                  <a:lnTo>
                    <a:pt x="470" y="53"/>
                  </a:lnTo>
                  <a:lnTo>
                    <a:pt x="470" y="60"/>
                  </a:lnTo>
                  <a:lnTo>
                    <a:pt x="470" y="66"/>
                  </a:lnTo>
                  <a:lnTo>
                    <a:pt x="472" y="72"/>
                  </a:lnTo>
                  <a:lnTo>
                    <a:pt x="472" y="76"/>
                  </a:lnTo>
                  <a:lnTo>
                    <a:pt x="472" y="79"/>
                  </a:lnTo>
                  <a:lnTo>
                    <a:pt x="472" y="83"/>
                  </a:lnTo>
                  <a:lnTo>
                    <a:pt x="472" y="87"/>
                  </a:lnTo>
                  <a:lnTo>
                    <a:pt x="472" y="95"/>
                  </a:lnTo>
                  <a:lnTo>
                    <a:pt x="472" y="102"/>
                  </a:lnTo>
                  <a:lnTo>
                    <a:pt x="472" y="106"/>
                  </a:lnTo>
                  <a:lnTo>
                    <a:pt x="472" y="110"/>
                  </a:lnTo>
                  <a:lnTo>
                    <a:pt x="472" y="114"/>
                  </a:lnTo>
                  <a:lnTo>
                    <a:pt x="472" y="119"/>
                  </a:lnTo>
                  <a:lnTo>
                    <a:pt x="472" y="123"/>
                  </a:lnTo>
                  <a:lnTo>
                    <a:pt x="472" y="127"/>
                  </a:lnTo>
                  <a:lnTo>
                    <a:pt x="472" y="131"/>
                  </a:lnTo>
                  <a:lnTo>
                    <a:pt x="472" y="135"/>
                  </a:lnTo>
                  <a:lnTo>
                    <a:pt x="472" y="138"/>
                  </a:lnTo>
                  <a:lnTo>
                    <a:pt x="472" y="144"/>
                  </a:lnTo>
                  <a:lnTo>
                    <a:pt x="472" y="148"/>
                  </a:lnTo>
                  <a:lnTo>
                    <a:pt x="472" y="152"/>
                  </a:lnTo>
                  <a:lnTo>
                    <a:pt x="472" y="157"/>
                  </a:lnTo>
                  <a:lnTo>
                    <a:pt x="472" y="161"/>
                  </a:lnTo>
                  <a:lnTo>
                    <a:pt x="470" y="165"/>
                  </a:lnTo>
                  <a:lnTo>
                    <a:pt x="470" y="171"/>
                  </a:lnTo>
                  <a:lnTo>
                    <a:pt x="470" y="174"/>
                  </a:lnTo>
                  <a:lnTo>
                    <a:pt x="470" y="178"/>
                  </a:lnTo>
                  <a:lnTo>
                    <a:pt x="470" y="182"/>
                  </a:lnTo>
                  <a:lnTo>
                    <a:pt x="470" y="188"/>
                  </a:lnTo>
                  <a:lnTo>
                    <a:pt x="468" y="192"/>
                  </a:lnTo>
                  <a:lnTo>
                    <a:pt x="468" y="195"/>
                  </a:lnTo>
                  <a:lnTo>
                    <a:pt x="468" y="201"/>
                  </a:lnTo>
                  <a:lnTo>
                    <a:pt x="468" y="205"/>
                  </a:lnTo>
                  <a:lnTo>
                    <a:pt x="466" y="209"/>
                  </a:lnTo>
                  <a:lnTo>
                    <a:pt x="466" y="214"/>
                  </a:lnTo>
                  <a:lnTo>
                    <a:pt x="466" y="218"/>
                  </a:lnTo>
                  <a:lnTo>
                    <a:pt x="466" y="224"/>
                  </a:lnTo>
                  <a:lnTo>
                    <a:pt x="464" y="226"/>
                  </a:lnTo>
                  <a:lnTo>
                    <a:pt x="464" y="231"/>
                  </a:lnTo>
                  <a:lnTo>
                    <a:pt x="462" y="235"/>
                  </a:lnTo>
                  <a:lnTo>
                    <a:pt x="462" y="239"/>
                  </a:lnTo>
                  <a:lnTo>
                    <a:pt x="460" y="243"/>
                  </a:lnTo>
                  <a:lnTo>
                    <a:pt x="460" y="247"/>
                  </a:lnTo>
                  <a:lnTo>
                    <a:pt x="458" y="250"/>
                  </a:lnTo>
                  <a:lnTo>
                    <a:pt x="458" y="254"/>
                  </a:lnTo>
                  <a:lnTo>
                    <a:pt x="456" y="258"/>
                  </a:lnTo>
                  <a:lnTo>
                    <a:pt x="454" y="262"/>
                  </a:lnTo>
                  <a:lnTo>
                    <a:pt x="453" y="266"/>
                  </a:lnTo>
                  <a:lnTo>
                    <a:pt x="453" y="269"/>
                  </a:lnTo>
                  <a:lnTo>
                    <a:pt x="451" y="273"/>
                  </a:lnTo>
                  <a:lnTo>
                    <a:pt x="451" y="277"/>
                  </a:lnTo>
                  <a:lnTo>
                    <a:pt x="449" y="283"/>
                  </a:lnTo>
                  <a:lnTo>
                    <a:pt x="449" y="287"/>
                  </a:lnTo>
                  <a:lnTo>
                    <a:pt x="445" y="292"/>
                  </a:lnTo>
                  <a:lnTo>
                    <a:pt x="443" y="300"/>
                  </a:lnTo>
                  <a:lnTo>
                    <a:pt x="441" y="304"/>
                  </a:lnTo>
                  <a:lnTo>
                    <a:pt x="439" y="307"/>
                  </a:lnTo>
                  <a:lnTo>
                    <a:pt x="437" y="311"/>
                  </a:lnTo>
                  <a:lnTo>
                    <a:pt x="437" y="315"/>
                  </a:lnTo>
                  <a:lnTo>
                    <a:pt x="435" y="319"/>
                  </a:lnTo>
                  <a:lnTo>
                    <a:pt x="433" y="323"/>
                  </a:lnTo>
                  <a:lnTo>
                    <a:pt x="432" y="326"/>
                  </a:lnTo>
                  <a:lnTo>
                    <a:pt x="432" y="332"/>
                  </a:lnTo>
                  <a:lnTo>
                    <a:pt x="430" y="334"/>
                  </a:lnTo>
                  <a:lnTo>
                    <a:pt x="428" y="338"/>
                  </a:lnTo>
                  <a:lnTo>
                    <a:pt x="426" y="342"/>
                  </a:lnTo>
                  <a:lnTo>
                    <a:pt x="426" y="347"/>
                  </a:lnTo>
                  <a:lnTo>
                    <a:pt x="422" y="353"/>
                  </a:lnTo>
                  <a:lnTo>
                    <a:pt x="418" y="361"/>
                  </a:lnTo>
                  <a:lnTo>
                    <a:pt x="416" y="364"/>
                  </a:lnTo>
                  <a:lnTo>
                    <a:pt x="414" y="368"/>
                  </a:lnTo>
                  <a:lnTo>
                    <a:pt x="413" y="372"/>
                  </a:lnTo>
                  <a:lnTo>
                    <a:pt x="411" y="376"/>
                  </a:lnTo>
                  <a:lnTo>
                    <a:pt x="409" y="380"/>
                  </a:lnTo>
                  <a:lnTo>
                    <a:pt x="407" y="383"/>
                  </a:lnTo>
                  <a:lnTo>
                    <a:pt x="407" y="387"/>
                  </a:lnTo>
                  <a:lnTo>
                    <a:pt x="405" y="391"/>
                  </a:lnTo>
                  <a:lnTo>
                    <a:pt x="403" y="395"/>
                  </a:lnTo>
                  <a:lnTo>
                    <a:pt x="401" y="401"/>
                  </a:lnTo>
                  <a:lnTo>
                    <a:pt x="399" y="404"/>
                  </a:lnTo>
                  <a:lnTo>
                    <a:pt x="397" y="408"/>
                  </a:lnTo>
                  <a:lnTo>
                    <a:pt x="395" y="412"/>
                  </a:lnTo>
                  <a:lnTo>
                    <a:pt x="394" y="416"/>
                  </a:lnTo>
                  <a:lnTo>
                    <a:pt x="392" y="420"/>
                  </a:lnTo>
                  <a:lnTo>
                    <a:pt x="390" y="423"/>
                  </a:lnTo>
                  <a:lnTo>
                    <a:pt x="388" y="429"/>
                  </a:lnTo>
                  <a:lnTo>
                    <a:pt x="386" y="433"/>
                  </a:lnTo>
                  <a:lnTo>
                    <a:pt x="384" y="437"/>
                  </a:lnTo>
                  <a:lnTo>
                    <a:pt x="382" y="442"/>
                  </a:lnTo>
                  <a:lnTo>
                    <a:pt x="380" y="446"/>
                  </a:lnTo>
                  <a:lnTo>
                    <a:pt x="378" y="450"/>
                  </a:lnTo>
                  <a:lnTo>
                    <a:pt x="376" y="454"/>
                  </a:lnTo>
                  <a:lnTo>
                    <a:pt x="375" y="459"/>
                  </a:lnTo>
                  <a:lnTo>
                    <a:pt x="373" y="463"/>
                  </a:lnTo>
                  <a:lnTo>
                    <a:pt x="371" y="467"/>
                  </a:lnTo>
                  <a:lnTo>
                    <a:pt x="369" y="473"/>
                  </a:lnTo>
                  <a:lnTo>
                    <a:pt x="367" y="477"/>
                  </a:lnTo>
                  <a:lnTo>
                    <a:pt x="365" y="482"/>
                  </a:lnTo>
                  <a:lnTo>
                    <a:pt x="363" y="486"/>
                  </a:lnTo>
                  <a:lnTo>
                    <a:pt x="361" y="490"/>
                  </a:lnTo>
                  <a:lnTo>
                    <a:pt x="359" y="496"/>
                  </a:lnTo>
                  <a:lnTo>
                    <a:pt x="357" y="499"/>
                  </a:lnTo>
                  <a:lnTo>
                    <a:pt x="356" y="505"/>
                  </a:lnTo>
                  <a:lnTo>
                    <a:pt x="354" y="509"/>
                  </a:lnTo>
                  <a:lnTo>
                    <a:pt x="352" y="515"/>
                  </a:lnTo>
                  <a:lnTo>
                    <a:pt x="350" y="518"/>
                  </a:lnTo>
                  <a:lnTo>
                    <a:pt x="348" y="524"/>
                  </a:lnTo>
                  <a:lnTo>
                    <a:pt x="346" y="530"/>
                  </a:lnTo>
                  <a:lnTo>
                    <a:pt x="344" y="534"/>
                  </a:lnTo>
                  <a:lnTo>
                    <a:pt x="342" y="539"/>
                  </a:lnTo>
                  <a:lnTo>
                    <a:pt x="340" y="545"/>
                  </a:lnTo>
                  <a:lnTo>
                    <a:pt x="338" y="549"/>
                  </a:lnTo>
                  <a:lnTo>
                    <a:pt x="337" y="555"/>
                  </a:lnTo>
                  <a:lnTo>
                    <a:pt x="335" y="560"/>
                  </a:lnTo>
                  <a:lnTo>
                    <a:pt x="333" y="566"/>
                  </a:lnTo>
                  <a:lnTo>
                    <a:pt x="331" y="570"/>
                  </a:lnTo>
                  <a:lnTo>
                    <a:pt x="329" y="575"/>
                  </a:lnTo>
                  <a:lnTo>
                    <a:pt x="327" y="581"/>
                  </a:lnTo>
                  <a:lnTo>
                    <a:pt x="325" y="587"/>
                  </a:lnTo>
                  <a:lnTo>
                    <a:pt x="323" y="591"/>
                  </a:lnTo>
                  <a:lnTo>
                    <a:pt x="321" y="598"/>
                  </a:lnTo>
                  <a:lnTo>
                    <a:pt x="319" y="602"/>
                  </a:lnTo>
                  <a:lnTo>
                    <a:pt x="318" y="608"/>
                  </a:lnTo>
                  <a:lnTo>
                    <a:pt x="316" y="613"/>
                  </a:lnTo>
                  <a:lnTo>
                    <a:pt x="314" y="619"/>
                  </a:lnTo>
                  <a:lnTo>
                    <a:pt x="312" y="625"/>
                  </a:lnTo>
                  <a:lnTo>
                    <a:pt x="310" y="631"/>
                  </a:lnTo>
                  <a:lnTo>
                    <a:pt x="306" y="636"/>
                  </a:lnTo>
                  <a:lnTo>
                    <a:pt x="304" y="642"/>
                  </a:lnTo>
                  <a:lnTo>
                    <a:pt x="302" y="648"/>
                  </a:lnTo>
                  <a:lnTo>
                    <a:pt x="300" y="653"/>
                  </a:lnTo>
                  <a:lnTo>
                    <a:pt x="297" y="659"/>
                  </a:lnTo>
                  <a:lnTo>
                    <a:pt x="295" y="665"/>
                  </a:lnTo>
                  <a:lnTo>
                    <a:pt x="293" y="670"/>
                  </a:lnTo>
                  <a:lnTo>
                    <a:pt x="291" y="676"/>
                  </a:lnTo>
                  <a:lnTo>
                    <a:pt x="287" y="682"/>
                  </a:lnTo>
                  <a:lnTo>
                    <a:pt x="285" y="688"/>
                  </a:lnTo>
                  <a:lnTo>
                    <a:pt x="283" y="693"/>
                  </a:lnTo>
                  <a:lnTo>
                    <a:pt x="279" y="701"/>
                  </a:lnTo>
                  <a:lnTo>
                    <a:pt x="278" y="707"/>
                  </a:lnTo>
                  <a:lnTo>
                    <a:pt x="276" y="712"/>
                  </a:lnTo>
                  <a:lnTo>
                    <a:pt x="272" y="718"/>
                  </a:lnTo>
                  <a:lnTo>
                    <a:pt x="270" y="724"/>
                  </a:lnTo>
                  <a:lnTo>
                    <a:pt x="266" y="731"/>
                  </a:lnTo>
                  <a:lnTo>
                    <a:pt x="264" y="737"/>
                  </a:lnTo>
                  <a:lnTo>
                    <a:pt x="260" y="743"/>
                  </a:lnTo>
                  <a:lnTo>
                    <a:pt x="259" y="748"/>
                  </a:lnTo>
                  <a:lnTo>
                    <a:pt x="255" y="754"/>
                  </a:lnTo>
                  <a:lnTo>
                    <a:pt x="253" y="762"/>
                  </a:lnTo>
                  <a:lnTo>
                    <a:pt x="249" y="767"/>
                  </a:lnTo>
                  <a:lnTo>
                    <a:pt x="247" y="773"/>
                  </a:lnTo>
                  <a:lnTo>
                    <a:pt x="243" y="781"/>
                  </a:lnTo>
                  <a:lnTo>
                    <a:pt x="241" y="786"/>
                  </a:lnTo>
                  <a:lnTo>
                    <a:pt x="238" y="792"/>
                  </a:lnTo>
                  <a:lnTo>
                    <a:pt x="234" y="798"/>
                  </a:lnTo>
                  <a:lnTo>
                    <a:pt x="230" y="805"/>
                  </a:lnTo>
                  <a:lnTo>
                    <a:pt x="228" y="811"/>
                  </a:lnTo>
                  <a:lnTo>
                    <a:pt x="224" y="819"/>
                  </a:lnTo>
                  <a:lnTo>
                    <a:pt x="221" y="824"/>
                  </a:lnTo>
                  <a:lnTo>
                    <a:pt x="217" y="830"/>
                  </a:lnTo>
                  <a:lnTo>
                    <a:pt x="215" y="838"/>
                  </a:lnTo>
                  <a:lnTo>
                    <a:pt x="211" y="843"/>
                  </a:lnTo>
                  <a:lnTo>
                    <a:pt x="207" y="849"/>
                  </a:lnTo>
                  <a:lnTo>
                    <a:pt x="203" y="857"/>
                  </a:lnTo>
                  <a:lnTo>
                    <a:pt x="200" y="862"/>
                  </a:lnTo>
                  <a:lnTo>
                    <a:pt x="196" y="868"/>
                  </a:lnTo>
                  <a:lnTo>
                    <a:pt x="192" y="874"/>
                  </a:lnTo>
                  <a:lnTo>
                    <a:pt x="188" y="881"/>
                  </a:lnTo>
                  <a:lnTo>
                    <a:pt x="184" y="887"/>
                  </a:lnTo>
                  <a:lnTo>
                    <a:pt x="181" y="895"/>
                  </a:lnTo>
                  <a:lnTo>
                    <a:pt x="177" y="900"/>
                  </a:lnTo>
                  <a:lnTo>
                    <a:pt x="173" y="908"/>
                  </a:lnTo>
                  <a:lnTo>
                    <a:pt x="169" y="914"/>
                  </a:lnTo>
                  <a:lnTo>
                    <a:pt x="165" y="921"/>
                  </a:lnTo>
                  <a:lnTo>
                    <a:pt x="162" y="927"/>
                  </a:lnTo>
                  <a:lnTo>
                    <a:pt x="158" y="935"/>
                  </a:lnTo>
                  <a:lnTo>
                    <a:pt x="154" y="942"/>
                  </a:lnTo>
                  <a:lnTo>
                    <a:pt x="150" y="948"/>
                  </a:lnTo>
                  <a:lnTo>
                    <a:pt x="146" y="954"/>
                  </a:lnTo>
                  <a:lnTo>
                    <a:pt x="141" y="961"/>
                  </a:lnTo>
                  <a:lnTo>
                    <a:pt x="137" y="969"/>
                  </a:lnTo>
                  <a:lnTo>
                    <a:pt x="133" y="974"/>
                  </a:lnTo>
                  <a:lnTo>
                    <a:pt x="129" y="982"/>
                  </a:lnTo>
                  <a:lnTo>
                    <a:pt x="125" y="990"/>
                  </a:lnTo>
                  <a:lnTo>
                    <a:pt x="122" y="997"/>
                  </a:lnTo>
                  <a:lnTo>
                    <a:pt x="118" y="1003"/>
                  </a:lnTo>
                  <a:lnTo>
                    <a:pt x="112" y="1011"/>
                  </a:lnTo>
                  <a:lnTo>
                    <a:pt x="110" y="1018"/>
                  </a:lnTo>
                  <a:lnTo>
                    <a:pt x="106" y="1026"/>
                  </a:lnTo>
                  <a:lnTo>
                    <a:pt x="103" y="1032"/>
                  </a:lnTo>
                  <a:lnTo>
                    <a:pt x="99" y="1041"/>
                  </a:lnTo>
                  <a:lnTo>
                    <a:pt x="95" y="1047"/>
                  </a:lnTo>
                  <a:lnTo>
                    <a:pt x="91" y="1056"/>
                  </a:lnTo>
                  <a:lnTo>
                    <a:pt x="87" y="1062"/>
                  </a:lnTo>
                  <a:lnTo>
                    <a:pt x="84" y="1070"/>
                  </a:lnTo>
                  <a:lnTo>
                    <a:pt x="80" y="1077"/>
                  </a:lnTo>
                  <a:lnTo>
                    <a:pt x="76" y="1087"/>
                  </a:lnTo>
                  <a:lnTo>
                    <a:pt x="72" y="1094"/>
                  </a:lnTo>
                  <a:lnTo>
                    <a:pt x="70" y="1102"/>
                  </a:lnTo>
                  <a:lnTo>
                    <a:pt x="67" y="1109"/>
                  </a:lnTo>
                  <a:lnTo>
                    <a:pt x="63" y="1119"/>
                  </a:lnTo>
                  <a:lnTo>
                    <a:pt x="59" y="1127"/>
                  </a:lnTo>
                  <a:lnTo>
                    <a:pt x="57" y="1134"/>
                  </a:lnTo>
                  <a:lnTo>
                    <a:pt x="53" y="1142"/>
                  </a:lnTo>
                  <a:lnTo>
                    <a:pt x="49" y="1151"/>
                  </a:lnTo>
                  <a:lnTo>
                    <a:pt x="48" y="1159"/>
                  </a:lnTo>
                  <a:lnTo>
                    <a:pt x="44" y="1168"/>
                  </a:lnTo>
                  <a:lnTo>
                    <a:pt x="42" y="1176"/>
                  </a:lnTo>
                  <a:lnTo>
                    <a:pt x="40" y="1185"/>
                  </a:lnTo>
                  <a:lnTo>
                    <a:pt x="36" y="1195"/>
                  </a:lnTo>
                  <a:lnTo>
                    <a:pt x="34" y="1203"/>
                  </a:lnTo>
                  <a:lnTo>
                    <a:pt x="30" y="1212"/>
                  </a:lnTo>
                  <a:lnTo>
                    <a:pt x="29" y="1222"/>
                  </a:lnTo>
                  <a:lnTo>
                    <a:pt x="27" y="1231"/>
                  </a:lnTo>
                  <a:lnTo>
                    <a:pt x="25" y="1241"/>
                  </a:lnTo>
                  <a:lnTo>
                    <a:pt x="23" y="1250"/>
                  </a:lnTo>
                  <a:lnTo>
                    <a:pt x="21" y="1260"/>
                  </a:lnTo>
                  <a:lnTo>
                    <a:pt x="19" y="1269"/>
                  </a:lnTo>
                  <a:lnTo>
                    <a:pt x="17" y="1279"/>
                  </a:lnTo>
                  <a:lnTo>
                    <a:pt x="15" y="1288"/>
                  </a:lnTo>
                  <a:lnTo>
                    <a:pt x="15" y="1298"/>
                  </a:lnTo>
                  <a:lnTo>
                    <a:pt x="13" y="1307"/>
                  </a:lnTo>
                  <a:lnTo>
                    <a:pt x="13" y="1318"/>
                  </a:lnTo>
                  <a:lnTo>
                    <a:pt x="11" y="1328"/>
                  </a:lnTo>
                  <a:lnTo>
                    <a:pt x="11" y="1339"/>
                  </a:lnTo>
                  <a:lnTo>
                    <a:pt x="10" y="1349"/>
                  </a:lnTo>
                  <a:lnTo>
                    <a:pt x="10" y="1358"/>
                  </a:lnTo>
                  <a:lnTo>
                    <a:pt x="8" y="1370"/>
                  </a:lnTo>
                  <a:lnTo>
                    <a:pt x="8" y="1379"/>
                  </a:lnTo>
                  <a:lnTo>
                    <a:pt x="6" y="1389"/>
                  </a:lnTo>
                  <a:lnTo>
                    <a:pt x="6" y="1400"/>
                  </a:lnTo>
                  <a:lnTo>
                    <a:pt x="6" y="1410"/>
                  </a:lnTo>
                  <a:lnTo>
                    <a:pt x="6" y="1421"/>
                  </a:lnTo>
                  <a:lnTo>
                    <a:pt x="4" y="1431"/>
                  </a:lnTo>
                  <a:lnTo>
                    <a:pt x="2" y="1440"/>
                  </a:lnTo>
                  <a:lnTo>
                    <a:pt x="2" y="1451"/>
                  </a:lnTo>
                  <a:lnTo>
                    <a:pt x="2" y="1461"/>
                  </a:lnTo>
                  <a:lnTo>
                    <a:pt x="2" y="1470"/>
                  </a:lnTo>
                  <a:lnTo>
                    <a:pt x="2" y="1482"/>
                  </a:lnTo>
                  <a:lnTo>
                    <a:pt x="2" y="1491"/>
                  </a:lnTo>
                  <a:lnTo>
                    <a:pt x="2" y="1503"/>
                  </a:lnTo>
                  <a:lnTo>
                    <a:pt x="0" y="1512"/>
                  </a:lnTo>
                  <a:lnTo>
                    <a:pt x="0" y="1522"/>
                  </a:lnTo>
                  <a:lnTo>
                    <a:pt x="0" y="1531"/>
                  </a:lnTo>
                  <a:lnTo>
                    <a:pt x="0" y="1543"/>
                  </a:lnTo>
                  <a:lnTo>
                    <a:pt x="0" y="1552"/>
                  </a:lnTo>
                  <a:lnTo>
                    <a:pt x="0" y="1562"/>
                  </a:lnTo>
                  <a:lnTo>
                    <a:pt x="0" y="1573"/>
                  </a:lnTo>
                  <a:lnTo>
                    <a:pt x="2" y="1583"/>
                  </a:lnTo>
                  <a:lnTo>
                    <a:pt x="2" y="1592"/>
                  </a:lnTo>
                  <a:lnTo>
                    <a:pt x="2" y="1602"/>
                  </a:lnTo>
                  <a:lnTo>
                    <a:pt x="2" y="1611"/>
                  </a:lnTo>
                  <a:lnTo>
                    <a:pt x="2" y="1623"/>
                  </a:lnTo>
                  <a:lnTo>
                    <a:pt x="2" y="1632"/>
                  </a:lnTo>
                  <a:lnTo>
                    <a:pt x="4" y="1642"/>
                  </a:lnTo>
                  <a:lnTo>
                    <a:pt x="6" y="1651"/>
                  </a:lnTo>
                  <a:lnTo>
                    <a:pt x="6" y="1662"/>
                  </a:lnTo>
                  <a:lnTo>
                    <a:pt x="6" y="1672"/>
                  </a:lnTo>
                  <a:lnTo>
                    <a:pt x="8" y="1681"/>
                  </a:lnTo>
                  <a:lnTo>
                    <a:pt x="8" y="1691"/>
                  </a:lnTo>
                  <a:lnTo>
                    <a:pt x="11" y="1700"/>
                  </a:lnTo>
                  <a:lnTo>
                    <a:pt x="11" y="1710"/>
                  </a:lnTo>
                  <a:lnTo>
                    <a:pt x="13" y="1719"/>
                  </a:lnTo>
                  <a:lnTo>
                    <a:pt x="15" y="1729"/>
                  </a:lnTo>
                  <a:lnTo>
                    <a:pt x="17" y="1738"/>
                  </a:lnTo>
                  <a:lnTo>
                    <a:pt x="19" y="1748"/>
                  </a:lnTo>
                  <a:lnTo>
                    <a:pt x="21" y="1757"/>
                  </a:lnTo>
                  <a:lnTo>
                    <a:pt x="23" y="1765"/>
                  </a:lnTo>
                  <a:lnTo>
                    <a:pt x="25" y="1775"/>
                  </a:lnTo>
                  <a:lnTo>
                    <a:pt x="27" y="1784"/>
                  </a:lnTo>
                  <a:lnTo>
                    <a:pt x="29" y="1794"/>
                  </a:lnTo>
                  <a:lnTo>
                    <a:pt x="32" y="1803"/>
                  </a:lnTo>
                  <a:lnTo>
                    <a:pt x="36" y="1813"/>
                  </a:lnTo>
                  <a:lnTo>
                    <a:pt x="38" y="1820"/>
                  </a:lnTo>
                  <a:lnTo>
                    <a:pt x="42" y="1830"/>
                  </a:lnTo>
                  <a:lnTo>
                    <a:pt x="44" y="1839"/>
                  </a:lnTo>
                  <a:lnTo>
                    <a:pt x="48" y="1847"/>
                  </a:lnTo>
                  <a:lnTo>
                    <a:pt x="51" y="1856"/>
                  </a:lnTo>
                  <a:lnTo>
                    <a:pt x="53" y="1864"/>
                  </a:lnTo>
                  <a:lnTo>
                    <a:pt x="59" y="1873"/>
                  </a:lnTo>
                  <a:lnTo>
                    <a:pt x="63" y="1883"/>
                  </a:lnTo>
                  <a:lnTo>
                    <a:pt x="67" y="1890"/>
                  </a:lnTo>
                  <a:lnTo>
                    <a:pt x="70" y="1900"/>
                  </a:lnTo>
                  <a:lnTo>
                    <a:pt x="74" y="1908"/>
                  </a:lnTo>
                  <a:lnTo>
                    <a:pt x="80" y="1917"/>
                  </a:lnTo>
                  <a:lnTo>
                    <a:pt x="84" y="1925"/>
                  </a:lnTo>
                  <a:lnTo>
                    <a:pt x="89" y="1934"/>
                  </a:lnTo>
                  <a:lnTo>
                    <a:pt x="93" y="1942"/>
                  </a:lnTo>
                  <a:lnTo>
                    <a:pt x="101" y="1949"/>
                  </a:lnTo>
                  <a:lnTo>
                    <a:pt x="105" y="1957"/>
                  </a:lnTo>
                  <a:lnTo>
                    <a:pt x="110" y="1965"/>
                  </a:lnTo>
                  <a:lnTo>
                    <a:pt x="114" y="1972"/>
                  </a:lnTo>
                  <a:lnTo>
                    <a:pt x="120" y="1980"/>
                  </a:lnTo>
                  <a:lnTo>
                    <a:pt x="125" y="1987"/>
                  </a:lnTo>
                  <a:lnTo>
                    <a:pt x="133" y="1995"/>
                  </a:lnTo>
                  <a:lnTo>
                    <a:pt x="139" y="2003"/>
                  </a:lnTo>
                  <a:lnTo>
                    <a:pt x="145" y="2010"/>
                  </a:lnTo>
                  <a:lnTo>
                    <a:pt x="150" y="2016"/>
                  </a:lnTo>
                  <a:lnTo>
                    <a:pt x="158" y="2024"/>
                  </a:lnTo>
                  <a:lnTo>
                    <a:pt x="164" y="2031"/>
                  </a:lnTo>
                  <a:lnTo>
                    <a:pt x="171" y="2039"/>
                  </a:lnTo>
                  <a:lnTo>
                    <a:pt x="177" y="2044"/>
                  </a:lnTo>
                  <a:lnTo>
                    <a:pt x="184" y="2052"/>
                  </a:lnTo>
                  <a:lnTo>
                    <a:pt x="192" y="2058"/>
                  </a:lnTo>
                  <a:lnTo>
                    <a:pt x="200" y="2065"/>
                  </a:lnTo>
                  <a:lnTo>
                    <a:pt x="207" y="2071"/>
                  </a:lnTo>
                  <a:lnTo>
                    <a:pt x="215" y="2077"/>
                  </a:lnTo>
                  <a:lnTo>
                    <a:pt x="222" y="2084"/>
                  </a:lnTo>
                  <a:lnTo>
                    <a:pt x="230" y="2090"/>
                  </a:lnTo>
                  <a:lnTo>
                    <a:pt x="238" y="2096"/>
                  </a:lnTo>
                  <a:lnTo>
                    <a:pt x="245" y="2101"/>
                  </a:lnTo>
                  <a:lnTo>
                    <a:pt x="253" y="2107"/>
                  </a:lnTo>
                  <a:lnTo>
                    <a:pt x="262" y="2115"/>
                  </a:lnTo>
                  <a:lnTo>
                    <a:pt x="270" y="2119"/>
                  </a:lnTo>
                  <a:lnTo>
                    <a:pt x="279" y="2126"/>
                  </a:lnTo>
                  <a:lnTo>
                    <a:pt x="287" y="2130"/>
                  </a:lnTo>
                  <a:lnTo>
                    <a:pt x="295" y="2136"/>
                  </a:lnTo>
                  <a:lnTo>
                    <a:pt x="304" y="2141"/>
                  </a:lnTo>
                  <a:lnTo>
                    <a:pt x="312" y="2147"/>
                  </a:lnTo>
                  <a:lnTo>
                    <a:pt x="321" y="2151"/>
                  </a:lnTo>
                  <a:lnTo>
                    <a:pt x="331" y="2157"/>
                  </a:lnTo>
                  <a:lnTo>
                    <a:pt x="338" y="2162"/>
                  </a:lnTo>
                  <a:lnTo>
                    <a:pt x="348" y="2166"/>
                  </a:lnTo>
                  <a:lnTo>
                    <a:pt x="356" y="2172"/>
                  </a:lnTo>
                  <a:lnTo>
                    <a:pt x="365" y="2176"/>
                  </a:lnTo>
                  <a:lnTo>
                    <a:pt x="375" y="2179"/>
                  </a:lnTo>
                  <a:lnTo>
                    <a:pt x="384" y="2185"/>
                  </a:lnTo>
                  <a:lnTo>
                    <a:pt x="392" y="2189"/>
                  </a:lnTo>
                  <a:lnTo>
                    <a:pt x="401" y="2193"/>
                  </a:lnTo>
                  <a:lnTo>
                    <a:pt x="411" y="2196"/>
                  </a:lnTo>
                  <a:lnTo>
                    <a:pt x="420" y="2200"/>
                  </a:lnTo>
                  <a:lnTo>
                    <a:pt x="428" y="2204"/>
                  </a:lnTo>
                  <a:lnTo>
                    <a:pt x="437" y="2208"/>
                  </a:lnTo>
                  <a:lnTo>
                    <a:pt x="447" y="2210"/>
                  </a:lnTo>
                  <a:lnTo>
                    <a:pt x="456" y="2214"/>
                  </a:lnTo>
                  <a:lnTo>
                    <a:pt x="466" y="2217"/>
                  </a:lnTo>
                  <a:lnTo>
                    <a:pt x="475" y="2221"/>
                  </a:lnTo>
                  <a:lnTo>
                    <a:pt x="483" y="2223"/>
                  </a:lnTo>
                  <a:lnTo>
                    <a:pt x="492" y="2227"/>
                  </a:lnTo>
                  <a:lnTo>
                    <a:pt x="502" y="2229"/>
                  </a:lnTo>
                  <a:lnTo>
                    <a:pt x="511" y="2233"/>
                  </a:lnTo>
                  <a:lnTo>
                    <a:pt x="521" y="2234"/>
                  </a:lnTo>
                  <a:lnTo>
                    <a:pt x="530" y="2236"/>
                  </a:lnTo>
                  <a:lnTo>
                    <a:pt x="540" y="2238"/>
                  </a:lnTo>
                  <a:lnTo>
                    <a:pt x="549" y="2242"/>
                  </a:lnTo>
                  <a:lnTo>
                    <a:pt x="557" y="2244"/>
                  </a:lnTo>
                  <a:lnTo>
                    <a:pt x="567" y="2246"/>
                  </a:lnTo>
                  <a:lnTo>
                    <a:pt x="576" y="2246"/>
                  </a:lnTo>
                  <a:lnTo>
                    <a:pt x="586" y="2250"/>
                  </a:lnTo>
                  <a:lnTo>
                    <a:pt x="593" y="2250"/>
                  </a:lnTo>
                  <a:lnTo>
                    <a:pt x="603" y="2252"/>
                  </a:lnTo>
                  <a:lnTo>
                    <a:pt x="612" y="2253"/>
                  </a:lnTo>
                  <a:lnTo>
                    <a:pt x="622" y="2253"/>
                  </a:lnTo>
                  <a:lnTo>
                    <a:pt x="629" y="2253"/>
                  </a:lnTo>
                  <a:lnTo>
                    <a:pt x="639" y="2255"/>
                  </a:lnTo>
                  <a:lnTo>
                    <a:pt x="648" y="2255"/>
                  </a:lnTo>
                  <a:lnTo>
                    <a:pt x="658" y="2257"/>
                  </a:lnTo>
                  <a:lnTo>
                    <a:pt x="667" y="2257"/>
                  </a:lnTo>
                  <a:lnTo>
                    <a:pt x="677" y="2259"/>
                  </a:lnTo>
                  <a:lnTo>
                    <a:pt x="684" y="2259"/>
                  </a:lnTo>
                  <a:lnTo>
                    <a:pt x="696" y="2261"/>
                  </a:lnTo>
                  <a:lnTo>
                    <a:pt x="703" y="2261"/>
                  </a:lnTo>
                  <a:lnTo>
                    <a:pt x="713" y="2261"/>
                  </a:lnTo>
                  <a:lnTo>
                    <a:pt x="722" y="2261"/>
                  </a:lnTo>
                  <a:lnTo>
                    <a:pt x="732" y="2263"/>
                  </a:lnTo>
                  <a:lnTo>
                    <a:pt x="742" y="2263"/>
                  </a:lnTo>
                  <a:lnTo>
                    <a:pt x="751" y="2263"/>
                  </a:lnTo>
                  <a:lnTo>
                    <a:pt x="761" y="2265"/>
                  </a:lnTo>
                  <a:lnTo>
                    <a:pt x="772" y="2265"/>
                  </a:lnTo>
                  <a:lnTo>
                    <a:pt x="780" y="2265"/>
                  </a:lnTo>
                  <a:lnTo>
                    <a:pt x="789" y="2265"/>
                  </a:lnTo>
                  <a:lnTo>
                    <a:pt x="800" y="2265"/>
                  </a:lnTo>
                  <a:lnTo>
                    <a:pt x="810" y="2267"/>
                  </a:lnTo>
                  <a:lnTo>
                    <a:pt x="819" y="2267"/>
                  </a:lnTo>
                  <a:lnTo>
                    <a:pt x="829" y="2267"/>
                  </a:lnTo>
                  <a:lnTo>
                    <a:pt x="838" y="2267"/>
                  </a:lnTo>
                  <a:lnTo>
                    <a:pt x="850" y="2267"/>
                  </a:lnTo>
                  <a:lnTo>
                    <a:pt x="857" y="2267"/>
                  </a:lnTo>
                  <a:lnTo>
                    <a:pt x="869" y="2267"/>
                  </a:lnTo>
                  <a:lnTo>
                    <a:pt x="878" y="2267"/>
                  </a:lnTo>
                  <a:lnTo>
                    <a:pt x="888" y="2267"/>
                  </a:lnTo>
                  <a:lnTo>
                    <a:pt x="897" y="2267"/>
                  </a:lnTo>
                  <a:lnTo>
                    <a:pt x="907" y="2267"/>
                  </a:lnTo>
                  <a:lnTo>
                    <a:pt x="916" y="2267"/>
                  </a:lnTo>
                  <a:lnTo>
                    <a:pt x="928" y="2267"/>
                  </a:lnTo>
                  <a:lnTo>
                    <a:pt x="937" y="2267"/>
                  </a:lnTo>
                  <a:lnTo>
                    <a:pt x="947" y="2267"/>
                  </a:lnTo>
                  <a:lnTo>
                    <a:pt x="956" y="2267"/>
                  </a:lnTo>
                  <a:lnTo>
                    <a:pt x="966" y="2267"/>
                  </a:lnTo>
                  <a:lnTo>
                    <a:pt x="975" y="2265"/>
                  </a:lnTo>
                  <a:lnTo>
                    <a:pt x="985" y="2265"/>
                  </a:lnTo>
                  <a:lnTo>
                    <a:pt x="994" y="2265"/>
                  </a:lnTo>
                  <a:lnTo>
                    <a:pt x="1006" y="2265"/>
                  </a:lnTo>
                  <a:lnTo>
                    <a:pt x="1013" y="2263"/>
                  </a:lnTo>
                  <a:lnTo>
                    <a:pt x="1025" y="2263"/>
                  </a:lnTo>
                  <a:lnTo>
                    <a:pt x="1034" y="2261"/>
                  </a:lnTo>
                  <a:lnTo>
                    <a:pt x="1044" y="2261"/>
                  </a:lnTo>
                  <a:lnTo>
                    <a:pt x="1053" y="2261"/>
                  </a:lnTo>
                  <a:lnTo>
                    <a:pt x="1063" y="2261"/>
                  </a:lnTo>
                  <a:lnTo>
                    <a:pt x="1072" y="2259"/>
                  </a:lnTo>
                  <a:lnTo>
                    <a:pt x="1082" y="2259"/>
                  </a:lnTo>
                  <a:lnTo>
                    <a:pt x="1091" y="2257"/>
                  </a:lnTo>
                  <a:lnTo>
                    <a:pt x="1099" y="2257"/>
                  </a:lnTo>
                  <a:lnTo>
                    <a:pt x="1108" y="2255"/>
                  </a:lnTo>
                  <a:lnTo>
                    <a:pt x="1118" y="2255"/>
                  </a:lnTo>
                  <a:lnTo>
                    <a:pt x="1127" y="2253"/>
                  </a:lnTo>
                  <a:lnTo>
                    <a:pt x="1137" y="2253"/>
                  </a:lnTo>
                  <a:lnTo>
                    <a:pt x="1145" y="2252"/>
                  </a:lnTo>
                  <a:lnTo>
                    <a:pt x="1154" y="2252"/>
                  </a:lnTo>
                  <a:lnTo>
                    <a:pt x="1162" y="2250"/>
                  </a:lnTo>
                  <a:lnTo>
                    <a:pt x="1171" y="2248"/>
                  </a:lnTo>
                  <a:lnTo>
                    <a:pt x="1181" y="2246"/>
                  </a:lnTo>
                  <a:lnTo>
                    <a:pt x="1188" y="2246"/>
                  </a:lnTo>
                  <a:lnTo>
                    <a:pt x="1198" y="2244"/>
                  </a:lnTo>
                  <a:lnTo>
                    <a:pt x="1205" y="2242"/>
                  </a:lnTo>
                  <a:lnTo>
                    <a:pt x="1215" y="2240"/>
                  </a:lnTo>
                  <a:lnTo>
                    <a:pt x="1223" y="2240"/>
                  </a:lnTo>
                  <a:lnTo>
                    <a:pt x="1232" y="2238"/>
                  </a:lnTo>
                  <a:lnTo>
                    <a:pt x="1240" y="2236"/>
                  </a:lnTo>
                  <a:lnTo>
                    <a:pt x="1247" y="2233"/>
                  </a:lnTo>
                  <a:lnTo>
                    <a:pt x="1255" y="2233"/>
                  </a:lnTo>
                  <a:lnTo>
                    <a:pt x="1262" y="2231"/>
                  </a:lnTo>
                  <a:lnTo>
                    <a:pt x="1270" y="2229"/>
                  </a:lnTo>
                  <a:lnTo>
                    <a:pt x="1278" y="2225"/>
                  </a:lnTo>
                  <a:lnTo>
                    <a:pt x="1285" y="2223"/>
                  </a:lnTo>
                  <a:lnTo>
                    <a:pt x="1293" y="2221"/>
                  </a:lnTo>
                  <a:lnTo>
                    <a:pt x="1300" y="2219"/>
                  </a:lnTo>
                  <a:lnTo>
                    <a:pt x="1306" y="2217"/>
                  </a:lnTo>
                  <a:lnTo>
                    <a:pt x="1314" y="2215"/>
                  </a:lnTo>
                  <a:lnTo>
                    <a:pt x="1321" y="2212"/>
                  </a:lnTo>
                  <a:lnTo>
                    <a:pt x="1329" y="2210"/>
                  </a:lnTo>
                  <a:lnTo>
                    <a:pt x="1337" y="2208"/>
                  </a:lnTo>
                  <a:lnTo>
                    <a:pt x="1344" y="2206"/>
                  </a:lnTo>
                  <a:lnTo>
                    <a:pt x="1350" y="2202"/>
                  </a:lnTo>
                  <a:lnTo>
                    <a:pt x="1356" y="2200"/>
                  </a:lnTo>
                  <a:lnTo>
                    <a:pt x="1363" y="2196"/>
                  </a:lnTo>
                  <a:lnTo>
                    <a:pt x="1371" y="2195"/>
                  </a:lnTo>
                  <a:lnTo>
                    <a:pt x="1377" y="2191"/>
                  </a:lnTo>
                  <a:lnTo>
                    <a:pt x="1384" y="2189"/>
                  </a:lnTo>
                  <a:lnTo>
                    <a:pt x="1390" y="2185"/>
                  </a:lnTo>
                  <a:lnTo>
                    <a:pt x="1397" y="2183"/>
                  </a:lnTo>
                  <a:lnTo>
                    <a:pt x="1403" y="2179"/>
                  </a:lnTo>
                  <a:lnTo>
                    <a:pt x="1409" y="2177"/>
                  </a:lnTo>
                  <a:lnTo>
                    <a:pt x="1415" y="2174"/>
                  </a:lnTo>
                  <a:lnTo>
                    <a:pt x="1422" y="2170"/>
                  </a:lnTo>
                  <a:lnTo>
                    <a:pt x="1428" y="2166"/>
                  </a:lnTo>
                  <a:lnTo>
                    <a:pt x="1434" y="2164"/>
                  </a:lnTo>
                  <a:lnTo>
                    <a:pt x="1439" y="2160"/>
                  </a:lnTo>
                  <a:lnTo>
                    <a:pt x="1445" y="2157"/>
                  </a:lnTo>
                  <a:lnTo>
                    <a:pt x="1451" y="2153"/>
                  </a:lnTo>
                  <a:lnTo>
                    <a:pt x="1456" y="2149"/>
                  </a:lnTo>
                  <a:lnTo>
                    <a:pt x="1462" y="2145"/>
                  </a:lnTo>
                  <a:lnTo>
                    <a:pt x="1468" y="2141"/>
                  </a:lnTo>
                  <a:lnTo>
                    <a:pt x="1473" y="2138"/>
                  </a:lnTo>
                  <a:lnTo>
                    <a:pt x="1479" y="2134"/>
                  </a:lnTo>
                  <a:lnTo>
                    <a:pt x="1485" y="2130"/>
                  </a:lnTo>
                  <a:lnTo>
                    <a:pt x="1491" y="2126"/>
                  </a:lnTo>
                  <a:lnTo>
                    <a:pt x="1494" y="2120"/>
                  </a:lnTo>
                  <a:lnTo>
                    <a:pt x="1500" y="2117"/>
                  </a:lnTo>
                  <a:lnTo>
                    <a:pt x="1506" y="2113"/>
                  </a:lnTo>
                  <a:lnTo>
                    <a:pt x="1512" y="2109"/>
                  </a:lnTo>
                  <a:lnTo>
                    <a:pt x="1515" y="2103"/>
                  </a:lnTo>
                  <a:lnTo>
                    <a:pt x="1521" y="2100"/>
                  </a:lnTo>
                  <a:lnTo>
                    <a:pt x="1525" y="2096"/>
                  </a:lnTo>
                  <a:lnTo>
                    <a:pt x="1531" y="2092"/>
                  </a:lnTo>
                  <a:lnTo>
                    <a:pt x="1534" y="2086"/>
                  </a:lnTo>
                  <a:lnTo>
                    <a:pt x="1540" y="2082"/>
                  </a:lnTo>
                  <a:lnTo>
                    <a:pt x="1546" y="2077"/>
                  </a:lnTo>
                  <a:lnTo>
                    <a:pt x="1550" y="2073"/>
                  </a:lnTo>
                  <a:lnTo>
                    <a:pt x="1553" y="2067"/>
                  </a:lnTo>
                  <a:lnTo>
                    <a:pt x="1559" y="2062"/>
                  </a:lnTo>
                  <a:lnTo>
                    <a:pt x="1563" y="2056"/>
                  </a:lnTo>
                  <a:lnTo>
                    <a:pt x="1569" y="2052"/>
                  </a:lnTo>
                  <a:lnTo>
                    <a:pt x="1572" y="2046"/>
                  </a:lnTo>
                  <a:lnTo>
                    <a:pt x="1578" y="2041"/>
                  </a:lnTo>
                  <a:lnTo>
                    <a:pt x="1582" y="2035"/>
                  </a:lnTo>
                  <a:lnTo>
                    <a:pt x="1586" y="2031"/>
                  </a:lnTo>
                  <a:lnTo>
                    <a:pt x="1591" y="2025"/>
                  </a:lnTo>
                  <a:lnTo>
                    <a:pt x="1595" y="2020"/>
                  </a:lnTo>
                  <a:lnTo>
                    <a:pt x="1599" y="2014"/>
                  </a:lnTo>
                  <a:lnTo>
                    <a:pt x="1605" y="2008"/>
                  </a:lnTo>
                  <a:lnTo>
                    <a:pt x="1608" y="2003"/>
                  </a:lnTo>
                  <a:lnTo>
                    <a:pt x="1612" y="1997"/>
                  </a:lnTo>
                  <a:lnTo>
                    <a:pt x="1616" y="1989"/>
                  </a:lnTo>
                  <a:lnTo>
                    <a:pt x="1620" y="1986"/>
                  </a:lnTo>
                  <a:lnTo>
                    <a:pt x="1624" y="1978"/>
                  </a:lnTo>
                  <a:lnTo>
                    <a:pt x="1629" y="1972"/>
                  </a:lnTo>
                  <a:lnTo>
                    <a:pt x="1633" y="1965"/>
                  </a:lnTo>
                  <a:lnTo>
                    <a:pt x="1637" y="1959"/>
                  </a:lnTo>
                  <a:lnTo>
                    <a:pt x="1643" y="1951"/>
                  </a:lnTo>
                  <a:lnTo>
                    <a:pt x="1647" y="1946"/>
                  </a:lnTo>
                  <a:lnTo>
                    <a:pt x="1650" y="1938"/>
                  </a:lnTo>
                  <a:lnTo>
                    <a:pt x="1654" y="1932"/>
                  </a:lnTo>
                  <a:lnTo>
                    <a:pt x="1658" y="1925"/>
                  </a:lnTo>
                  <a:lnTo>
                    <a:pt x="1662" y="1917"/>
                  </a:lnTo>
                  <a:lnTo>
                    <a:pt x="1667" y="1909"/>
                  </a:lnTo>
                  <a:lnTo>
                    <a:pt x="1671" y="1904"/>
                  </a:lnTo>
                  <a:lnTo>
                    <a:pt x="1675" y="1894"/>
                  </a:lnTo>
                  <a:lnTo>
                    <a:pt x="1679" y="1887"/>
                  </a:lnTo>
                  <a:lnTo>
                    <a:pt x="1683" y="1879"/>
                  </a:lnTo>
                  <a:lnTo>
                    <a:pt x="1688" y="1871"/>
                  </a:lnTo>
                  <a:lnTo>
                    <a:pt x="1690" y="1864"/>
                  </a:lnTo>
                  <a:lnTo>
                    <a:pt x="1696" y="1856"/>
                  </a:lnTo>
                  <a:lnTo>
                    <a:pt x="1700" y="1849"/>
                  </a:lnTo>
                  <a:lnTo>
                    <a:pt x="1704" y="1841"/>
                  </a:lnTo>
                  <a:lnTo>
                    <a:pt x="1707" y="1833"/>
                  </a:lnTo>
                  <a:lnTo>
                    <a:pt x="1711" y="1824"/>
                  </a:lnTo>
                  <a:lnTo>
                    <a:pt x="1713" y="1816"/>
                  </a:lnTo>
                  <a:lnTo>
                    <a:pt x="1719" y="1807"/>
                  </a:lnTo>
                  <a:lnTo>
                    <a:pt x="1721" y="1799"/>
                  </a:lnTo>
                  <a:lnTo>
                    <a:pt x="1724" y="1790"/>
                  </a:lnTo>
                  <a:lnTo>
                    <a:pt x="1728" y="1782"/>
                  </a:lnTo>
                  <a:lnTo>
                    <a:pt x="1732" y="1775"/>
                  </a:lnTo>
                  <a:lnTo>
                    <a:pt x="1736" y="1763"/>
                  </a:lnTo>
                  <a:lnTo>
                    <a:pt x="1738" y="1756"/>
                  </a:lnTo>
                  <a:lnTo>
                    <a:pt x="1742" y="1746"/>
                  </a:lnTo>
                  <a:lnTo>
                    <a:pt x="1743" y="1738"/>
                  </a:lnTo>
                  <a:lnTo>
                    <a:pt x="1747" y="1729"/>
                  </a:lnTo>
                  <a:lnTo>
                    <a:pt x="1749" y="1719"/>
                  </a:lnTo>
                  <a:lnTo>
                    <a:pt x="1753" y="1710"/>
                  </a:lnTo>
                  <a:lnTo>
                    <a:pt x="1757" y="1702"/>
                  </a:lnTo>
                  <a:lnTo>
                    <a:pt x="1759" y="1693"/>
                  </a:lnTo>
                  <a:lnTo>
                    <a:pt x="1761" y="1681"/>
                  </a:lnTo>
                  <a:lnTo>
                    <a:pt x="1762" y="1672"/>
                  </a:lnTo>
                  <a:lnTo>
                    <a:pt x="1766" y="1664"/>
                  </a:lnTo>
                  <a:lnTo>
                    <a:pt x="1768" y="1655"/>
                  </a:lnTo>
                  <a:lnTo>
                    <a:pt x="1770" y="1645"/>
                  </a:lnTo>
                  <a:lnTo>
                    <a:pt x="1772" y="1636"/>
                  </a:lnTo>
                  <a:lnTo>
                    <a:pt x="1774" y="1626"/>
                  </a:lnTo>
                  <a:lnTo>
                    <a:pt x="1776" y="1615"/>
                  </a:lnTo>
                  <a:lnTo>
                    <a:pt x="1778" y="1607"/>
                  </a:lnTo>
                  <a:lnTo>
                    <a:pt x="1778" y="1596"/>
                  </a:lnTo>
                  <a:lnTo>
                    <a:pt x="1780" y="1586"/>
                  </a:lnTo>
                  <a:lnTo>
                    <a:pt x="1782" y="1577"/>
                  </a:lnTo>
                  <a:lnTo>
                    <a:pt x="1783" y="1567"/>
                  </a:lnTo>
                  <a:lnTo>
                    <a:pt x="1783" y="1558"/>
                  </a:lnTo>
                  <a:lnTo>
                    <a:pt x="1785" y="1548"/>
                  </a:lnTo>
                  <a:lnTo>
                    <a:pt x="1785" y="1539"/>
                  </a:lnTo>
                  <a:lnTo>
                    <a:pt x="1785" y="1529"/>
                  </a:lnTo>
                  <a:lnTo>
                    <a:pt x="1785" y="1518"/>
                  </a:lnTo>
                  <a:lnTo>
                    <a:pt x="1787" y="1509"/>
                  </a:lnTo>
                  <a:lnTo>
                    <a:pt x="1787" y="1497"/>
                  </a:lnTo>
                  <a:lnTo>
                    <a:pt x="1787" y="1488"/>
                  </a:lnTo>
                  <a:lnTo>
                    <a:pt x="1787" y="1478"/>
                  </a:lnTo>
                  <a:lnTo>
                    <a:pt x="1787" y="1469"/>
                  </a:lnTo>
                  <a:lnTo>
                    <a:pt x="1785" y="1459"/>
                  </a:lnTo>
                  <a:lnTo>
                    <a:pt x="1785" y="1448"/>
                  </a:lnTo>
                  <a:lnTo>
                    <a:pt x="1785" y="1438"/>
                  </a:lnTo>
                  <a:lnTo>
                    <a:pt x="1783" y="1429"/>
                  </a:lnTo>
                  <a:lnTo>
                    <a:pt x="1783" y="1417"/>
                  </a:lnTo>
                  <a:lnTo>
                    <a:pt x="1782" y="1408"/>
                  </a:lnTo>
                  <a:lnTo>
                    <a:pt x="1780" y="1398"/>
                  </a:lnTo>
                  <a:lnTo>
                    <a:pt x="1780" y="1387"/>
                  </a:lnTo>
                  <a:lnTo>
                    <a:pt x="1778" y="1377"/>
                  </a:lnTo>
                  <a:lnTo>
                    <a:pt x="1776" y="1368"/>
                  </a:lnTo>
                  <a:lnTo>
                    <a:pt x="1774" y="1356"/>
                  </a:lnTo>
                  <a:lnTo>
                    <a:pt x="1772" y="1347"/>
                  </a:lnTo>
                  <a:lnTo>
                    <a:pt x="1770" y="1337"/>
                  </a:lnTo>
                  <a:lnTo>
                    <a:pt x="1768" y="1328"/>
                  </a:lnTo>
                  <a:lnTo>
                    <a:pt x="1766" y="1317"/>
                  </a:lnTo>
                  <a:lnTo>
                    <a:pt x="1764" y="1307"/>
                  </a:lnTo>
                  <a:lnTo>
                    <a:pt x="1762" y="1298"/>
                  </a:lnTo>
                  <a:lnTo>
                    <a:pt x="1759" y="1286"/>
                  </a:lnTo>
                  <a:lnTo>
                    <a:pt x="1757" y="1277"/>
                  </a:lnTo>
                  <a:lnTo>
                    <a:pt x="1755" y="1267"/>
                  </a:lnTo>
                  <a:lnTo>
                    <a:pt x="1751" y="1258"/>
                  </a:lnTo>
                  <a:lnTo>
                    <a:pt x="1747" y="1246"/>
                  </a:lnTo>
                  <a:lnTo>
                    <a:pt x="1745" y="1237"/>
                  </a:lnTo>
                  <a:lnTo>
                    <a:pt x="1742" y="1227"/>
                  </a:lnTo>
                  <a:lnTo>
                    <a:pt x="1740" y="1218"/>
                  </a:lnTo>
                  <a:lnTo>
                    <a:pt x="1736" y="1208"/>
                  </a:lnTo>
                  <a:lnTo>
                    <a:pt x="1732" y="1199"/>
                  </a:lnTo>
                  <a:lnTo>
                    <a:pt x="1730" y="1187"/>
                  </a:lnTo>
                  <a:lnTo>
                    <a:pt x="1726" y="1178"/>
                  </a:lnTo>
                  <a:lnTo>
                    <a:pt x="1723" y="1168"/>
                  </a:lnTo>
                  <a:lnTo>
                    <a:pt x="1719" y="1159"/>
                  </a:lnTo>
                  <a:lnTo>
                    <a:pt x="1717" y="1149"/>
                  </a:lnTo>
                  <a:lnTo>
                    <a:pt x="1713" y="1140"/>
                  </a:lnTo>
                  <a:lnTo>
                    <a:pt x="1709" y="1130"/>
                  </a:lnTo>
                  <a:lnTo>
                    <a:pt x="1705" y="1121"/>
                  </a:lnTo>
                  <a:lnTo>
                    <a:pt x="1702" y="1111"/>
                  </a:lnTo>
                  <a:lnTo>
                    <a:pt x="1698" y="1102"/>
                  </a:lnTo>
                  <a:lnTo>
                    <a:pt x="1694" y="1092"/>
                  </a:lnTo>
                  <a:lnTo>
                    <a:pt x="1690" y="1083"/>
                  </a:lnTo>
                  <a:lnTo>
                    <a:pt x="1688" y="1075"/>
                  </a:lnTo>
                  <a:lnTo>
                    <a:pt x="1683" y="1066"/>
                  </a:lnTo>
                  <a:lnTo>
                    <a:pt x="1681" y="1056"/>
                  </a:lnTo>
                  <a:lnTo>
                    <a:pt x="1675" y="1047"/>
                  </a:lnTo>
                  <a:lnTo>
                    <a:pt x="1673" y="1039"/>
                  </a:lnTo>
                  <a:lnTo>
                    <a:pt x="1667" y="1030"/>
                  </a:lnTo>
                  <a:lnTo>
                    <a:pt x="1666" y="1022"/>
                  </a:lnTo>
                  <a:lnTo>
                    <a:pt x="1662" y="1012"/>
                  </a:lnTo>
                  <a:lnTo>
                    <a:pt x="1658" y="1005"/>
                  </a:lnTo>
                  <a:lnTo>
                    <a:pt x="1654" y="997"/>
                  </a:lnTo>
                  <a:lnTo>
                    <a:pt x="1650" y="988"/>
                  </a:lnTo>
                  <a:lnTo>
                    <a:pt x="1647" y="980"/>
                  </a:lnTo>
                  <a:lnTo>
                    <a:pt x="1643" y="973"/>
                  </a:lnTo>
                  <a:lnTo>
                    <a:pt x="1639" y="963"/>
                  </a:lnTo>
                  <a:lnTo>
                    <a:pt x="1635" y="955"/>
                  </a:lnTo>
                  <a:lnTo>
                    <a:pt x="1631" y="948"/>
                  </a:lnTo>
                  <a:lnTo>
                    <a:pt x="1627" y="942"/>
                  </a:lnTo>
                  <a:lnTo>
                    <a:pt x="1624" y="933"/>
                  </a:lnTo>
                  <a:lnTo>
                    <a:pt x="1620" y="927"/>
                  </a:lnTo>
                  <a:lnTo>
                    <a:pt x="1616" y="917"/>
                  </a:lnTo>
                  <a:lnTo>
                    <a:pt x="1614" y="912"/>
                  </a:lnTo>
                  <a:lnTo>
                    <a:pt x="1610" y="904"/>
                  </a:lnTo>
                  <a:lnTo>
                    <a:pt x="1607" y="897"/>
                  </a:lnTo>
                  <a:lnTo>
                    <a:pt x="1605" y="891"/>
                  </a:lnTo>
                  <a:lnTo>
                    <a:pt x="1601" y="885"/>
                  </a:lnTo>
                  <a:lnTo>
                    <a:pt x="1597" y="878"/>
                  </a:lnTo>
                  <a:lnTo>
                    <a:pt x="1593" y="870"/>
                  </a:lnTo>
                  <a:lnTo>
                    <a:pt x="1589" y="864"/>
                  </a:lnTo>
                  <a:lnTo>
                    <a:pt x="1588" y="859"/>
                  </a:lnTo>
                  <a:lnTo>
                    <a:pt x="1584" y="853"/>
                  </a:lnTo>
                  <a:lnTo>
                    <a:pt x="1580" y="847"/>
                  </a:lnTo>
                  <a:lnTo>
                    <a:pt x="1578" y="841"/>
                  </a:lnTo>
                  <a:lnTo>
                    <a:pt x="1574" y="836"/>
                  </a:lnTo>
                  <a:lnTo>
                    <a:pt x="1570" y="830"/>
                  </a:lnTo>
                  <a:lnTo>
                    <a:pt x="1569" y="824"/>
                  </a:lnTo>
                  <a:lnTo>
                    <a:pt x="1565" y="819"/>
                  </a:lnTo>
                  <a:lnTo>
                    <a:pt x="1563" y="815"/>
                  </a:lnTo>
                  <a:lnTo>
                    <a:pt x="1559" y="809"/>
                  </a:lnTo>
                  <a:lnTo>
                    <a:pt x="1555" y="803"/>
                  </a:lnTo>
                  <a:lnTo>
                    <a:pt x="1553" y="800"/>
                  </a:lnTo>
                  <a:lnTo>
                    <a:pt x="1550" y="796"/>
                  </a:lnTo>
                  <a:lnTo>
                    <a:pt x="1546" y="790"/>
                  </a:lnTo>
                  <a:lnTo>
                    <a:pt x="1544" y="786"/>
                  </a:lnTo>
                  <a:lnTo>
                    <a:pt x="1540" y="781"/>
                  </a:lnTo>
                  <a:lnTo>
                    <a:pt x="1538" y="777"/>
                  </a:lnTo>
                  <a:lnTo>
                    <a:pt x="1534" y="773"/>
                  </a:lnTo>
                  <a:lnTo>
                    <a:pt x="1532" y="769"/>
                  </a:lnTo>
                  <a:lnTo>
                    <a:pt x="1529" y="764"/>
                  </a:lnTo>
                  <a:lnTo>
                    <a:pt x="1527" y="762"/>
                  </a:lnTo>
                  <a:lnTo>
                    <a:pt x="1523" y="758"/>
                  </a:lnTo>
                  <a:lnTo>
                    <a:pt x="1519" y="752"/>
                  </a:lnTo>
                  <a:lnTo>
                    <a:pt x="1517" y="748"/>
                  </a:lnTo>
                  <a:lnTo>
                    <a:pt x="1515" y="746"/>
                  </a:lnTo>
                  <a:lnTo>
                    <a:pt x="1510" y="739"/>
                  </a:lnTo>
                  <a:lnTo>
                    <a:pt x="1504" y="731"/>
                  </a:lnTo>
                  <a:lnTo>
                    <a:pt x="1498" y="724"/>
                  </a:lnTo>
                  <a:lnTo>
                    <a:pt x="1494" y="716"/>
                  </a:lnTo>
                  <a:lnTo>
                    <a:pt x="1489" y="708"/>
                  </a:lnTo>
                  <a:lnTo>
                    <a:pt x="1483" y="703"/>
                  </a:lnTo>
                  <a:lnTo>
                    <a:pt x="1479" y="695"/>
                  </a:lnTo>
                  <a:lnTo>
                    <a:pt x="1473" y="688"/>
                  </a:lnTo>
                  <a:lnTo>
                    <a:pt x="1470" y="682"/>
                  </a:lnTo>
                  <a:lnTo>
                    <a:pt x="1466" y="674"/>
                  </a:lnTo>
                  <a:lnTo>
                    <a:pt x="1462" y="670"/>
                  </a:lnTo>
                  <a:lnTo>
                    <a:pt x="1460" y="667"/>
                  </a:lnTo>
                  <a:lnTo>
                    <a:pt x="1458" y="663"/>
                  </a:lnTo>
                  <a:lnTo>
                    <a:pt x="1456" y="659"/>
                  </a:lnTo>
                  <a:lnTo>
                    <a:pt x="1453" y="655"/>
                  </a:lnTo>
                  <a:lnTo>
                    <a:pt x="1451" y="651"/>
                  </a:lnTo>
                  <a:lnTo>
                    <a:pt x="1449" y="648"/>
                  </a:lnTo>
                  <a:lnTo>
                    <a:pt x="1449" y="644"/>
                  </a:lnTo>
                  <a:lnTo>
                    <a:pt x="1445" y="640"/>
                  </a:lnTo>
                  <a:lnTo>
                    <a:pt x="1443" y="636"/>
                  </a:lnTo>
                  <a:lnTo>
                    <a:pt x="1441" y="631"/>
                  </a:lnTo>
                  <a:lnTo>
                    <a:pt x="1439" y="627"/>
                  </a:lnTo>
                  <a:lnTo>
                    <a:pt x="1437" y="623"/>
                  </a:lnTo>
                  <a:lnTo>
                    <a:pt x="1435" y="619"/>
                  </a:lnTo>
                  <a:lnTo>
                    <a:pt x="1434" y="613"/>
                  </a:lnTo>
                  <a:lnTo>
                    <a:pt x="1434" y="610"/>
                  </a:lnTo>
                  <a:lnTo>
                    <a:pt x="1430" y="604"/>
                  </a:lnTo>
                  <a:lnTo>
                    <a:pt x="1428" y="600"/>
                  </a:lnTo>
                  <a:lnTo>
                    <a:pt x="1426" y="594"/>
                  </a:lnTo>
                  <a:lnTo>
                    <a:pt x="1424" y="591"/>
                  </a:lnTo>
                  <a:lnTo>
                    <a:pt x="1422" y="585"/>
                  </a:lnTo>
                  <a:lnTo>
                    <a:pt x="1420" y="579"/>
                  </a:lnTo>
                  <a:lnTo>
                    <a:pt x="1420" y="574"/>
                  </a:lnTo>
                  <a:lnTo>
                    <a:pt x="1418" y="570"/>
                  </a:lnTo>
                  <a:lnTo>
                    <a:pt x="1416" y="562"/>
                  </a:lnTo>
                  <a:lnTo>
                    <a:pt x="1415" y="556"/>
                  </a:lnTo>
                  <a:lnTo>
                    <a:pt x="1413" y="551"/>
                  </a:lnTo>
                  <a:lnTo>
                    <a:pt x="1411" y="547"/>
                  </a:lnTo>
                  <a:lnTo>
                    <a:pt x="1409" y="539"/>
                  </a:lnTo>
                  <a:lnTo>
                    <a:pt x="1407" y="534"/>
                  </a:lnTo>
                  <a:lnTo>
                    <a:pt x="1407" y="530"/>
                  </a:lnTo>
                  <a:lnTo>
                    <a:pt x="1405" y="524"/>
                  </a:lnTo>
                  <a:lnTo>
                    <a:pt x="1403" y="516"/>
                  </a:lnTo>
                  <a:lnTo>
                    <a:pt x="1403" y="511"/>
                  </a:lnTo>
                  <a:lnTo>
                    <a:pt x="1401" y="503"/>
                  </a:lnTo>
                  <a:lnTo>
                    <a:pt x="1399" y="497"/>
                  </a:lnTo>
                  <a:lnTo>
                    <a:pt x="1399" y="492"/>
                  </a:lnTo>
                  <a:lnTo>
                    <a:pt x="1397" y="486"/>
                  </a:lnTo>
                  <a:lnTo>
                    <a:pt x="1397" y="478"/>
                  </a:lnTo>
                  <a:lnTo>
                    <a:pt x="1396" y="473"/>
                  </a:lnTo>
                  <a:lnTo>
                    <a:pt x="1394" y="465"/>
                  </a:lnTo>
                  <a:lnTo>
                    <a:pt x="1394" y="459"/>
                  </a:lnTo>
                  <a:lnTo>
                    <a:pt x="1392" y="452"/>
                  </a:lnTo>
                  <a:lnTo>
                    <a:pt x="1392" y="446"/>
                  </a:lnTo>
                  <a:lnTo>
                    <a:pt x="1390" y="439"/>
                  </a:lnTo>
                  <a:lnTo>
                    <a:pt x="1390" y="433"/>
                  </a:lnTo>
                  <a:lnTo>
                    <a:pt x="1390" y="427"/>
                  </a:lnTo>
                  <a:lnTo>
                    <a:pt x="1390" y="421"/>
                  </a:lnTo>
                  <a:lnTo>
                    <a:pt x="1388" y="414"/>
                  </a:lnTo>
                  <a:lnTo>
                    <a:pt x="1388" y="406"/>
                  </a:lnTo>
                  <a:lnTo>
                    <a:pt x="1386" y="401"/>
                  </a:lnTo>
                  <a:lnTo>
                    <a:pt x="1386" y="393"/>
                  </a:lnTo>
                  <a:lnTo>
                    <a:pt x="1384" y="387"/>
                  </a:lnTo>
                  <a:lnTo>
                    <a:pt x="1384" y="380"/>
                  </a:lnTo>
                  <a:lnTo>
                    <a:pt x="1384" y="372"/>
                  </a:lnTo>
                  <a:lnTo>
                    <a:pt x="1384" y="366"/>
                  </a:lnTo>
                  <a:lnTo>
                    <a:pt x="1382" y="359"/>
                  </a:lnTo>
                  <a:lnTo>
                    <a:pt x="1382" y="353"/>
                  </a:lnTo>
                  <a:lnTo>
                    <a:pt x="1382" y="345"/>
                  </a:lnTo>
                  <a:lnTo>
                    <a:pt x="1382" y="340"/>
                  </a:lnTo>
                  <a:lnTo>
                    <a:pt x="1382" y="332"/>
                  </a:lnTo>
                  <a:lnTo>
                    <a:pt x="1382" y="326"/>
                  </a:lnTo>
                  <a:lnTo>
                    <a:pt x="1382" y="319"/>
                  </a:lnTo>
                  <a:lnTo>
                    <a:pt x="1382" y="313"/>
                  </a:lnTo>
                  <a:lnTo>
                    <a:pt x="1380" y="306"/>
                  </a:lnTo>
                  <a:lnTo>
                    <a:pt x="1380" y="298"/>
                  </a:lnTo>
                  <a:lnTo>
                    <a:pt x="1380" y="292"/>
                  </a:lnTo>
                  <a:lnTo>
                    <a:pt x="1380" y="285"/>
                  </a:lnTo>
                  <a:lnTo>
                    <a:pt x="1380" y="279"/>
                  </a:lnTo>
                  <a:lnTo>
                    <a:pt x="1380" y="273"/>
                  </a:lnTo>
                  <a:lnTo>
                    <a:pt x="1380" y="268"/>
                  </a:lnTo>
                  <a:lnTo>
                    <a:pt x="1382" y="260"/>
                  </a:lnTo>
                  <a:lnTo>
                    <a:pt x="1382" y="254"/>
                  </a:lnTo>
                  <a:lnTo>
                    <a:pt x="1382" y="247"/>
                  </a:lnTo>
                  <a:lnTo>
                    <a:pt x="1382" y="241"/>
                  </a:lnTo>
                  <a:lnTo>
                    <a:pt x="1382" y="235"/>
                  </a:lnTo>
                  <a:lnTo>
                    <a:pt x="1382" y="228"/>
                  </a:lnTo>
                  <a:lnTo>
                    <a:pt x="1384" y="224"/>
                  </a:lnTo>
                  <a:lnTo>
                    <a:pt x="1384" y="216"/>
                  </a:lnTo>
                  <a:lnTo>
                    <a:pt x="1386" y="211"/>
                  </a:lnTo>
                  <a:lnTo>
                    <a:pt x="1386" y="205"/>
                  </a:lnTo>
                  <a:lnTo>
                    <a:pt x="1386" y="199"/>
                  </a:lnTo>
                  <a:lnTo>
                    <a:pt x="1388" y="193"/>
                  </a:lnTo>
                  <a:lnTo>
                    <a:pt x="1388" y="188"/>
                  </a:lnTo>
                  <a:lnTo>
                    <a:pt x="1388" y="182"/>
                  </a:lnTo>
                  <a:lnTo>
                    <a:pt x="1390" y="176"/>
                  </a:lnTo>
                  <a:lnTo>
                    <a:pt x="1390" y="171"/>
                  </a:lnTo>
                  <a:lnTo>
                    <a:pt x="1392" y="165"/>
                  </a:lnTo>
                  <a:lnTo>
                    <a:pt x="1392" y="159"/>
                  </a:lnTo>
                  <a:lnTo>
                    <a:pt x="1392" y="154"/>
                  </a:lnTo>
                  <a:lnTo>
                    <a:pt x="1394" y="150"/>
                  </a:lnTo>
                  <a:lnTo>
                    <a:pt x="1394" y="144"/>
                  </a:lnTo>
                  <a:lnTo>
                    <a:pt x="1396" y="138"/>
                  </a:lnTo>
                  <a:lnTo>
                    <a:pt x="1397" y="133"/>
                  </a:lnTo>
                  <a:lnTo>
                    <a:pt x="1397" y="129"/>
                  </a:lnTo>
                  <a:lnTo>
                    <a:pt x="1399" y="123"/>
                  </a:lnTo>
                  <a:lnTo>
                    <a:pt x="1399" y="119"/>
                  </a:lnTo>
                  <a:lnTo>
                    <a:pt x="1401" y="114"/>
                  </a:lnTo>
                  <a:lnTo>
                    <a:pt x="1401" y="108"/>
                  </a:lnTo>
                  <a:lnTo>
                    <a:pt x="1403" y="104"/>
                  </a:lnTo>
                  <a:lnTo>
                    <a:pt x="1403" y="100"/>
                  </a:lnTo>
                  <a:lnTo>
                    <a:pt x="1405" y="97"/>
                  </a:lnTo>
                  <a:lnTo>
                    <a:pt x="1405" y="93"/>
                  </a:lnTo>
                  <a:lnTo>
                    <a:pt x="1407" y="87"/>
                  </a:lnTo>
                  <a:lnTo>
                    <a:pt x="1409" y="83"/>
                  </a:lnTo>
                  <a:lnTo>
                    <a:pt x="1409" y="79"/>
                  </a:lnTo>
                  <a:lnTo>
                    <a:pt x="1411" y="76"/>
                  </a:lnTo>
                  <a:lnTo>
                    <a:pt x="1413" y="72"/>
                  </a:lnTo>
                  <a:lnTo>
                    <a:pt x="1415" y="64"/>
                  </a:lnTo>
                  <a:lnTo>
                    <a:pt x="1418" y="57"/>
                  </a:lnTo>
                  <a:lnTo>
                    <a:pt x="1420" y="49"/>
                  </a:lnTo>
                  <a:lnTo>
                    <a:pt x="1422" y="43"/>
                  </a:lnTo>
                  <a:lnTo>
                    <a:pt x="1424" y="38"/>
                  </a:lnTo>
                  <a:lnTo>
                    <a:pt x="1426" y="32"/>
                  </a:lnTo>
                  <a:lnTo>
                    <a:pt x="1428" y="26"/>
                  </a:lnTo>
                  <a:lnTo>
                    <a:pt x="1430" y="22"/>
                  </a:lnTo>
                  <a:lnTo>
                    <a:pt x="1432" y="17"/>
                  </a:lnTo>
                  <a:lnTo>
                    <a:pt x="1434" y="13"/>
                  </a:lnTo>
                  <a:lnTo>
                    <a:pt x="1437" y="7"/>
                  </a:lnTo>
                  <a:lnTo>
                    <a:pt x="1439" y="3"/>
                  </a:lnTo>
                  <a:lnTo>
                    <a:pt x="1441" y="0"/>
                  </a:lnTo>
                  <a:lnTo>
                    <a:pt x="1441" y="0"/>
                  </a:lnTo>
                  <a:lnTo>
                    <a:pt x="901" y="41"/>
                  </a:lnTo>
                  <a:lnTo>
                    <a:pt x="468" y="20"/>
                  </a:lnTo>
                  <a:lnTo>
                    <a:pt x="468" y="20"/>
                  </a:lnTo>
                  <a:close/>
                </a:path>
              </a:pathLst>
            </a:custGeom>
            <a:solidFill>
              <a:srgbClr val="0066FF"/>
            </a:solidFill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52661" name="Freeform 85"/>
            <p:cNvSpPr>
              <a:spLocks/>
            </p:cNvSpPr>
            <p:nvPr/>
          </p:nvSpPr>
          <p:spPr bwMode="auto">
            <a:xfrm>
              <a:off x="3206" y="1622"/>
              <a:ext cx="480" cy="10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01"/>
                </a:cxn>
                <a:cxn ang="0">
                  <a:pos x="461" y="106"/>
                </a:cxn>
                <a:cxn ang="0">
                  <a:pos x="480" y="15"/>
                </a:cxn>
                <a:cxn ang="0">
                  <a:pos x="3" y="0"/>
                </a:cxn>
              </a:cxnLst>
              <a:rect l="0" t="0" r="r" b="b"/>
              <a:pathLst>
                <a:path w="480" h="106">
                  <a:moveTo>
                    <a:pt x="3" y="0"/>
                  </a:moveTo>
                  <a:lnTo>
                    <a:pt x="0" y="101"/>
                  </a:lnTo>
                  <a:lnTo>
                    <a:pt x="461" y="106"/>
                  </a:lnTo>
                  <a:lnTo>
                    <a:pt x="480" y="1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CECFF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152629" name="Freeform 53"/>
            <p:cNvSpPr>
              <a:spLocks/>
            </p:cNvSpPr>
            <p:nvPr/>
          </p:nvSpPr>
          <p:spPr bwMode="auto">
            <a:xfrm>
              <a:off x="3116" y="1836"/>
              <a:ext cx="61" cy="76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65" y="152"/>
                </a:cxn>
                <a:cxn ang="0">
                  <a:pos x="63" y="152"/>
                </a:cxn>
                <a:cxn ang="0">
                  <a:pos x="57" y="148"/>
                </a:cxn>
                <a:cxn ang="0">
                  <a:pos x="53" y="146"/>
                </a:cxn>
                <a:cxn ang="0">
                  <a:pos x="50" y="145"/>
                </a:cxn>
                <a:cxn ang="0">
                  <a:pos x="46" y="141"/>
                </a:cxn>
                <a:cxn ang="0">
                  <a:pos x="42" y="139"/>
                </a:cxn>
                <a:cxn ang="0">
                  <a:pos x="36" y="135"/>
                </a:cxn>
                <a:cxn ang="0">
                  <a:pos x="33" y="133"/>
                </a:cxn>
                <a:cxn ang="0">
                  <a:pos x="27" y="129"/>
                </a:cxn>
                <a:cxn ang="0">
                  <a:pos x="23" y="127"/>
                </a:cxn>
                <a:cxn ang="0">
                  <a:pos x="19" y="124"/>
                </a:cxn>
                <a:cxn ang="0">
                  <a:pos x="15" y="120"/>
                </a:cxn>
                <a:cxn ang="0">
                  <a:pos x="12" y="116"/>
                </a:cxn>
                <a:cxn ang="0">
                  <a:pos x="10" y="114"/>
                </a:cxn>
                <a:cxn ang="0">
                  <a:pos x="6" y="110"/>
                </a:cxn>
                <a:cxn ang="0">
                  <a:pos x="4" y="107"/>
                </a:cxn>
                <a:cxn ang="0">
                  <a:pos x="2" y="103"/>
                </a:cxn>
                <a:cxn ang="0">
                  <a:pos x="2" y="99"/>
                </a:cxn>
                <a:cxn ang="0">
                  <a:pos x="0" y="93"/>
                </a:cxn>
                <a:cxn ang="0">
                  <a:pos x="2" y="89"/>
                </a:cxn>
                <a:cxn ang="0">
                  <a:pos x="2" y="86"/>
                </a:cxn>
                <a:cxn ang="0">
                  <a:pos x="2" y="82"/>
                </a:cxn>
                <a:cxn ang="0">
                  <a:pos x="4" y="76"/>
                </a:cxn>
                <a:cxn ang="0">
                  <a:pos x="6" y="72"/>
                </a:cxn>
                <a:cxn ang="0">
                  <a:pos x="8" y="67"/>
                </a:cxn>
                <a:cxn ang="0">
                  <a:pos x="10" y="63"/>
                </a:cxn>
                <a:cxn ang="0">
                  <a:pos x="14" y="59"/>
                </a:cxn>
                <a:cxn ang="0">
                  <a:pos x="17" y="55"/>
                </a:cxn>
                <a:cxn ang="0">
                  <a:pos x="21" y="50"/>
                </a:cxn>
                <a:cxn ang="0">
                  <a:pos x="27" y="48"/>
                </a:cxn>
                <a:cxn ang="0">
                  <a:pos x="31" y="42"/>
                </a:cxn>
                <a:cxn ang="0">
                  <a:pos x="38" y="38"/>
                </a:cxn>
                <a:cxn ang="0">
                  <a:pos x="40" y="36"/>
                </a:cxn>
                <a:cxn ang="0">
                  <a:pos x="44" y="34"/>
                </a:cxn>
                <a:cxn ang="0">
                  <a:pos x="48" y="32"/>
                </a:cxn>
                <a:cxn ang="0">
                  <a:pos x="52" y="31"/>
                </a:cxn>
                <a:cxn ang="0">
                  <a:pos x="55" y="29"/>
                </a:cxn>
                <a:cxn ang="0">
                  <a:pos x="59" y="27"/>
                </a:cxn>
                <a:cxn ang="0">
                  <a:pos x="63" y="25"/>
                </a:cxn>
                <a:cxn ang="0">
                  <a:pos x="69" y="21"/>
                </a:cxn>
                <a:cxn ang="0">
                  <a:pos x="72" y="19"/>
                </a:cxn>
                <a:cxn ang="0">
                  <a:pos x="76" y="19"/>
                </a:cxn>
                <a:cxn ang="0">
                  <a:pos x="80" y="15"/>
                </a:cxn>
                <a:cxn ang="0">
                  <a:pos x="84" y="15"/>
                </a:cxn>
                <a:cxn ang="0">
                  <a:pos x="88" y="13"/>
                </a:cxn>
                <a:cxn ang="0">
                  <a:pos x="91" y="12"/>
                </a:cxn>
                <a:cxn ang="0">
                  <a:pos x="95" y="10"/>
                </a:cxn>
                <a:cxn ang="0">
                  <a:pos x="99" y="8"/>
                </a:cxn>
                <a:cxn ang="0">
                  <a:pos x="107" y="6"/>
                </a:cxn>
                <a:cxn ang="0">
                  <a:pos x="112" y="4"/>
                </a:cxn>
                <a:cxn ang="0">
                  <a:pos x="116" y="2"/>
                </a:cxn>
                <a:cxn ang="0">
                  <a:pos x="122" y="0"/>
                </a:cxn>
                <a:cxn ang="0">
                  <a:pos x="124" y="0"/>
                </a:cxn>
                <a:cxn ang="0">
                  <a:pos x="124" y="0"/>
                </a:cxn>
                <a:cxn ang="0">
                  <a:pos x="124" y="0"/>
                </a:cxn>
              </a:cxnLst>
              <a:rect l="0" t="0" r="r" b="b"/>
              <a:pathLst>
                <a:path w="124" h="152">
                  <a:moveTo>
                    <a:pt x="124" y="0"/>
                  </a:moveTo>
                  <a:lnTo>
                    <a:pt x="65" y="152"/>
                  </a:lnTo>
                  <a:lnTo>
                    <a:pt x="63" y="152"/>
                  </a:lnTo>
                  <a:lnTo>
                    <a:pt x="57" y="148"/>
                  </a:lnTo>
                  <a:lnTo>
                    <a:pt x="53" y="146"/>
                  </a:lnTo>
                  <a:lnTo>
                    <a:pt x="50" y="145"/>
                  </a:lnTo>
                  <a:lnTo>
                    <a:pt x="46" y="141"/>
                  </a:lnTo>
                  <a:lnTo>
                    <a:pt x="42" y="139"/>
                  </a:lnTo>
                  <a:lnTo>
                    <a:pt x="36" y="135"/>
                  </a:lnTo>
                  <a:lnTo>
                    <a:pt x="33" y="133"/>
                  </a:lnTo>
                  <a:lnTo>
                    <a:pt x="27" y="129"/>
                  </a:lnTo>
                  <a:lnTo>
                    <a:pt x="23" y="127"/>
                  </a:lnTo>
                  <a:lnTo>
                    <a:pt x="19" y="124"/>
                  </a:lnTo>
                  <a:lnTo>
                    <a:pt x="15" y="120"/>
                  </a:lnTo>
                  <a:lnTo>
                    <a:pt x="12" y="116"/>
                  </a:lnTo>
                  <a:lnTo>
                    <a:pt x="10" y="114"/>
                  </a:lnTo>
                  <a:lnTo>
                    <a:pt x="6" y="110"/>
                  </a:lnTo>
                  <a:lnTo>
                    <a:pt x="4" y="107"/>
                  </a:lnTo>
                  <a:lnTo>
                    <a:pt x="2" y="103"/>
                  </a:lnTo>
                  <a:lnTo>
                    <a:pt x="2" y="99"/>
                  </a:lnTo>
                  <a:lnTo>
                    <a:pt x="0" y="93"/>
                  </a:lnTo>
                  <a:lnTo>
                    <a:pt x="2" y="89"/>
                  </a:lnTo>
                  <a:lnTo>
                    <a:pt x="2" y="86"/>
                  </a:lnTo>
                  <a:lnTo>
                    <a:pt x="2" y="82"/>
                  </a:lnTo>
                  <a:lnTo>
                    <a:pt x="4" y="76"/>
                  </a:lnTo>
                  <a:lnTo>
                    <a:pt x="6" y="72"/>
                  </a:lnTo>
                  <a:lnTo>
                    <a:pt x="8" y="67"/>
                  </a:lnTo>
                  <a:lnTo>
                    <a:pt x="10" y="63"/>
                  </a:lnTo>
                  <a:lnTo>
                    <a:pt x="14" y="59"/>
                  </a:lnTo>
                  <a:lnTo>
                    <a:pt x="17" y="55"/>
                  </a:lnTo>
                  <a:lnTo>
                    <a:pt x="21" y="50"/>
                  </a:lnTo>
                  <a:lnTo>
                    <a:pt x="27" y="48"/>
                  </a:lnTo>
                  <a:lnTo>
                    <a:pt x="31" y="42"/>
                  </a:lnTo>
                  <a:lnTo>
                    <a:pt x="38" y="38"/>
                  </a:lnTo>
                  <a:lnTo>
                    <a:pt x="40" y="36"/>
                  </a:lnTo>
                  <a:lnTo>
                    <a:pt x="44" y="34"/>
                  </a:lnTo>
                  <a:lnTo>
                    <a:pt x="48" y="32"/>
                  </a:lnTo>
                  <a:lnTo>
                    <a:pt x="52" y="31"/>
                  </a:lnTo>
                  <a:lnTo>
                    <a:pt x="55" y="29"/>
                  </a:lnTo>
                  <a:lnTo>
                    <a:pt x="59" y="27"/>
                  </a:lnTo>
                  <a:lnTo>
                    <a:pt x="63" y="25"/>
                  </a:lnTo>
                  <a:lnTo>
                    <a:pt x="69" y="21"/>
                  </a:lnTo>
                  <a:lnTo>
                    <a:pt x="72" y="19"/>
                  </a:lnTo>
                  <a:lnTo>
                    <a:pt x="76" y="19"/>
                  </a:lnTo>
                  <a:lnTo>
                    <a:pt x="80" y="15"/>
                  </a:lnTo>
                  <a:lnTo>
                    <a:pt x="84" y="15"/>
                  </a:lnTo>
                  <a:lnTo>
                    <a:pt x="88" y="13"/>
                  </a:lnTo>
                  <a:lnTo>
                    <a:pt x="91" y="12"/>
                  </a:lnTo>
                  <a:lnTo>
                    <a:pt x="95" y="10"/>
                  </a:lnTo>
                  <a:lnTo>
                    <a:pt x="99" y="8"/>
                  </a:lnTo>
                  <a:lnTo>
                    <a:pt x="107" y="6"/>
                  </a:lnTo>
                  <a:lnTo>
                    <a:pt x="112" y="4"/>
                  </a:lnTo>
                  <a:lnTo>
                    <a:pt x="116" y="2"/>
                  </a:lnTo>
                  <a:lnTo>
                    <a:pt x="122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52630" name="Freeform 54"/>
            <p:cNvSpPr>
              <a:spLocks/>
            </p:cNvSpPr>
            <p:nvPr/>
          </p:nvSpPr>
          <p:spPr bwMode="auto">
            <a:xfrm>
              <a:off x="3099" y="1943"/>
              <a:ext cx="212" cy="82"/>
            </a:xfrm>
            <a:custGeom>
              <a:avLst/>
              <a:gdLst/>
              <a:ahLst/>
              <a:cxnLst>
                <a:cxn ang="0">
                  <a:pos x="424" y="4"/>
                </a:cxn>
                <a:cxn ang="0">
                  <a:pos x="420" y="11"/>
                </a:cxn>
                <a:cxn ang="0">
                  <a:pos x="414" y="25"/>
                </a:cxn>
                <a:cxn ang="0">
                  <a:pos x="409" y="32"/>
                </a:cxn>
                <a:cxn ang="0">
                  <a:pos x="405" y="40"/>
                </a:cxn>
                <a:cxn ang="0">
                  <a:pos x="399" y="47"/>
                </a:cxn>
                <a:cxn ang="0">
                  <a:pos x="393" y="57"/>
                </a:cxn>
                <a:cxn ang="0">
                  <a:pos x="384" y="66"/>
                </a:cxn>
                <a:cxn ang="0">
                  <a:pos x="376" y="76"/>
                </a:cxn>
                <a:cxn ang="0">
                  <a:pos x="367" y="84"/>
                </a:cxn>
                <a:cxn ang="0">
                  <a:pos x="357" y="93"/>
                </a:cxn>
                <a:cxn ang="0">
                  <a:pos x="344" y="101"/>
                </a:cxn>
                <a:cxn ang="0">
                  <a:pos x="333" y="110"/>
                </a:cxn>
                <a:cxn ang="0">
                  <a:pos x="319" y="116"/>
                </a:cxn>
                <a:cxn ang="0">
                  <a:pos x="304" y="122"/>
                </a:cxn>
                <a:cxn ang="0">
                  <a:pos x="296" y="125"/>
                </a:cxn>
                <a:cxn ang="0">
                  <a:pos x="289" y="127"/>
                </a:cxn>
                <a:cxn ang="0">
                  <a:pos x="276" y="135"/>
                </a:cxn>
                <a:cxn ang="0">
                  <a:pos x="266" y="137"/>
                </a:cxn>
                <a:cxn ang="0">
                  <a:pos x="258" y="139"/>
                </a:cxn>
                <a:cxn ang="0">
                  <a:pos x="251" y="141"/>
                </a:cxn>
                <a:cxn ang="0">
                  <a:pos x="243" y="144"/>
                </a:cxn>
                <a:cxn ang="0">
                  <a:pos x="236" y="146"/>
                </a:cxn>
                <a:cxn ang="0">
                  <a:pos x="228" y="148"/>
                </a:cxn>
                <a:cxn ang="0">
                  <a:pos x="220" y="150"/>
                </a:cxn>
                <a:cxn ang="0">
                  <a:pos x="213" y="152"/>
                </a:cxn>
                <a:cxn ang="0">
                  <a:pos x="205" y="154"/>
                </a:cxn>
                <a:cxn ang="0">
                  <a:pos x="198" y="156"/>
                </a:cxn>
                <a:cxn ang="0">
                  <a:pos x="190" y="156"/>
                </a:cxn>
                <a:cxn ang="0">
                  <a:pos x="182" y="158"/>
                </a:cxn>
                <a:cxn ang="0">
                  <a:pos x="175" y="158"/>
                </a:cxn>
                <a:cxn ang="0">
                  <a:pos x="167" y="160"/>
                </a:cxn>
                <a:cxn ang="0">
                  <a:pos x="152" y="161"/>
                </a:cxn>
                <a:cxn ang="0">
                  <a:pos x="139" y="161"/>
                </a:cxn>
                <a:cxn ang="0">
                  <a:pos x="125" y="163"/>
                </a:cxn>
                <a:cxn ang="0">
                  <a:pos x="112" y="163"/>
                </a:cxn>
                <a:cxn ang="0">
                  <a:pos x="101" y="163"/>
                </a:cxn>
                <a:cxn ang="0">
                  <a:pos x="87" y="160"/>
                </a:cxn>
                <a:cxn ang="0">
                  <a:pos x="78" y="160"/>
                </a:cxn>
                <a:cxn ang="0">
                  <a:pos x="66" y="158"/>
                </a:cxn>
                <a:cxn ang="0">
                  <a:pos x="59" y="158"/>
                </a:cxn>
                <a:cxn ang="0">
                  <a:pos x="49" y="156"/>
                </a:cxn>
                <a:cxn ang="0">
                  <a:pos x="42" y="156"/>
                </a:cxn>
                <a:cxn ang="0">
                  <a:pos x="34" y="154"/>
                </a:cxn>
                <a:cxn ang="0">
                  <a:pos x="26" y="154"/>
                </a:cxn>
                <a:cxn ang="0">
                  <a:pos x="15" y="152"/>
                </a:cxn>
                <a:cxn ang="0">
                  <a:pos x="7" y="152"/>
                </a:cxn>
                <a:cxn ang="0">
                  <a:pos x="0" y="150"/>
                </a:cxn>
                <a:cxn ang="0">
                  <a:pos x="293" y="76"/>
                </a:cxn>
                <a:cxn ang="0">
                  <a:pos x="424" y="0"/>
                </a:cxn>
              </a:cxnLst>
              <a:rect l="0" t="0" r="r" b="b"/>
              <a:pathLst>
                <a:path w="424" h="163">
                  <a:moveTo>
                    <a:pt x="424" y="0"/>
                  </a:moveTo>
                  <a:lnTo>
                    <a:pt x="424" y="4"/>
                  </a:lnTo>
                  <a:lnTo>
                    <a:pt x="422" y="8"/>
                  </a:lnTo>
                  <a:lnTo>
                    <a:pt x="420" y="11"/>
                  </a:lnTo>
                  <a:lnTo>
                    <a:pt x="416" y="17"/>
                  </a:lnTo>
                  <a:lnTo>
                    <a:pt x="414" y="25"/>
                  </a:lnTo>
                  <a:lnTo>
                    <a:pt x="411" y="27"/>
                  </a:lnTo>
                  <a:lnTo>
                    <a:pt x="409" y="32"/>
                  </a:lnTo>
                  <a:lnTo>
                    <a:pt x="407" y="36"/>
                  </a:lnTo>
                  <a:lnTo>
                    <a:pt x="405" y="40"/>
                  </a:lnTo>
                  <a:lnTo>
                    <a:pt x="401" y="44"/>
                  </a:lnTo>
                  <a:lnTo>
                    <a:pt x="399" y="47"/>
                  </a:lnTo>
                  <a:lnTo>
                    <a:pt x="395" y="53"/>
                  </a:lnTo>
                  <a:lnTo>
                    <a:pt x="393" y="57"/>
                  </a:lnTo>
                  <a:lnTo>
                    <a:pt x="388" y="61"/>
                  </a:lnTo>
                  <a:lnTo>
                    <a:pt x="384" y="66"/>
                  </a:lnTo>
                  <a:lnTo>
                    <a:pt x="380" y="70"/>
                  </a:lnTo>
                  <a:lnTo>
                    <a:pt x="376" y="76"/>
                  </a:lnTo>
                  <a:lnTo>
                    <a:pt x="373" y="80"/>
                  </a:lnTo>
                  <a:lnTo>
                    <a:pt x="367" y="84"/>
                  </a:lnTo>
                  <a:lnTo>
                    <a:pt x="361" y="89"/>
                  </a:lnTo>
                  <a:lnTo>
                    <a:pt x="357" y="93"/>
                  </a:lnTo>
                  <a:lnTo>
                    <a:pt x="350" y="97"/>
                  </a:lnTo>
                  <a:lnTo>
                    <a:pt x="344" y="101"/>
                  </a:lnTo>
                  <a:lnTo>
                    <a:pt x="338" y="104"/>
                  </a:lnTo>
                  <a:lnTo>
                    <a:pt x="333" y="110"/>
                  </a:lnTo>
                  <a:lnTo>
                    <a:pt x="325" y="112"/>
                  </a:lnTo>
                  <a:lnTo>
                    <a:pt x="319" y="116"/>
                  </a:lnTo>
                  <a:lnTo>
                    <a:pt x="312" y="120"/>
                  </a:lnTo>
                  <a:lnTo>
                    <a:pt x="304" y="122"/>
                  </a:lnTo>
                  <a:lnTo>
                    <a:pt x="300" y="123"/>
                  </a:lnTo>
                  <a:lnTo>
                    <a:pt x="296" y="125"/>
                  </a:lnTo>
                  <a:lnTo>
                    <a:pt x="293" y="127"/>
                  </a:lnTo>
                  <a:lnTo>
                    <a:pt x="289" y="127"/>
                  </a:lnTo>
                  <a:lnTo>
                    <a:pt x="281" y="131"/>
                  </a:lnTo>
                  <a:lnTo>
                    <a:pt x="276" y="135"/>
                  </a:lnTo>
                  <a:lnTo>
                    <a:pt x="270" y="135"/>
                  </a:lnTo>
                  <a:lnTo>
                    <a:pt x="266" y="137"/>
                  </a:lnTo>
                  <a:lnTo>
                    <a:pt x="262" y="137"/>
                  </a:lnTo>
                  <a:lnTo>
                    <a:pt x="258" y="139"/>
                  </a:lnTo>
                  <a:lnTo>
                    <a:pt x="255" y="141"/>
                  </a:lnTo>
                  <a:lnTo>
                    <a:pt x="251" y="141"/>
                  </a:lnTo>
                  <a:lnTo>
                    <a:pt x="247" y="142"/>
                  </a:lnTo>
                  <a:lnTo>
                    <a:pt x="243" y="144"/>
                  </a:lnTo>
                  <a:lnTo>
                    <a:pt x="239" y="144"/>
                  </a:lnTo>
                  <a:lnTo>
                    <a:pt x="236" y="146"/>
                  </a:lnTo>
                  <a:lnTo>
                    <a:pt x="232" y="146"/>
                  </a:lnTo>
                  <a:lnTo>
                    <a:pt x="228" y="148"/>
                  </a:lnTo>
                  <a:lnTo>
                    <a:pt x="224" y="148"/>
                  </a:lnTo>
                  <a:lnTo>
                    <a:pt x="220" y="150"/>
                  </a:lnTo>
                  <a:lnTo>
                    <a:pt x="217" y="150"/>
                  </a:lnTo>
                  <a:lnTo>
                    <a:pt x="213" y="152"/>
                  </a:lnTo>
                  <a:lnTo>
                    <a:pt x="209" y="152"/>
                  </a:lnTo>
                  <a:lnTo>
                    <a:pt x="205" y="154"/>
                  </a:lnTo>
                  <a:lnTo>
                    <a:pt x="201" y="154"/>
                  </a:lnTo>
                  <a:lnTo>
                    <a:pt x="198" y="156"/>
                  </a:lnTo>
                  <a:lnTo>
                    <a:pt x="194" y="156"/>
                  </a:lnTo>
                  <a:lnTo>
                    <a:pt x="190" y="156"/>
                  </a:lnTo>
                  <a:lnTo>
                    <a:pt x="186" y="156"/>
                  </a:lnTo>
                  <a:lnTo>
                    <a:pt x="182" y="158"/>
                  </a:lnTo>
                  <a:lnTo>
                    <a:pt x="179" y="158"/>
                  </a:lnTo>
                  <a:lnTo>
                    <a:pt x="175" y="158"/>
                  </a:lnTo>
                  <a:lnTo>
                    <a:pt x="171" y="158"/>
                  </a:lnTo>
                  <a:lnTo>
                    <a:pt x="167" y="160"/>
                  </a:lnTo>
                  <a:lnTo>
                    <a:pt x="160" y="160"/>
                  </a:lnTo>
                  <a:lnTo>
                    <a:pt x="152" y="161"/>
                  </a:lnTo>
                  <a:lnTo>
                    <a:pt x="144" y="161"/>
                  </a:lnTo>
                  <a:lnTo>
                    <a:pt x="139" y="161"/>
                  </a:lnTo>
                  <a:lnTo>
                    <a:pt x="131" y="161"/>
                  </a:lnTo>
                  <a:lnTo>
                    <a:pt x="125" y="163"/>
                  </a:lnTo>
                  <a:lnTo>
                    <a:pt x="118" y="163"/>
                  </a:lnTo>
                  <a:lnTo>
                    <a:pt x="112" y="163"/>
                  </a:lnTo>
                  <a:lnTo>
                    <a:pt x="106" y="163"/>
                  </a:lnTo>
                  <a:lnTo>
                    <a:pt x="101" y="163"/>
                  </a:lnTo>
                  <a:lnTo>
                    <a:pt x="95" y="161"/>
                  </a:lnTo>
                  <a:lnTo>
                    <a:pt x="87" y="160"/>
                  </a:lnTo>
                  <a:lnTo>
                    <a:pt x="82" y="160"/>
                  </a:lnTo>
                  <a:lnTo>
                    <a:pt x="78" y="160"/>
                  </a:lnTo>
                  <a:lnTo>
                    <a:pt x="72" y="160"/>
                  </a:lnTo>
                  <a:lnTo>
                    <a:pt x="66" y="158"/>
                  </a:lnTo>
                  <a:lnTo>
                    <a:pt x="63" y="158"/>
                  </a:lnTo>
                  <a:lnTo>
                    <a:pt x="59" y="158"/>
                  </a:lnTo>
                  <a:lnTo>
                    <a:pt x="53" y="158"/>
                  </a:lnTo>
                  <a:lnTo>
                    <a:pt x="49" y="156"/>
                  </a:lnTo>
                  <a:lnTo>
                    <a:pt x="44" y="156"/>
                  </a:lnTo>
                  <a:lnTo>
                    <a:pt x="42" y="156"/>
                  </a:lnTo>
                  <a:lnTo>
                    <a:pt x="36" y="156"/>
                  </a:lnTo>
                  <a:lnTo>
                    <a:pt x="34" y="154"/>
                  </a:lnTo>
                  <a:lnTo>
                    <a:pt x="30" y="154"/>
                  </a:lnTo>
                  <a:lnTo>
                    <a:pt x="26" y="154"/>
                  </a:lnTo>
                  <a:lnTo>
                    <a:pt x="21" y="154"/>
                  </a:lnTo>
                  <a:lnTo>
                    <a:pt x="15" y="152"/>
                  </a:lnTo>
                  <a:lnTo>
                    <a:pt x="9" y="152"/>
                  </a:lnTo>
                  <a:lnTo>
                    <a:pt x="7" y="152"/>
                  </a:lnTo>
                  <a:lnTo>
                    <a:pt x="2" y="150"/>
                  </a:lnTo>
                  <a:lnTo>
                    <a:pt x="0" y="150"/>
                  </a:lnTo>
                  <a:lnTo>
                    <a:pt x="38" y="68"/>
                  </a:lnTo>
                  <a:lnTo>
                    <a:pt x="293" y="76"/>
                  </a:lnTo>
                  <a:lnTo>
                    <a:pt x="424" y="0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52631" name="Freeform 55"/>
            <p:cNvSpPr>
              <a:spLocks/>
            </p:cNvSpPr>
            <p:nvPr/>
          </p:nvSpPr>
          <p:spPr bwMode="auto">
            <a:xfrm>
              <a:off x="3602" y="1920"/>
              <a:ext cx="107" cy="107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06" y="0"/>
                </a:cxn>
                <a:cxn ang="0">
                  <a:pos x="97" y="2"/>
                </a:cxn>
                <a:cxn ang="0">
                  <a:pos x="87" y="2"/>
                </a:cxn>
                <a:cxn ang="0">
                  <a:pos x="78" y="4"/>
                </a:cxn>
                <a:cxn ang="0">
                  <a:pos x="66" y="8"/>
                </a:cxn>
                <a:cxn ang="0">
                  <a:pos x="55" y="12"/>
                </a:cxn>
                <a:cxn ang="0">
                  <a:pos x="45" y="18"/>
                </a:cxn>
                <a:cxn ang="0">
                  <a:pos x="36" y="25"/>
                </a:cxn>
                <a:cxn ang="0">
                  <a:pos x="28" y="33"/>
                </a:cxn>
                <a:cxn ang="0">
                  <a:pos x="21" y="42"/>
                </a:cxn>
                <a:cxn ang="0">
                  <a:pos x="17" y="52"/>
                </a:cxn>
                <a:cxn ang="0">
                  <a:pos x="11" y="65"/>
                </a:cxn>
                <a:cxn ang="0">
                  <a:pos x="7" y="76"/>
                </a:cxn>
                <a:cxn ang="0">
                  <a:pos x="3" y="90"/>
                </a:cxn>
                <a:cxn ang="0">
                  <a:pos x="2" y="101"/>
                </a:cxn>
                <a:cxn ang="0">
                  <a:pos x="0" y="109"/>
                </a:cxn>
                <a:cxn ang="0">
                  <a:pos x="0" y="116"/>
                </a:cxn>
                <a:cxn ang="0">
                  <a:pos x="0" y="126"/>
                </a:cxn>
                <a:cxn ang="0">
                  <a:pos x="0" y="137"/>
                </a:cxn>
                <a:cxn ang="0">
                  <a:pos x="0" y="147"/>
                </a:cxn>
                <a:cxn ang="0">
                  <a:pos x="3" y="154"/>
                </a:cxn>
                <a:cxn ang="0">
                  <a:pos x="5" y="166"/>
                </a:cxn>
                <a:cxn ang="0">
                  <a:pos x="11" y="179"/>
                </a:cxn>
                <a:cxn ang="0">
                  <a:pos x="17" y="190"/>
                </a:cxn>
                <a:cxn ang="0">
                  <a:pos x="24" y="200"/>
                </a:cxn>
                <a:cxn ang="0">
                  <a:pos x="34" y="208"/>
                </a:cxn>
                <a:cxn ang="0">
                  <a:pos x="43" y="211"/>
                </a:cxn>
                <a:cxn ang="0">
                  <a:pos x="57" y="213"/>
                </a:cxn>
                <a:cxn ang="0">
                  <a:pos x="68" y="215"/>
                </a:cxn>
                <a:cxn ang="0">
                  <a:pos x="81" y="215"/>
                </a:cxn>
                <a:cxn ang="0">
                  <a:pos x="95" y="213"/>
                </a:cxn>
                <a:cxn ang="0">
                  <a:pos x="106" y="211"/>
                </a:cxn>
                <a:cxn ang="0">
                  <a:pos x="114" y="208"/>
                </a:cxn>
                <a:cxn ang="0">
                  <a:pos x="123" y="206"/>
                </a:cxn>
                <a:cxn ang="0">
                  <a:pos x="131" y="202"/>
                </a:cxn>
                <a:cxn ang="0">
                  <a:pos x="138" y="200"/>
                </a:cxn>
                <a:cxn ang="0">
                  <a:pos x="146" y="196"/>
                </a:cxn>
                <a:cxn ang="0">
                  <a:pos x="154" y="192"/>
                </a:cxn>
                <a:cxn ang="0">
                  <a:pos x="161" y="189"/>
                </a:cxn>
                <a:cxn ang="0">
                  <a:pos x="173" y="183"/>
                </a:cxn>
                <a:cxn ang="0">
                  <a:pos x="184" y="177"/>
                </a:cxn>
                <a:cxn ang="0">
                  <a:pos x="194" y="171"/>
                </a:cxn>
                <a:cxn ang="0">
                  <a:pos x="203" y="166"/>
                </a:cxn>
                <a:cxn ang="0">
                  <a:pos x="211" y="162"/>
                </a:cxn>
                <a:cxn ang="0">
                  <a:pos x="80" y="128"/>
                </a:cxn>
                <a:cxn ang="0">
                  <a:pos x="118" y="0"/>
                </a:cxn>
              </a:cxnLst>
              <a:rect l="0" t="0" r="r" b="b"/>
              <a:pathLst>
                <a:path w="213" h="215">
                  <a:moveTo>
                    <a:pt x="118" y="0"/>
                  </a:moveTo>
                  <a:lnTo>
                    <a:pt x="116" y="0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2" y="0"/>
                  </a:lnTo>
                  <a:lnTo>
                    <a:pt x="97" y="2"/>
                  </a:lnTo>
                  <a:lnTo>
                    <a:pt x="93" y="2"/>
                  </a:lnTo>
                  <a:lnTo>
                    <a:pt x="87" y="2"/>
                  </a:lnTo>
                  <a:lnTo>
                    <a:pt x="81" y="4"/>
                  </a:lnTo>
                  <a:lnTo>
                    <a:pt x="78" y="4"/>
                  </a:lnTo>
                  <a:lnTo>
                    <a:pt x="72" y="6"/>
                  </a:lnTo>
                  <a:lnTo>
                    <a:pt x="66" y="8"/>
                  </a:lnTo>
                  <a:lnTo>
                    <a:pt x="60" y="10"/>
                  </a:lnTo>
                  <a:lnTo>
                    <a:pt x="55" y="12"/>
                  </a:lnTo>
                  <a:lnTo>
                    <a:pt x="51" y="16"/>
                  </a:lnTo>
                  <a:lnTo>
                    <a:pt x="45" y="18"/>
                  </a:lnTo>
                  <a:lnTo>
                    <a:pt x="40" y="21"/>
                  </a:lnTo>
                  <a:lnTo>
                    <a:pt x="36" y="25"/>
                  </a:lnTo>
                  <a:lnTo>
                    <a:pt x="32" y="29"/>
                  </a:lnTo>
                  <a:lnTo>
                    <a:pt x="28" y="33"/>
                  </a:lnTo>
                  <a:lnTo>
                    <a:pt x="24" y="37"/>
                  </a:lnTo>
                  <a:lnTo>
                    <a:pt x="21" y="42"/>
                  </a:lnTo>
                  <a:lnTo>
                    <a:pt x="19" y="48"/>
                  </a:lnTo>
                  <a:lnTo>
                    <a:pt x="17" y="52"/>
                  </a:lnTo>
                  <a:lnTo>
                    <a:pt x="13" y="57"/>
                  </a:lnTo>
                  <a:lnTo>
                    <a:pt x="11" y="65"/>
                  </a:lnTo>
                  <a:lnTo>
                    <a:pt x="9" y="71"/>
                  </a:lnTo>
                  <a:lnTo>
                    <a:pt x="7" y="76"/>
                  </a:lnTo>
                  <a:lnTo>
                    <a:pt x="5" y="84"/>
                  </a:lnTo>
                  <a:lnTo>
                    <a:pt x="3" y="90"/>
                  </a:lnTo>
                  <a:lnTo>
                    <a:pt x="3" y="99"/>
                  </a:lnTo>
                  <a:lnTo>
                    <a:pt x="2" y="101"/>
                  </a:lnTo>
                  <a:lnTo>
                    <a:pt x="0" y="107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0" y="130"/>
                  </a:lnTo>
                  <a:lnTo>
                    <a:pt x="0" y="137"/>
                  </a:lnTo>
                  <a:lnTo>
                    <a:pt x="0" y="145"/>
                  </a:lnTo>
                  <a:lnTo>
                    <a:pt x="0" y="147"/>
                  </a:lnTo>
                  <a:lnTo>
                    <a:pt x="2" y="152"/>
                  </a:lnTo>
                  <a:lnTo>
                    <a:pt x="3" y="154"/>
                  </a:lnTo>
                  <a:lnTo>
                    <a:pt x="3" y="160"/>
                  </a:lnTo>
                  <a:lnTo>
                    <a:pt x="5" y="166"/>
                  </a:lnTo>
                  <a:lnTo>
                    <a:pt x="7" y="171"/>
                  </a:lnTo>
                  <a:lnTo>
                    <a:pt x="11" y="179"/>
                  </a:lnTo>
                  <a:lnTo>
                    <a:pt x="13" y="185"/>
                  </a:lnTo>
                  <a:lnTo>
                    <a:pt x="17" y="190"/>
                  </a:lnTo>
                  <a:lnTo>
                    <a:pt x="21" y="196"/>
                  </a:lnTo>
                  <a:lnTo>
                    <a:pt x="24" y="200"/>
                  </a:lnTo>
                  <a:lnTo>
                    <a:pt x="30" y="204"/>
                  </a:lnTo>
                  <a:lnTo>
                    <a:pt x="34" y="208"/>
                  </a:lnTo>
                  <a:lnTo>
                    <a:pt x="40" y="209"/>
                  </a:lnTo>
                  <a:lnTo>
                    <a:pt x="43" y="211"/>
                  </a:lnTo>
                  <a:lnTo>
                    <a:pt x="51" y="213"/>
                  </a:lnTo>
                  <a:lnTo>
                    <a:pt x="57" y="213"/>
                  </a:lnTo>
                  <a:lnTo>
                    <a:pt x="62" y="215"/>
                  </a:lnTo>
                  <a:lnTo>
                    <a:pt x="68" y="215"/>
                  </a:lnTo>
                  <a:lnTo>
                    <a:pt x="74" y="215"/>
                  </a:lnTo>
                  <a:lnTo>
                    <a:pt x="81" y="215"/>
                  </a:lnTo>
                  <a:lnTo>
                    <a:pt x="87" y="213"/>
                  </a:lnTo>
                  <a:lnTo>
                    <a:pt x="95" y="213"/>
                  </a:lnTo>
                  <a:lnTo>
                    <a:pt x="102" y="211"/>
                  </a:lnTo>
                  <a:lnTo>
                    <a:pt x="106" y="211"/>
                  </a:lnTo>
                  <a:lnTo>
                    <a:pt x="110" y="209"/>
                  </a:lnTo>
                  <a:lnTo>
                    <a:pt x="114" y="208"/>
                  </a:lnTo>
                  <a:lnTo>
                    <a:pt x="118" y="208"/>
                  </a:lnTo>
                  <a:lnTo>
                    <a:pt x="123" y="206"/>
                  </a:lnTo>
                  <a:lnTo>
                    <a:pt x="127" y="204"/>
                  </a:lnTo>
                  <a:lnTo>
                    <a:pt x="131" y="202"/>
                  </a:lnTo>
                  <a:lnTo>
                    <a:pt x="135" y="202"/>
                  </a:lnTo>
                  <a:lnTo>
                    <a:pt x="138" y="200"/>
                  </a:lnTo>
                  <a:lnTo>
                    <a:pt x="142" y="198"/>
                  </a:lnTo>
                  <a:lnTo>
                    <a:pt x="146" y="196"/>
                  </a:lnTo>
                  <a:lnTo>
                    <a:pt x="150" y="194"/>
                  </a:lnTo>
                  <a:lnTo>
                    <a:pt x="154" y="192"/>
                  </a:lnTo>
                  <a:lnTo>
                    <a:pt x="159" y="190"/>
                  </a:lnTo>
                  <a:lnTo>
                    <a:pt x="161" y="189"/>
                  </a:lnTo>
                  <a:lnTo>
                    <a:pt x="167" y="187"/>
                  </a:lnTo>
                  <a:lnTo>
                    <a:pt x="173" y="183"/>
                  </a:lnTo>
                  <a:lnTo>
                    <a:pt x="178" y="181"/>
                  </a:lnTo>
                  <a:lnTo>
                    <a:pt x="184" y="177"/>
                  </a:lnTo>
                  <a:lnTo>
                    <a:pt x="190" y="175"/>
                  </a:lnTo>
                  <a:lnTo>
                    <a:pt x="194" y="171"/>
                  </a:lnTo>
                  <a:lnTo>
                    <a:pt x="199" y="168"/>
                  </a:lnTo>
                  <a:lnTo>
                    <a:pt x="203" y="166"/>
                  </a:lnTo>
                  <a:lnTo>
                    <a:pt x="207" y="164"/>
                  </a:lnTo>
                  <a:lnTo>
                    <a:pt x="211" y="162"/>
                  </a:lnTo>
                  <a:lnTo>
                    <a:pt x="213" y="160"/>
                  </a:lnTo>
                  <a:lnTo>
                    <a:pt x="80" y="128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52660" name="Oval 84"/>
            <p:cNvSpPr>
              <a:spLocks noChangeArrowheads="1"/>
            </p:cNvSpPr>
            <p:nvPr/>
          </p:nvSpPr>
          <p:spPr bwMode="auto">
            <a:xfrm>
              <a:off x="3211" y="1683"/>
              <a:ext cx="447" cy="76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52632" name="Freeform 56"/>
            <p:cNvSpPr>
              <a:spLocks/>
            </p:cNvSpPr>
            <p:nvPr/>
          </p:nvSpPr>
          <p:spPr bwMode="auto">
            <a:xfrm>
              <a:off x="3190" y="1545"/>
              <a:ext cx="521" cy="155"/>
            </a:xfrm>
            <a:custGeom>
              <a:avLst/>
              <a:gdLst/>
              <a:ahLst/>
              <a:cxnLst>
                <a:cxn ang="0">
                  <a:pos x="67" y="5"/>
                </a:cxn>
                <a:cxn ang="0">
                  <a:pos x="42" y="21"/>
                </a:cxn>
                <a:cxn ang="0">
                  <a:pos x="21" y="43"/>
                </a:cxn>
                <a:cxn ang="0">
                  <a:pos x="8" y="72"/>
                </a:cxn>
                <a:cxn ang="0">
                  <a:pos x="2" y="93"/>
                </a:cxn>
                <a:cxn ang="0">
                  <a:pos x="0" y="114"/>
                </a:cxn>
                <a:cxn ang="0">
                  <a:pos x="2" y="133"/>
                </a:cxn>
                <a:cxn ang="0">
                  <a:pos x="6" y="152"/>
                </a:cxn>
                <a:cxn ang="0">
                  <a:pos x="14" y="173"/>
                </a:cxn>
                <a:cxn ang="0">
                  <a:pos x="31" y="199"/>
                </a:cxn>
                <a:cxn ang="0">
                  <a:pos x="63" y="233"/>
                </a:cxn>
                <a:cxn ang="0">
                  <a:pos x="90" y="250"/>
                </a:cxn>
                <a:cxn ang="0">
                  <a:pos x="111" y="262"/>
                </a:cxn>
                <a:cxn ang="0">
                  <a:pos x="134" y="270"/>
                </a:cxn>
                <a:cxn ang="0">
                  <a:pos x="160" y="275"/>
                </a:cxn>
                <a:cxn ang="0">
                  <a:pos x="185" y="279"/>
                </a:cxn>
                <a:cxn ang="0">
                  <a:pos x="213" y="287"/>
                </a:cxn>
                <a:cxn ang="0">
                  <a:pos x="244" y="292"/>
                </a:cxn>
                <a:cxn ang="0">
                  <a:pos x="278" y="298"/>
                </a:cxn>
                <a:cxn ang="0">
                  <a:pos x="295" y="300"/>
                </a:cxn>
                <a:cxn ang="0">
                  <a:pos x="316" y="302"/>
                </a:cxn>
                <a:cxn ang="0">
                  <a:pos x="337" y="304"/>
                </a:cxn>
                <a:cxn ang="0">
                  <a:pos x="360" y="306"/>
                </a:cxn>
                <a:cxn ang="0">
                  <a:pos x="381" y="306"/>
                </a:cxn>
                <a:cxn ang="0">
                  <a:pos x="405" y="308"/>
                </a:cxn>
                <a:cxn ang="0">
                  <a:pos x="430" y="308"/>
                </a:cxn>
                <a:cxn ang="0">
                  <a:pos x="455" y="309"/>
                </a:cxn>
                <a:cxn ang="0">
                  <a:pos x="482" y="309"/>
                </a:cxn>
                <a:cxn ang="0">
                  <a:pos x="508" y="309"/>
                </a:cxn>
                <a:cxn ang="0">
                  <a:pos x="535" y="309"/>
                </a:cxn>
                <a:cxn ang="0">
                  <a:pos x="561" y="309"/>
                </a:cxn>
                <a:cxn ang="0">
                  <a:pos x="586" y="308"/>
                </a:cxn>
                <a:cxn ang="0">
                  <a:pos x="615" y="308"/>
                </a:cxn>
                <a:cxn ang="0">
                  <a:pos x="639" y="306"/>
                </a:cxn>
                <a:cxn ang="0">
                  <a:pos x="666" y="304"/>
                </a:cxn>
                <a:cxn ang="0">
                  <a:pos x="689" y="302"/>
                </a:cxn>
                <a:cxn ang="0">
                  <a:pos x="712" y="300"/>
                </a:cxn>
                <a:cxn ang="0">
                  <a:pos x="734" y="298"/>
                </a:cxn>
                <a:cxn ang="0">
                  <a:pos x="757" y="296"/>
                </a:cxn>
                <a:cxn ang="0">
                  <a:pos x="778" y="292"/>
                </a:cxn>
                <a:cxn ang="0">
                  <a:pos x="799" y="290"/>
                </a:cxn>
                <a:cxn ang="0">
                  <a:pos x="820" y="287"/>
                </a:cxn>
                <a:cxn ang="0">
                  <a:pos x="847" y="283"/>
                </a:cxn>
                <a:cxn ang="0">
                  <a:pos x="873" y="277"/>
                </a:cxn>
                <a:cxn ang="0">
                  <a:pos x="906" y="271"/>
                </a:cxn>
                <a:cxn ang="0">
                  <a:pos x="932" y="262"/>
                </a:cxn>
                <a:cxn ang="0">
                  <a:pos x="955" y="254"/>
                </a:cxn>
                <a:cxn ang="0">
                  <a:pos x="976" y="245"/>
                </a:cxn>
                <a:cxn ang="0">
                  <a:pos x="1002" y="224"/>
                </a:cxn>
                <a:cxn ang="0">
                  <a:pos x="1021" y="195"/>
                </a:cxn>
                <a:cxn ang="0">
                  <a:pos x="1029" y="176"/>
                </a:cxn>
                <a:cxn ang="0">
                  <a:pos x="1035" y="154"/>
                </a:cxn>
                <a:cxn ang="0">
                  <a:pos x="1040" y="131"/>
                </a:cxn>
                <a:cxn ang="0">
                  <a:pos x="1040" y="108"/>
                </a:cxn>
                <a:cxn ang="0">
                  <a:pos x="1040" y="87"/>
                </a:cxn>
                <a:cxn ang="0">
                  <a:pos x="1039" y="66"/>
                </a:cxn>
                <a:cxn ang="0">
                  <a:pos x="1025" y="40"/>
                </a:cxn>
                <a:cxn ang="0">
                  <a:pos x="1002" y="17"/>
                </a:cxn>
                <a:cxn ang="0">
                  <a:pos x="976" y="7"/>
                </a:cxn>
                <a:cxn ang="0">
                  <a:pos x="945" y="7"/>
                </a:cxn>
                <a:cxn ang="0">
                  <a:pos x="917" y="15"/>
                </a:cxn>
                <a:cxn ang="0">
                  <a:pos x="892" y="22"/>
                </a:cxn>
                <a:cxn ang="0">
                  <a:pos x="80" y="0"/>
                </a:cxn>
              </a:cxnLst>
              <a:rect l="0" t="0" r="r" b="b"/>
              <a:pathLst>
                <a:path w="1042" h="309">
                  <a:moveTo>
                    <a:pt x="80" y="0"/>
                  </a:moveTo>
                  <a:lnTo>
                    <a:pt x="78" y="0"/>
                  </a:lnTo>
                  <a:lnTo>
                    <a:pt x="73" y="2"/>
                  </a:lnTo>
                  <a:lnTo>
                    <a:pt x="71" y="3"/>
                  </a:lnTo>
                  <a:lnTo>
                    <a:pt x="67" y="5"/>
                  </a:lnTo>
                  <a:lnTo>
                    <a:pt x="63" y="7"/>
                  </a:lnTo>
                  <a:lnTo>
                    <a:pt x="58" y="11"/>
                  </a:lnTo>
                  <a:lnTo>
                    <a:pt x="52" y="13"/>
                  </a:lnTo>
                  <a:lnTo>
                    <a:pt x="48" y="17"/>
                  </a:lnTo>
                  <a:lnTo>
                    <a:pt x="42" y="21"/>
                  </a:lnTo>
                  <a:lnTo>
                    <a:pt x="39" y="26"/>
                  </a:lnTo>
                  <a:lnTo>
                    <a:pt x="33" y="32"/>
                  </a:lnTo>
                  <a:lnTo>
                    <a:pt x="27" y="38"/>
                  </a:lnTo>
                  <a:lnTo>
                    <a:pt x="25" y="41"/>
                  </a:lnTo>
                  <a:lnTo>
                    <a:pt x="21" y="43"/>
                  </a:lnTo>
                  <a:lnTo>
                    <a:pt x="20" y="49"/>
                  </a:lnTo>
                  <a:lnTo>
                    <a:pt x="18" y="53"/>
                  </a:lnTo>
                  <a:lnTo>
                    <a:pt x="14" y="59"/>
                  </a:lnTo>
                  <a:lnTo>
                    <a:pt x="10" y="66"/>
                  </a:lnTo>
                  <a:lnTo>
                    <a:pt x="8" y="72"/>
                  </a:lnTo>
                  <a:lnTo>
                    <a:pt x="6" y="76"/>
                  </a:lnTo>
                  <a:lnTo>
                    <a:pt x="4" y="79"/>
                  </a:lnTo>
                  <a:lnTo>
                    <a:pt x="4" y="83"/>
                  </a:lnTo>
                  <a:lnTo>
                    <a:pt x="2" y="87"/>
                  </a:lnTo>
                  <a:lnTo>
                    <a:pt x="2" y="93"/>
                  </a:lnTo>
                  <a:lnTo>
                    <a:pt x="2" y="97"/>
                  </a:lnTo>
                  <a:lnTo>
                    <a:pt x="2" y="100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17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29"/>
                  </a:lnTo>
                  <a:lnTo>
                    <a:pt x="2" y="133"/>
                  </a:lnTo>
                  <a:lnTo>
                    <a:pt x="2" y="136"/>
                  </a:lnTo>
                  <a:lnTo>
                    <a:pt x="4" y="140"/>
                  </a:lnTo>
                  <a:lnTo>
                    <a:pt x="4" y="144"/>
                  </a:lnTo>
                  <a:lnTo>
                    <a:pt x="6" y="148"/>
                  </a:lnTo>
                  <a:lnTo>
                    <a:pt x="6" y="152"/>
                  </a:lnTo>
                  <a:lnTo>
                    <a:pt x="8" y="157"/>
                  </a:lnTo>
                  <a:lnTo>
                    <a:pt x="8" y="159"/>
                  </a:lnTo>
                  <a:lnTo>
                    <a:pt x="10" y="165"/>
                  </a:lnTo>
                  <a:lnTo>
                    <a:pt x="12" y="167"/>
                  </a:lnTo>
                  <a:lnTo>
                    <a:pt x="14" y="173"/>
                  </a:lnTo>
                  <a:lnTo>
                    <a:pt x="16" y="174"/>
                  </a:lnTo>
                  <a:lnTo>
                    <a:pt x="18" y="180"/>
                  </a:lnTo>
                  <a:lnTo>
                    <a:pt x="21" y="186"/>
                  </a:lnTo>
                  <a:lnTo>
                    <a:pt x="25" y="193"/>
                  </a:lnTo>
                  <a:lnTo>
                    <a:pt x="31" y="199"/>
                  </a:lnTo>
                  <a:lnTo>
                    <a:pt x="37" y="209"/>
                  </a:lnTo>
                  <a:lnTo>
                    <a:pt x="42" y="214"/>
                  </a:lnTo>
                  <a:lnTo>
                    <a:pt x="48" y="220"/>
                  </a:lnTo>
                  <a:lnTo>
                    <a:pt x="56" y="226"/>
                  </a:lnTo>
                  <a:lnTo>
                    <a:pt x="63" y="233"/>
                  </a:lnTo>
                  <a:lnTo>
                    <a:pt x="69" y="237"/>
                  </a:lnTo>
                  <a:lnTo>
                    <a:pt x="77" y="243"/>
                  </a:lnTo>
                  <a:lnTo>
                    <a:pt x="80" y="245"/>
                  </a:lnTo>
                  <a:lnTo>
                    <a:pt x="86" y="249"/>
                  </a:lnTo>
                  <a:lnTo>
                    <a:pt x="90" y="250"/>
                  </a:lnTo>
                  <a:lnTo>
                    <a:pt x="94" y="252"/>
                  </a:lnTo>
                  <a:lnTo>
                    <a:pt x="97" y="254"/>
                  </a:lnTo>
                  <a:lnTo>
                    <a:pt x="101" y="256"/>
                  </a:lnTo>
                  <a:lnTo>
                    <a:pt x="107" y="260"/>
                  </a:lnTo>
                  <a:lnTo>
                    <a:pt x="111" y="262"/>
                  </a:lnTo>
                  <a:lnTo>
                    <a:pt x="115" y="262"/>
                  </a:lnTo>
                  <a:lnTo>
                    <a:pt x="120" y="264"/>
                  </a:lnTo>
                  <a:lnTo>
                    <a:pt x="124" y="266"/>
                  </a:lnTo>
                  <a:lnTo>
                    <a:pt x="130" y="268"/>
                  </a:lnTo>
                  <a:lnTo>
                    <a:pt x="134" y="270"/>
                  </a:lnTo>
                  <a:lnTo>
                    <a:pt x="139" y="270"/>
                  </a:lnTo>
                  <a:lnTo>
                    <a:pt x="143" y="271"/>
                  </a:lnTo>
                  <a:lnTo>
                    <a:pt x="149" y="271"/>
                  </a:lnTo>
                  <a:lnTo>
                    <a:pt x="154" y="273"/>
                  </a:lnTo>
                  <a:lnTo>
                    <a:pt x="160" y="275"/>
                  </a:lnTo>
                  <a:lnTo>
                    <a:pt x="164" y="275"/>
                  </a:lnTo>
                  <a:lnTo>
                    <a:pt x="170" y="277"/>
                  </a:lnTo>
                  <a:lnTo>
                    <a:pt x="175" y="277"/>
                  </a:lnTo>
                  <a:lnTo>
                    <a:pt x="181" y="279"/>
                  </a:lnTo>
                  <a:lnTo>
                    <a:pt x="185" y="279"/>
                  </a:lnTo>
                  <a:lnTo>
                    <a:pt x="191" y="281"/>
                  </a:lnTo>
                  <a:lnTo>
                    <a:pt x="196" y="283"/>
                  </a:lnTo>
                  <a:lnTo>
                    <a:pt x="202" y="285"/>
                  </a:lnTo>
                  <a:lnTo>
                    <a:pt x="208" y="285"/>
                  </a:lnTo>
                  <a:lnTo>
                    <a:pt x="213" y="287"/>
                  </a:lnTo>
                  <a:lnTo>
                    <a:pt x="219" y="287"/>
                  </a:lnTo>
                  <a:lnTo>
                    <a:pt x="225" y="289"/>
                  </a:lnTo>
                  <a:lnTo>
                    <a:pt x="231" y="290"/>
                  </a:lnTo>
                  <a:lnTo>
                    <a:pt x="236" y="290"/>
                  </a:lnTo>
                  <a:lnTo>
                    <a:pt x="244" y="292"/>
                  </a:lnTo>
                  <a:lnTo>
                    <a:pt x="250" y="292"/>
                  </a:lnTo>
                  <a:lnTo>
                    <a:pt x="257" y="294"/>
                  </a:lnTo>
                  <a:lnTo>
                    <a:pt x="263" y="294"/>
                  </a:lnTo>
                  <a:lnTo>
                    <a:pt x="269" y="296"/>
                  </a:lnTo>
                  <a:lnTo>
                    <a:pt x="278" y="298"/>
                  </a:lnTo>
                  <a:lnTo>
                    <a:pt x="280" y="298"/>
                  </a:lnTo>
                  <a:lnTo>
                    <a:pt x="284" y="298"/>
                  </a:lnTo>
                  <a:lnTo>
                    <a:pt x="288" y="298"/>
                  </a:lnTo>
                  <a:lnTo>
                    <a:pt x="293" y="300"/>
                  </a:lnTo>
                  <a:lnTo>
                    <a:pt x="295" y="300"/>
                  </a:lnTo>
                  <a:lnTo>
                    <a:pt x="299" y="300"/>
                  </a:lnTo>
                  <a:lnTo>
                    <a:pt x="303" y="300"/>
                  </a:lnTo>
                  <a:lnTo>
                    <a:pt x="309" y="302"/>
                  </a:lnTo>
                  <a:lnTo>
                    <a:pt x="312" y="302"/>
                  </a:lnTo>
                  <a:lnTo>
                    <a:pt x="316" y="302"/>
                  </a:lnTo>
                  <a:lnTo>
                    <a:pt x="320" y="304"/>
                  </a:lnTo>
                  <a:lnTo>
                    <a:pt x="324" y="304"/>
                  </a:lnTo>
                  <a:lnTo>
                    <a:pt x="329" y="304"/>
                  </a:lnTo>
                  <a:lnTo>
                    <a:pt x="333" y="304"/>
                  </a:lnTo>
                  <a:lnTo>
                    <a:pt x="337" y="304"/>
                  </a:lnTo>
                  <a:lnTo>
                    <a:pt x="341" y="304"/>
                  </a:lnTo>
                  <a:lnTo>
                    <a:pt x="345" y="304"/>
                  </a:lnTo>
                  <a:lnTo>
                    <a:pt x="348" y="306"/>
                  </a:lnTo>
                  <a:lnTo>
                    <a:pt x="354" y="306"/>
                  </a:lnTo>
                  <a:lnTo>
                    <a:pt x="360" y="306"/>
                  </a:lnTo>
                  <a:lnTo>
                    <a:pt x="364" y="306"/>
                  </a:lnTo>
                  <a:lnTo>
                    <a:pt x="367" y="306"/>
                  </a:lnTo>
                  <a:lnTo>
                    <a:pt x="371" y="306"/>
                  </a:lnTo>
                  <a:lnTo>
                    <a:pt x="377" y="306"/>
                  </a:lnTo>
                  <a:lnTo>
                    <a:pt x="381" y="306"/>
                  </a:lnTo>
                  <a:lnTo>
                    <a:pt x="386" y="308"/>
                  </a:lnTo>
                  <a:lnTo>
                    <a:pt x="390" y="308"/>
                  </a:lnTo>
                  <a:lnTo>
                    <a:pt x="396" y="308"/>
                  </a:lnTo>
                  <a:lnTo>
                    <a:pt x="400" y="308"/>
                  </a:lnTo>
                  <a:lnTo>
                    <a:pt x="405" y="308"/>
                  </a:lnTo>
                  <a:lnTo>
                    <a:pt x="409" y="308"/>
                  </a:lnTo>
                  <a:lnTo>
                    <a:pt x="415" y="308"/>
                  </a:lnTo>
                  <a:lnTo>
                    <a:pt x="421" y="308"/>
                  </a:lnTo>
                  <a:lnTo>
                    <a:pt x="424" y="308"/>
                  </a:lnTo>
                  <a:lnTo>
                    <a:pt x="430" y="308"/>
                  </a:lnTo>
                  <a:lnTo>
                    <a:pt x="436" y="309"/>
                  </a:lnTo>
                  <a:lnTo>
                    <a:pt x="440" y="309"/>
                  </a:lnTo>
                  <a:lnTo>
                    <a:pt x="445" y="309"/>
                  </a:lnTo>
                  <a:lnTo>
                    <a:pt x="451" y="309"/>
                  </a:lnTo>
                  <a:lnTo>
                    <a:pt x="455" y="309"/>
                  </a:lnTo>
                  <a:lnTo>
                    <a:pt x="461" y="309"/>
                  </a:lnTo>
                  <a:lnTo>
                    <a:pt x="466" y="309"/>
                  </a:lnTo>
                  <a:lnTo>
                    <a:pt x="472" y="309"/>
                  </a:lnTo>
                  <a:lnTo>
                    <a:pt x="478" y="309"/>
                  </a:lnTo>
                  <a:lnTo>
                    <a:pt x="482" y="309"/>
                  </a:lnTo>
                  <a:lnTo>
                    <a:pt x="487" y="309"/>
                  </a:lnTo>
                  <a:lnTo>
                    <a:pt x="493" y="309"/>
                  </a:lnTo>
                  <a:lnTo>
                    <a:pt x="499" y="309"/>
                  </a:lnTo>
                  <a:lnTo>
                    <a:pt x="502" y="309"/>
                  </a:lnTo>
                  <a:lnTo>
                    <a:pt x="508" y="309"/>
                  </a:lnTo>
                  <a:lnTo>
                    <a:pt x="514" y="309"/>
                  </a:lnTo>
                  <a:lnTo>
                    <a:pt x="520" y="309"/>
                  </a:lnTo>
                  <a:lnTo>
                    <a:pt x="523" y="309"/>
                  </a:lnTo>
                  <a:lnTo>
                    <a:pt x="529" y="309"/>
                  </a:lnTo>
                  <a:lnTo>
                    <a:pt x="535" y="309"/>
                  </a:lnTo>
                  <a:lnTo>
                    <a:pt x="540" y="309"/>
                  </a:lnTo>
                  <a:lnTo>
                    <a:pt x="544" y="309"/>
                  </a:lnTo>
                  <a:lnTo>
                    <a:pt x="550" y="309"/>
                  </a:lnTo>
                  <a:lnTo>
                    <a:pt x="556" y="309"/>
                  </a:lnTo>
                  <a:lnTo>
                    <a:pt x="561" y="309"/>
                  </a:lnTo>
                  <a:lnTo>
                    <a:pt x="565" y="308"/>
                  </a:lnTo>
                  <a:lnTo>
                    <a:pt x="571" y="308"/>
                  </a:lnTo>
                  <a:lnTo>
                    <a:pt x="577" y="308"/>
                  </a:lnTo>
                  <a:lnTo>
                    <a:pt x="582" y="308"/>
                  </a:lnTo>
                  <a:lnTo>
                    <a:pt x="586" y="308"/>
                  </a:lnTo>
                  <a:lnTo>
                    <a:pt x="592" y="308"/>
                  </a:lnTo>
                  <a:lnTo>
                    <a:pt x="597" y="308"/>
                  </a:lnTo>
                  <a:lnTo>
                    <a:pt x="603" y="308"/>
                  </a:lnTo>
                  <a:lnTo>
                    <a:pt x="609" y="308"/>
                  </a:lnTo>
                  <a:lnTo>
                    <a:pt x="615" y="308"/>
                  </a:lnTo>
                  <a:lnTo>
                    <a:pt x="618" y="308"/>
                  </a:lnTo>
                  <a:lnTo>
                    <a:pt x="624" y="308"/>
                  </a:lnTo>
                  <a:lnTo>
                    <a:pt x="630" y="306"/>
                  </a:lnTo>
                  <a:lnTo>
                    <a:pt x="634" y="306"/>
                  </a:lnTo>
                  <a:lnTo>
                    <a:pt x="639" y="306"/>
                  </a:lnTo>
                  <a:lnTo>
                    <a:pt x="645" y="306"/>
                  </a:lnTo>
                  <a:lnTo>
                    <a:pt x="651" y="306"/>
                  </a:lnTo>
                  <a:lnTo>
                    <a:pt x="655" y="306"/>
                  </a:lnTo>
                  <a:lnTo>
                    <a:pt x="660" y="304"/>
                  </a:lnTo>
                  <a:lnTo>
                    <a:pt x="666" y="304"/>
                  </a:lnTo>
                  <a:lnTo>
                    <a:pt x="670" y="304"/>
                  </a:lnTo>
                  <a:lnTo>
                    <a:pt x="674" y="304"/>
                  </a:lnTo>
                  <a:lnTo>
                    <a:pt x="679" y="304"/>
                  </a:lnTo>
                  <a:lnTo>
                    <a:pt x="685" y="304"/>
                  </a:lnTo>
                  <a:lnTo>
                    <a:pt x="689" y="302"/>
                  </a:lnTo>
                  <a:lnTo>
                    <a:pt x="694" y="302"/>
                  </a:lnTo>
                  <a:lnTo>
                    <a:pt x="698" y="302"/>
                  </a:lnTo>
                  <a:lnTo>
                    <a:pt x="704" y="302"/>
                  </a:lnTo>
                  <a:lnTo>
                    <a:pt x="708" y="300"/>
                  </a:lnTo>
                  <a:lnTo>
                    <a:pt x="712" y="300"/>
                  </a:lnTo>
                  <a:lnTo>
                    <a:pt x="717" y="300"/>
                  </a:lnTo>
                  <a:lnTo>
                    <a:pt x="721" y="300"/>
                  </a:lnTo>
                  <a:lnTo>
                    <a:pt x="727" y="300"/>
                  </a:lnTo>
                  <a:lnTo>
                    <a:pt x="731" y="298"/>
                  </a:lnTo>
                  <a:lnTo>
                    <a:pt x="734" y="298"/>
                  </a:lnTo>
                  <a:lnTo>
                    <a:pt x="740" y="298"/>
                  </a:lnTo>
                  <a:lnTo>
                    <a:pt x="744" y="298"/>
                  </a:lnTo>
                  <a:lnTo>
                    <a:pt x="750" y="296"/>
                  </a:lnTo>
                  <a:lnTo>
                    <a:pt x="753" y="296"/>
                  </a:lnTo>
                  <a:lnTo>
                    <a:pt x="757" y="296"/>
                  </a:lnTo>
                  <a:lnTo>
                    <a:pt x="763" y="294"/>
                  </a:lnTo>
                  <a:lnTo>
                    <a:pt x="767" y="294"/>
                  </a:lnTo>
                  <a:lnTo>
                    <a:pt x="771" y="294"/>
                  </a:lnTo>
                  <a:lnTo>
                    <a:pt x="774" y="294"/>
                  </a:lnTo>
                  <a:lnTo>
                    <a:pt x="778" y="292"/>
                  </a:lnTo>
                  <a:lnTo>
                    <a:pt x="782" y="292"/>
                  </a:lnTo>
                  <a:lnTo>
                    <a:pt x="788" y="292"/>
                  </a:lnTo>
                  <a:lnTo>
                    <a:pt x="791" y="292"/>
                  </a:lnTo>
                  <a:lnTo>
                    <a:pt x="795" y="290"/>
                  </a:lnTo>
                  <a:lnTo>
                    <a:pt x="799" y="290"/>
                  </a:lnTo>
                  <a:lnTo>
                    <a:pt x="803" y="290"/>
                  </a:lnTo>
                  <a:lnTo>
                    <a:pt x="809" y="290"/>
                  </a:lnTo>
                  <a:lnTo>
                    <a:pt x="810" y="289"/>
                  </a:lnTo>
                  <a:lnTo>
                    <a:pt x="816" y="289"/>
                  </a:lnTo>
                  <a:lnTo>
                    <a:pt x="820" y="287"/>
                  </a:lnTo>
                  <a:lnTo>
                    <a:pt x="824" y="287"/>
                  </a:lnTo>
                  <a:lnTo>
                    <a:pt x="831" y="287"/>
                  </a:lnTo>
                  <a:lnTo>
                    <a:pt x="839" y="285"/>
                  </a:lnTo>
                  <a:lnTo>
                    <a:pt x="841" y="285"/>
                  </a:lnTo>
                  <a:lnTo>
                    <a:pt x="847" y="283"/>
                  </a:lnTo>
                  <a:lnTo>
                    <a:pt x="848" y="283"/>
                  </a:lnTo>
                  <a:lnTo>
                    <a:pt x="854" y="283"/>
                  </a:lnTo>
                  <a:lnTo>
                    <a:pt x="860" y="281"/>
                  </a:lnTo>
                  <a:lnTo>
                    <a:pt x="867" y="279"/>
                  </a:lnTo>
                  <a:lnTo>
                    <a:pt x="873" y="277"/>
                  </a:lnTo>
                  <a:lnTo>
                    <a:pt x="881" y="277"/>
                  </a:lnTo>
                  <a:lnTo>
                    <a:pt x="886" y="275"/>
                  </a:lnTo>
                  <a:lnTo>
                    <a:pt x="892" y="273"/>
                  </a:lnTo>
                  <a:lnTo>
                    <a:pt x="900" y="271"/>
                  </a:lnTo>
                  <a:lnTo>
                    <a:pt x="906" y="271"/>
                  </a:lnTo>
                  <a:lnTo>
                    <a:pt x="911" y="270"/>
                  </a:lnTo>
                  <a:lnTo>
                    <a:pt x="915" y="268"/>
                  </a:lnTo>
                  <a:lnTo>
                    <a:pt x="921" y="266"/>
                  </a:lnTo>
                  <a:lnTo>
                    <a:pt x="926" y="264"/>
                  </a:lnTo>
                  <a:lnTo>
                    <a:pt x="932" y="262"/>
                  </a:lnTo>
                  <a:lnTo>
                    <a:pt x="936" y="262"/>
                  </a:lnTo>
                  <a:lnTo>
                    <a:pt x="942" y="260"/>
                  </a:lnTo>
                  <a:lnTo>
                    <a:pt x="947" y="258"/>
                  </a:lnTo>
                  <a:lnTo>
                    <a:pt x="951" y="256"/>
                  </a:lnTo>
                  <a:lnTo>
                    <a:pt x="955" y="254"/>
                  </a:lnTo>
                  <a:lnTo>
                    <a:pt x="959" y="252"/>
                  </a:lnTo>
                  <a:lnTo>
                    <a:pt x="964" y="252"/>
                  </a:lnTo>
                  <a:lnTo>
                    <a:pt x="968" y="249"/>
                  </a:lnTo>
                  <a:lnTo>
                    <a:pt x="972" y="247"/>
                  </a:lnTo>
                  <a:lnTo>
                    <a:pt x="976" y="245"/>
                  </a:lnTo>
                  <a:lnTo>
                    <a:pt x="980" y="243"/>
                  </a:lnTo>
                  <a:lnTo>
                    <a:pt x="985" y="239"/>
                  </a:lnTo>
                  <a:lnTo>
                    <a:pt x="993" y="235"/>
                  </a:lnTo>
                  <a:lnTo>
                    <a:pt x="997" y="230"/>
                  </a:lnTo>
                  <a:lnTo>
                    <a:pt x="1002" y="224"/>
                  </a:lnTo>
                  <a:lnTo>
                    <a:pt x="1008" y="218"/>
                  </a:lnTo>
                  <a:lnTo>
                    <a:pt x="1012" y="212"/>
                  </a:lnTo>
                  <a:lnTo>
                    <a:pt x="1016" y="207"/>
                  </a:lnTo>
                  <a:lnTo>
                    <a:pt x="1020" y="199"/>
                  </a:lnTo>
                  <a:lnTo>
                    <a:pt x="1021" y="195"/>
                  </a:lnTo>
                  <a:lnTo>
                    <a:pt x="1023" y="192"/>
                  </a:lnTo>
                  <a:lnTo>
                    <a:pt x="1025" y="188"/>
                  </a:lnTo>
                  <a:lnTo>
                    <a:pt x="1027" y="184"/>
                  </a:lnTo>
                  <a:lnTo>
                    <a:pt x="1029" y="180"/>
                  </a:lnTo>
                  <a:lnTo>
                    <a:pt x="1029" y="176"/>
                  </a:lnTo>
                  <a:lnTo>
                    <a:pt x="1031" y="173"/>
                  </a:lnTo>
                  <a:lnTo>
                    <a:pt x="1033" y="167"/>
                  </a:lnTo>
                  <a:lnTo>
                    <a:pt x="1033" y="163"/>
                  </a:lnTo>
                  <a:lnTo>
                    <a:pt x="1035" y="157"/>
                  </a:lnTo>
                  <a:lnTo>
                    <a:pt x="1035" y="154"/>
                  </a:lnTo>
                  <a:lnTo>
                    <a:pt x="1037" y="150"/>
                  </a:lnTo>
                  <a:lnTo>
                    <a:pt x="1037" y="144"/>
                  </a:lnTo>
                  <a:lnTo>
                    <a:pt x="1039" y="140"/>
                  </a:lnTo>
                  <a:lnTo>
                    <a:pt x="1039" y="136"/>
                  </a:lnTo>
                  <a:lnTo>
                    <a:pt x="1040" y="131"/>
                  </a:lnTo>
                  <a:lnTo>
                    <a:pt x="1040" y="127"/>
                  </a:lnTo>
                  <a:lnTo>
                    <a:pt x="1040" y="121"/>
                  </a:lnTo>
                  <a:lnTo>
                    <a:pt x="1040" y="117"/>
                  </a:lnTo>
                  <a:lnTo>
                    <a:pt x="1040" y="114"/>
                  </a:lnTo>
                  <a:lnTo>
                    <a:pt x="1040" y="108"/>
                  </a:lnTo>
                  <a:lnTo>
                    <a:pt x="1040" y="104"/>
                  </a:lnTo>
                  <a:lnTo>
                    <a:pt x="1040" y="100"/>
                  </a:lnTo>
                  <a:lnTo>
                    <a:pt x="1042" y="95"/>
                  </a:lnTo>
                  <a:lnTo>
                    <a:pt x="1040" y="91"/>
                  </a:lnTo>
                  <a:lnTo>
                    <a:pt x="1040" y="87"/>
                  </a:lnTo>
                  <a:lnTo>
                    <a:pt x="1040" y="83"/>
                  </a:lnTo>
                  <a:lnTo>
                    <a:pt x="1040" y="79"/>
                  </a:lnTo>
                  <a:lnTo>
                    <a:pt x="1040" y="74"/>
                  </a:lnTo>
                  <a:lnTo>
                    <a:pt x="1039" y="70"/>
                  </a:lnTo>
                  <a:lnTo>
                    <a:pt x="1039" y="66"/>
                  </a:lnTo>
                  <a:lnTo>
                    <a:pt x="1039" y="64"/>
                  </a:lnTo>
                  <a:lnTo>
                    <a:pt x="1035" y="57"/>
                  </a:lnTo>
                  <a:lnTo>
                    <a:pt x="1033" y="51"/>
                  </a:lnTo>
                  <a:lnTo>
                    <a:pt x="1029" y="43"/>
                  </a:lnTo>
                  <a:lnTo>
                    <a:pt x="1025" y="40"/>
                  </a:lnTo>
                  <a:lnTo>
                    <a:pt x="1021" y="34"/>
                  </a:lnTo>
                  <a:lnTo>
                    <a:pt x="1018" y="28"/>
                  </a:lnTo>
                  <a:lnTo>
                    <a:pt x="1012" y="24"/>
                  </a:lnTo>
                  <a:lnTo>
                    <a:pt x="1008" y="21"/>
                  </a:lnTo>
                  <a:lnTo>
                    <a:pt x="1002" y="17"/>
                  </a:lnTo>
                  <a:lnTo>
                    <a:pt x="999" y="15"/>
                  </a:lnTo>
                  <a:lnTo>
                    <a:pt x="993" y="13"/>
                  </a:lnTo>
                  <a:lnTo>
                    <a:pt x="987" y="11"/>
                  </a:lnTo>
                  <a:lnTo>
                    <a:pt x="982" y="9"/>
                  </a:lnTo>
                  <a:lnTo>
                    <a:pt x="976" y="7"/>
                  </a:lnTo>
                  <a:lnTo>
                    <a:pt x="970" y="7"/>
                  </a:lnTo>
                  <a:lnTo>
                    <a:pt x="964" y="7"/>
                  </a:lnTo>
                  <a:lnTo>
                    <a:pt x="959" y="7"/>
                  </a:lnTo>
                  <a:lnTo>
                    <a:pt x="951" y="7"/>
                  </a:lnTo>
                  <a:lnTo>
                    <a:pt x="945" y="7"/>
                  </a:lnTo>
                  <a:lnTo>
                    <a:pt x="940" y="9"/>
                  </a:lnTo>
                  <a:lnTo>
                    <a:pt x="934" y="9"/>
                  </a:lnTo>
                  <a:lnTo>
                    <a:pt x="926" y="11"/>
                  </a:lnTo>
                  <a:lnTo>
                    <a:pt x="921" y="13"/>
                  </a:lnTo>
                  <a:lnTo>
                    <a:pt x="917" y="15"/>
                  </a:lnTo>
                  <a:lnTo>
                    <a:pt x="911" y="17"/>
                  </a:lnTo>
                  <a:lnTo>
                    <a:pt x="906" y="19"/>
                  </a:lnTo>
                  <a:lnTo>
                    <a:pt x="902" y="21"/>
                  </a:lnTo>
                  <a:lnTo>
                    <a:pt x="898" y="22"/>
                  </a:lnTo>
                  <a:lnTo>
                    <a:pt x="892" y="22"/>
                  </a:lnTo>
                  <a:lnTo>
                    <a:pt x="890" y="26"/>
                  </a:lnTo>
                  <a:lnTo>
                    <a:pt x="886" y="26"/>
                  </a:lnTo>
                  <a:lnTo>
                    <a:pt x="885" y="28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52633" name="Freeform 57"/>
            <p:cNvSpPr>
              <a:spLocks/>
            </p:cNvSpPr>
            <p:nvPr/>
          </p:nvSpPr>
          <p:spPr bwMode="auto">
            <a:xfrm>
              <a:off x="3230" y="1508"/>
              <a:ext cx="442" cy="78"/>
            </a:xfrm>
            <a:custGeom>
              <a:avLst/>
              <a:gdLst/>
              <a:ahLst/>
              <a:cxnLst>
                <a:cxn ang="0">
                  <a:pos x="468" y="155"/>
                </a:cxn>
                <a:cxn ang="0">
                  <a:pos x="512" y="153"/>
                </a:cxn>
                <a:cxn ang="0">
                  <a:pos x="554" y="152"/>
                </a:cxn>
                <a:cxn ang="0">
                  <a:pos x="595" y="148"/>
                </a:cxn>
                <a:cxn ang="0">
                  <a:pos x="635" y="144"/>
                </a:cxn>
                <a:cxn ang="0">
                  <a:pos x="672" y="140"/>
                </a:cxn>
                <a:cxn ang="0">
                  <a:pos x="708" y="136"/>
                </a:cxn>
                <a:cxn ang="0">
                  <a:pos x="740" y="131"/>
                </a:cxn>
                <a:cxn ang="0">
                  <a:pos x="770" y="125"/>
                </a:cxn>
                <a:cxn ang="0">
                  <a:pos x="797" y="121"/>
                </a:cxn>
                <a:cxn ang="0">
                  <a:pos x="822" y="114"/>
                </a:cxn>
                <a:cxn ang="0">
                  <a:pos x="843" y="108"/>
                </a:cxn>
                <a:cxn ang="0">
                  <a:pos x="858" y="102"/>
                </a:cxn>
                <a:cxn ang="0">
                  <a:pos x="879" y="91"/>
                </a:cxn>
                <a:cxn ang="0">
                  <a:pos x="883" y="79"/>
                </a:cxn>
                <a:cxn ang="0">
                  <a:pos x="869" y="64"/>
                </a:cxn>
                <a:cxn ang="0">
                  <a:pos x="850" y="57"/>
                </a:cxn>
                <a:cxn ang="0">
                  <a:pos x="833" y="49"/>
                </a:cxn>
                <a:cxn ang="0">
                  <a:pos x="810" y="41"/>
                </a:cxn>
                <a:cxn ang="0">
                  <a:pos x="784" y="36"/>
                </a:cxn>
                <a:cxn ang="0">
                  <a:pos x="757" y="30"/>
                </a:cxn>
                <a:cxn ang="0">
                  <a:pos x="725" y="22"/>
                </a:cxn>
                <a:cxn ang="0">
                  <a:pos x="691" y="17"/>
                </a:cxn>
                <a:cxn ang="0">
                  <a:pos x="654" y="13"/>
                </a:cxn>
                <a:cxn ang="0">
                  <a:pos x="616" y="7"/>
                </a:cxn>
                <a:cxn ang="0">
                  <a:pos x="576" y="3"/>
                </a:cxn>
                <a:cxn ang="0">
                  <a:pos x="535" y="1"/>
                </a:cxn>
                <a:cxn ang="0">
                  <a:pos x="493" y="0"/>
                </a:cxn>
                <a:cxn ang="0">
                  <a:pos x="449" y="0"/>
                </a:cxn>
                <a:cxn ang="0">
                  <a:pos x="403" y="0"/>
                </a:cxn>
                <a:cxn ang="0">
                  <a:pos x="362" y="0"/>
                </a:cxn>
                <a:cxn ang="0">
                  <a:pos x="320" y="1"/>
                </a:cxn>
                <a:cxn ang="0">
                  <a:pos x="278" y="5"/>
                </a:cxn>
                <a:cxn ang="0">
                  <a:pos x="240" y="9"/>
                </a:cxn>
                <a:cxn ang="0">
                  <a:pos x="202" y="13"/>
                </a:cxn>
                <a:cxn ang="0">
                  <a:pos x="168" y="19"/>
                </a:cxn>
                <a:cxn ang="0">
                  <a:pos x="135" y="22"/>
                </a:cxn>
                <a:cxn ang="0">
                  <a:pos x="107" y="28"/>
                </a:cxn>
                <a:cxn ang="0">
                  <a:pos x="80" y="34"/>
                </a:cxn>
                <a:cxn ang="0">
                  <a:pos x="57" y="41"/>
                </a:cxn>
                <a:cxn ang="0">
                  <a:pos x="38" y="47"/>
                </a:cxn>
                <a:cxn ang="0">
                  <a:pos x="21" y="53"/>
                </a:cxn>
                <a:cxn ang="0">
                  <a:pos x="4" y="64"/>
                </a:cxn>
                <a:cxn ang="0">
                  <a:pos x="0" y="76"/>
                </a:cxn>
                <a:cxn ang="0">
                  <a:pos x="12" y="89"/>
                </a:cxn>
                <a:cxn ang="0">
                  <a:pos x="29" y="96"/>
                </a:cxn>
                <a:cxn ang="0">
                  <a:pos x="46" y="104"/>
                </a:cxn>
                <a:cxn ang="0">
                  <a:pos x="67" y="110"/>
                </a:cxn>
                <a:cxn ang="0">
                  <a:pos x="92" y="117"/>
                </a:cxn>
                <a:cxn ang="0">
                  <a:pos x="120" y="125"/>
                </a:cxn>
                <a:cxn ang="0">
                  <a:pos x="151" y="131"/>
                </a:cxn>
                <a:cxn ang="0">
                  <a:pos x="183" y="136"/>
                </a:cxn>
                <a:cxn ang="0">
                  <a:pos x="217" y="140"/>
                </a:cxn>
                <a:cxn ang="0">
                  <a:pos x="255" y="146"/>
                </a:cxn>
                <a:cxn ang="0">
                  <a:pos x="295" y="148"/>
                </a:cxn>
                <a:cxn ang="0">
                  <a:pos x="337" y="152"/>
                </a:cxn>
                <a:cxn ang="0">
                  <a:pos x="381" y="153"/>
                </a:cxn>
                <a:cxn ang="0">
                  <a:pos x="424" y="155"/>
                </a:cxn>
              </a:cxnLst>
              <a:rect l="0" t="0" r="r" b="b"/>
              <a:pathLst>
                <a:path w="884" h="155">
                  <a:moveTo>
                    <a:pt x="436" y="155"/>
                  </a:moveTo>
                  <a:lnTo>
                    <a:pt x="447" y="155"/>
                  </a:lnTo>
                  <a:lnTo>
                    <a:pt x="459" y="155"/>
                  </a:lnTo>
                  <a:lnTo>
                    <a:pt x="468" y="155"/>
                  </a:lnTo>
                  <a:lnTo>
                    <a:pt x="479" y="155"/>
                  </a:lnTo>
                  <a:lnTo>
                    <a:pt x="491" y="153"/>
                  </a:lnTo>
                  <a:lnTo>
                    <a:pt x="500" y="153"/>
                  </a:lnTo>
                  <a:lnTo>
                    <a:pt x="512" y="153"/>
                  </a:lnTo>
                  <a:lnTo>
                    <a:pt x="523" y="153"/>
                  </a:lnTo>
                  <a:lnTo>
                    <a:pt x="535" y="152"/>
                  </a:lnTo>
                  <a:lnTo>
                    <a:pt x="544" y="152"/>
                  </a:lnTo>
                  <a:lnTo>
                    <a:pt x="554" y="152"/>
                  </a:lnTo>
                  <a:lnTo>
                    <a:pt x="565" y="152"/>
                  </a:lnTo>
                  <a:lnTo>
                    <a:pt x="575" y="150"/>
                  </a:lnTo>
                  <a:lnTo>
                    <a:pt x="586" y="150"/>
                  </a:lnTo>
                  <a:lnTo>
                    <a:pt x="595" y="148"/>
                  </a:lnTo>
                  <a:lnTo>
                    <a:pt x="607" y="148"/>
                  </a:lnTo>
                  <a:lnTo>
                    <a:pt x="616" y="146"/>
                  </a:lnTo>
                  <a:lnTo>
                    <a:pt x="626" y="146"/>
                  </a:lnTo>
                  <a:lnTo>
                    <a:pt x="635" y="144"/>
                  </a:lnTo>
                  <a:lnTo>
                    <a:pt x="645" y="144"/>
                  </a:lnTo>
                  <a:lnTo>
                    <a:pt x="654" y="142"/>
                  </a:lnTo>
                  <a:lnTo>
                    <a:pt x="664" y="142"/>
                  </a:lnTo>
                  <a:lnTo>
                    <a:pt x="672" y="140"/>
                  </a:lnTo>
                  <a:lnTo>
                    <a:pt x="683" y="140"/>
                  </a:lnTo>
                  <a:lnTo>
                    <a:pt x="691" y="138"/>
                  </a:lnTo>
                  <a:lnTo>
                    <a:pt x="700" y="138"/>
                  </a:lnTo>
                  <a:lnTo>
                    <a:pt x="708" y="136"/>
                  </a:lnTo>
                  <a:lnTo>
                    <a:pt x="717" y="136"/>
                  </a:lnTo>
                  <a:lnTo>
                    <a:pt x="725" y="133"/>
                  </a:lnTo>
                  <a:lnTo>
                    <a:pt x="732" y="133"/>
                  </a:lnTo>
                  <a:lnTo>
                    <a:pt x="740" y="131"/>
                  </a:lnTo>
                  <a:lnTo>
                    <a:pt x="749" y="131"/>
                  </a:lnTo>
                  <a:lnTo>
                    <a:pt x="757" y="129"/>
                  </a:lnTo>
                  <a:lnTo>
                    <a:pt x="763" y="127"/>
                  </a:lnTo>
                  <a:lnTo>
                    <a:pt x="770" y="125"/>
                  </a:lnTo>
                  <a:lnTo>
                    <a:pt x="778" y="125"/>
                  </a:lnTo>
                  <a:lnTo>
                    <a:pt x="784" y="123"/>
                  </a:lnTo>
                  <a:lnTo>
                    <a:pt x="791" y="121"/>
                  </a:lnTo>
                  <a:lnTo>
                    <a:pt x="797" y="121"/>
                  </a:lnTo>
                  <a:lnTo>
                    <a:pt x="805" y="119"/>
                  </a:lnTo>
                  <a:lnTo>
                    <a:pt x="810" y="117"/>
                  </a:lnTo>
                  <a:lnTo>
                    <a:pt x="816" y="115"/>
                  </a:lnTo>
                  <a:lnTo>
                    <a:pt x="822" y="114"/>
                  </a:lnTo>
                  <a:lnTo>
                    <a:pt x="827" y="114"/>
                  </a:lnTo>
                  <a:lnTo>
                    <a:pt x="833" y="112"/>
                  </a:lnTo>
                  <a:lnTo>
                    <a:pt x="839" y="110"/>
                  </a:lnTo>
                  <a:lnTo>
                    <a:pt x="843" y="108"/>
                  </a:lnTo>
                  <a:lnTo>
                    <a:pt x="848" y="108"/>
                  </a:lnTo>
                  <a:lnTo>
                    <a:pt x="850" y="106"/>
                  </a:lnTo>
                  <a:lnTo>
                    <a:pt x="856" y="104"/>
                  </a:lnTo>
                  <a:lnTo>
                    <a:pt x="858" y="102"/>
                  </a:lnTo>
                  <a:lnTo>
                    <a:pt x="864" y="100"/>
                  </a:lnTo>
                  <a:lnTo>
                    <a:pt x="869" y="96"/>
                  </a:lnTo>
                  <a:lnTo>
                    <a:pt x="875" y="95"/>
                  </a:lnTo>
                  <a:lnTo>
                    <a:pt x="879" y="91"/>
                  </a:lnTo>
                  <a:lnTo>
                    <a:pt x="881" y="87"/>
                  </a:lnTo>
                  <a:lnTo>
                    <a:pt x="883" y="85"/>
                  </a:lnTo>
                  <a:lnTo>
                    <a:pt x="884" y="81"/>
                  </a:lnTo>
                  <a:lnTo>
                    <a:pt x="883" y="79"/>
                  </a:lnTo>
                  <a:lnTo>
                    <a:pt x="881" y="76"/>
                  </a:lnTo>
                  <a:lnTo>
                    <a:pt x="879" y="72"/>
                  </a:lnTo>
                  <a:lnTo>
                    <a:pt x="875" y="68"/>
                  </a:lnTo>
                  <a:lnTo>
                    <a:pt x="869" y="64"/>
                  </a:lnTo>
                  <a:lnTo>
                    <a:pt x="864" y="62"/>
                  </a:lnTo>
                  <a:lnTo>
                    <a:pt x="858" y="58"/>
                  </a:lnTo>
                  <a:lnTo>
                    <a:pt x="856" y="58"/>
                  </a:lnTo>
                  <a:lnTo>
                    <a:pt x="850" y="57"/>
                  </a:lnTo>
                  <a:lnTo>
                    <a:pt x="848" y="55"/>
                  </a:lnTo>
                  <a:lnTo>
                    <a:pt x="843" y="53"/>
                  </a:lnTo>
                  <a:lnTo>
                    <a:pt x="839" y="51"/>
                  </a:lnTo>
                  <a:lnTo>
                    <a:pt x="833" y="49"/>
                  </a:lnTo>
                  <a:lnTo>
                    <a:pt x="827" y="47"/>
                  </a:lnTo>
                  <a:lnTo>
                    <a:pt x="822" y="45"/>
                  </a:lnTo>
                  <a:lnTo>
                    <a:pt x="816" y="43"/>
                  </a:lnTo>
                  <a:lnTo>
                    <a:pt x="810" y="41"/>
                  </a:lnTo>
                  <a:lnTo>
                    <a:pt x="805" y="41"/>
                  </a:lnTo>
                  <a:lnTo>
                    <a:pt x="797" y="38"/>
                  </a:lnTo>
                  <a:lnTo>
                    <a:pt x="791" y="38"/>
                  </a:lnTo>
                  <a:lnTo>
                    <a:pt x="784" y="36"/>
                  </a:lnTo>
                  <a:lnTo>
                    <a:pt x="778" y="34"/>
                  </a:lnTo>
                  <a:lnTo>
                    <a:pt x="770" y="32"/>
                  </a:lnTo>
                  <a:lnTo>
                    <a:pt x="765" y="30"/>
                  </a:lnTo>
                  <a:lnTo>
                    <a:pt x="757" y="30"/>
                  </a:lnTo>
                  <a:lnTo>
                    <a:pt x="749" y="28"/>
                  </a:lnTo>
                  <a:lnTo>
                    <a:pt x="742" y="26"/>
                  </a:lnTo>
                  <a:lnTo>
                    <a:pt x="734" y="24"/>
                  </a:lnTo>
                  <a:lnTo>
                    <a:pt x="725" y="22"/>
                  </a:lnTo>
                  <a:lnTo>
                    <a:pt x="717" y="22"/>
                  </a:lnTo>
                  <a:lnTo>
                    <a:pt x="708" y="20"/>
                  </a:lnTo>
                  <a:lnTo>
                    <a:pt x="700" y="19"/>
                  </a:lnTo>
                  <a:lnTo>
                    <a:pt x="691" y="17"/>
                  </a:lnTo>
                  <a:lnTo>
                    <a:pt x="683" y="17"/>
                  </a:lnTo>
                  <a:lnTo>
                    <a:pt x="673" y="15"/>
                  </a:lnTo>
                  <a:lnTo>
                    <a:pt x="664" y="13"/>
                  </a:lnTo>
                  <a:lnTo>
                    <a:pt x="654" y="13"/>
                  </a:lnTo>
                  <a:lnTo>
                    <a:pt x="647" y="11"/>
                  </a:lnTo>
                  <a:lnTo>
                    <a:pt x="635" y="11"/>
                  </a:lnTo>
                  <a:lnTo>
                    <a:pt x="626" y="9"/>
                  </a:lnTo>
                  <a:lnTo>
                    <a:pt x="616" y="7"/>
                  </a:lnTo>
                  <a:lnTo>
                    <a:pt x="609" y="7"/>
                  </a:lnTo>
                  <a:lnTo>
                    <a:pt x="597" y="5"/>
                  </a:lnTo>
                  <a:lnTo>
                    <a:pt x="588" y="5"/>
                  </a:lnTo>
                  <a:lnTo>
                    <a:pt x="576" y="3"/>
                  </a:lnTo>
                  <a:lnTo>
                    <a:pt x="567" y="3"/>
                  </a:lnTo>
                  <a:lnTo>
                    <a:pt x="556" y="1"/>
                  </a:lnTo>
                  <a:lnTo>
                    <a:pt x="546" y="1"/>
                  </a:lnTo>
                  <a:lnTo>
                    <a:pt x="535" y="1"/>
                  </a:lnTo>
                  <a:lnTo>
                    <a:pt x="525" y="1"/>
                  </a:lnTo>
                  <a:lnTo>
                    <a:pt x="514" y="0"/>
                  </a:lnTo>
                  <a:lnTo>
                    <a:pt x="504" y="0"/>
                  </a:lnTo>
                  <a:lnTo>
                    <a:pt x="493" y="0"/>
                  </a:lnTo>
                  <a:lnTo>
                    <a:pt x="481" y="0"/>
                  </a:lnTo>
                  <a:lnTo>
                    <a:pt x="470" y="0"/>
                  </a:lnTo>
                  <a:lnTo>
                    <a:pt x="460" y="0"/>
                  </a:lnTo>
                  <a:lnTo>
                    <a:pt x="449" y="0"/>
                  </a:lnTo>
                  <a:lnTo>
                    <a:pt x="440" y="0"/>
                  </a:lnTo>
                  <a:lnTo>
                    <a:pt x="428" y="0"/>
                  </a:lnTo>
                  <a:lnTo>
                    <a:pt x="417" y="0"/>
                  </a:lnTo>
                  <a:lnTo>
                    <a:pt x="403" y="0"/>
                  </a:lnTo>
                  <a:lnTo>
                    <a:pt x="394" y="0"/>
                  </a:lnTo>
                  <a:lnTo>
                    <a:pt x="383" y="0"/>
                  </a:lnTo>
                  <a:lnTo>
                    <a:pt x="371" y="0"/>
                  </a:lnTo>
                  <a:lnTo>
                    <a:pt x="362" y="0"/>
                  </a:lnTo>
                  <a:lnTo>
                    <a:pt x="350" y="1"/>
                  </a:lnTo>
                  <a:lnTo>
                    <a:pt x="341" y="1"/>
                  </a:lnTo>
                  <a:lnTo>
                    <a:pt x="329" y="1"/>
                  </a:lnTo>
                  <a:lnTo>
                    <a:pt x="320" y="1"/>
                  </a:lnTo>
                  <a:lnTo>
                    <a:pt x="308" y="3"/>
                  </a:lnTo>
                  <a:lnTo>
                    <a:pt x="299" y="3"/>
                  </a:lnTo>
                  <a:lnTo>
                    <a:pt x="287" y="5"/>
                  </a:lnTo>
                  <a:lnTo>
                    <a:pt x="278" y="5"/>
                  </a:lnTo>
                  <a:lnTo>
                    <a:pt x="268" y="7"/>
                  </a:lnTo>
                  <a:lnTo>
                    <a:pt x="259" y="7"/>
                  </a:lnTo>
                  <a:lnTo>
                    <a:pt x="249" y="7"/>
                  </a:lnTo>
                  <a:lnTo>
                    <a:pt x="240" y="9"/>
                  </a:lnTo>
                  <a:lnTo>
                    <a:pt x="230" y="11"/>
                  </a:lnTo>
                  <a:lnTo>
                    <a:pt x="221" y="11"/>
                  </a:lnTo>
                  <a:lnTo>
                    <a:pt x="211" y="13"/>
                  </a:lnTo>
                  <a:lnTo>
                    <a:pt x="202" y="13"/>
                  </a:lnTo>
                  <a:lnTo>
                    <a:pt x="194" y="15"/>
                  </a:lnTo>
                  <a:lnTo>
                    <a:pt x="185" y="15"/>
                  </a:lnTo>
                  <a:lnTo>
                    <a:pt x="177" y="17"/>
                  </a:lnTo>
                  <a:lnTo>
                    <a:pt x="168" y="19"/>
                  </a:lnTo>
                  <a:lnTo>
                    <a:pt x="160" y="19"/>
                  </a:lnTo>
                  <a:lnTo>
                    <a:pt x="152" y="20"/>
                  </a:lnTo>
                  <a:lnTo>
                    <a:pt x="143" y="22"/>
                  </a:lnTo>
                  <a:lnTo>
                    <a:pt x="135" y="22"/>
                  </a:lnTo>
                  <a:lnTo>
                    <a:pt x="130" y="26"/>
                  </a:lnTo>
                  <a:lnTo>
                    <a:pt x="120" y="26"/>
                  </a:lnTo>
                  <a:lnTo>
                    <a:pt x="114" y="28"/>
                  </a:lnTo>
                  <a:lnTo>
                    <a:pt x="107" y="28"/>
                  </a:lnTo>
                  <a:lnTo>
                    <a:pt x="101" y="30"/>
                  </a:lnTo>
                  <a:lnTo>
                    <a:pt x="94" y="32"/>
                  </a:lnTo>
                  <a:lnTo>
                    <a:pt x="86" y="34"/>
                  </a:lnTo>
                  <a:lnTo>
                    <a:pt x="80" y="34"/>
                  </a:lnTo>
                  <a:lnTo>
                    <a:pt x="74" y="36"/>
                  </a:lnTo>
                  <a:lnTo>
                    <a:pt x="69" y="38"/>
                  </a:lnTo>
                  <a:lnTo>
                    <a:pt x="63" y="39"/>
                  </a:lnTo>
                  <a:lnTo>
                    <a:pt x="57" y="41"/>
                  </a:lnTo>
                  <a:lnTo>
                    <a:pt x="52" y="43"/>
                  </a:lnTo>
                  <a:lnTo>
                    <a:pt x="46" y="43"/>
                  </a:lnTo>
                  <a:lnTo>
                    <a:pt x="42" y="45"/>
                  </a:lnTo>
                  <a:lnTo>
                    <a:pt x="38" y="47"/>
                  </a:lnTo>
                  <a:lnTo>
                    <a:pt x="35" y="49"/>
                  </a:lnTo>
                  <a:lnTo>
                    <a:pt x="31" y="51"/>
                  </a:lnTo>
                  <a:lnTo>
                    <a:pt x="27" y="51"/>
                  </a:lnTo>
                  <a:lnTo>
                    <a:pt x="21" y="53"/>
                  </a:lnTo>
                  <a:lnTo>
                    <a:pt x="19" y="55"/>
                  </a:lnTo>
                  <a:lnTo>
                    <a:pt x="14" y="57"/>
                  </a:lnTo>
                  <a:lnTo>
                    <a:pt x="8" y="60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2" y="79"/>
                  </a:lnTo>
                  <a:lnTo>
                    <a:pt x="4" y="81"/>
                  </a:lnTo>
                  <a:lnTo>
                    <a:pt x="8" y="85"/>
                  </a:lnTo>
                  <a:lnTo>
                    <a:pt x="12" y="89"/>
                  </a:lnTo>
                  <a:lnTo>
                    <a:pt x="19" y="93"/>
                  </a:lnTo>
                  <a:lnTo>
                    <a:pt x="21" y="93"/>
                  </a:lnTo>
                  <a:lnTo>
                    <a:pt x="25" y="95"/>
                  </a:lnTo>
                  <a:lnTo>
                    <a:pt x="29" y="96"/>
                  </a:lnTo>
                  <a:lnTo>
                    <a:pt x="35" y="100"/>
                  </a:lnTo>
                  <a:lnTo>
                    <a:pt x="38" y="100"/>
                  </a:lnTo>
                  <a:lnTo>
                    <a:pt x="42" y="102"/>
                  </a:lnTo>
                  <a:lnTo>
                    <a:pt x="46" y="104"/>
                  </a:lnTo>
                  <a:lnTo>
                    <a:pt x="52" y="106"/>
                  </a:lnTo>
                  <a:lnTo>
                    <a:pt x="57" y="108"/>
                  </a:lnTo>
                  <a:lnTo>
                    <a:pt x="63" y="110"/>
                  </a:lnTo>
                  <a:lnTo>
                    <a:pt x="67" y="110"/>
                  </a:lnTo>
                  <a:lnTo>
                    <a:pt x="74" y="114"/>
                  </a:lnTo>
                  <a:lnTo>
                    <a:pt x="80" y="114"/>
                  </a:lnTo>
                  <a:lnTo>
                    <a:pt x="86" y="115"/>
                  </a:lnTo>
                  <a:lnTo>
                    <a:pt x="92" y="117"/>
                  </a:lnTo>
                  <a:lnTo>
                    <a:pt x="99" y="119"/>
                  </a:lnTo>
                  <a:lnTo>
                    <a:pt x="105" y="121"/>
                  </a:lnTo>
                  <a:lnTo>
                    <a:pt x="113" y="123"/>
                  </a:lnTo>
                  <a:lnTo>
                    <a:pt x="120" y="125"/>
                  </a:lnTo>
                  <a:lnTo>
                    <a:pt x="128" y="127"/>
                  </a:lnTo>
                  <a:lnTo>
                    <a:pt x="135" y="127"/>
                  </a:lnTo>
                  <a:lnTo>
                    <a:pt x="143" y="129"/>
                  </a:lnTo>
                  <a:lnTo>
                    <a:pt x="151" y="131"/>
                  </a:lnTo>
                  <a:lnTo>
                    <a:pt x="158" y="133"/>
                  </a:lnTo>
                  <a:lnTo>
                    <a:pt x="166" y="133"/>
                  </a:lnTo>
                  <a:lnTo>
                    <a:pt x="175" y="134"/>
                  </a:lnTo>
                  <a:lnTo>
                    <a:pt x="183" y="136"/>
                  </a:lnTo>
                  <a:lnTo>
                    <a:pt x="192" y="138"/>
                  </a:lnTo>
                  <a:lnTo>
                    <a:pt x="200" y="138"/>
                  </a:lnTo>
                  <a:lnTo>
                    <a:pt x="209" y="140"/>
                  </a:lnTo>
                  <a:lnTo>
                    <a:pt x="217" y="140"/>
                  </a:lnTo>
                  <a:lnTo>
                    <a:pt x="229" y="142"/>
                  </a:lnTo>
                  <a:lnTo>
                    <a:pt x="236" y="144"/>
                  </a:lnTo>
                  <a:lnTo>
                    <a:pt x="246" y="144"/>
                  </a:lnTo>
                  <a:lnTo>
                    <a:pt x="255" y="146"/>
                  </a:lnTo>
                  <a:lnTo>
                    <a:pt x="267" y="148"/>
                  </a:lnTo>
                  <a:lnTo>
                    <a:pt x="276" y="148"/>
                  </a:lnTo>
                  <a:lnTo>
                    <a:pt x="286" y="148"/>
                  </a:lnTo>
                  <a:lnTo>
                    <a:pt x="295" y="148"/>
                  </a:lnTo>
                  <a:lnTo>
                    <a:pt x="306" y="150"/>
                  </a:lnTo>
                  <a:lnTo>
                    <a:pt x="316" y="150"/>
                  </a:lnTo>
                  <a:lnTo>
                    <a:pt x="327" y="152"/>
                  </a:lnTo>
                  <a:lnTo>
                    <a:pt x="337" y="152"/>
                  </a:lnTo>
                  <a:lnTo>
                    <a:pt x="348" y="153"/>
                  </a:lnTo>
                  <a:lnTo>
                    <a:pt x="358" y="153"/>
                  </a:lnTo>
                  <a:lnTo>
                    <a:pt x="369" y="153"/>
                  </a:lnTo>
                  <a:lnTo>
                    <a:pt x="381" y="153"/>
                  </a:lnTo>
                  <a:lnTo>
                    <a:pt x="392" y="153"/>
                  </a:lnTo>
                  <a:lnTo>
                    <a:pt x="402" y="153"/>
                  </a:lnTo>
                  <a:lnTo>
                    <a:pt x="413" y="155"/>
                  </a:lnTo>
                  <a:lnTo>
                    <a:pt x="424" y="155"/>
                  </a:lnTo>
                  <a:lnTo>
                    <a:pt x="436" y="155"/>
                  </a:lnTo>
                  <a:lnTo>
                    <a:pt x="436" y="15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52634" name="Freeform 58"/>
            <p:cNvSpPr>
              <a:spLocks/>
            </p:cNvSpPr>
            <p:nvPr/>
          </p:nvSpPr>
          <p:spPr bwMode="auto">
            <a:xfrm>
              <a:off x="3229" y="1512"/>
              <a:ext cx="218" cy="74"/>
            </a:xfrm>
            <a:custGeom>
              <a:avLst/>
              <a:gdLst/>
              <a:ahLst/>
              <a:cxnLst>
                <a:cxn ang="0">
                  <a:pos x="261" y="0"/>
                </a:cxn>
                <a:cxn ang="0">
                  <a:pos x="244" y="2"/>
                </a:cxn>
                <a:cxn ang="0">
                  <a:pos x="227" y="4"/>
                </a:cxn>
                <a:cxn ang="0">
                  <a:pos x="204" y="6"/>
                </a:cxn>
                <a:cxn ang="0">
                  <a:pos x="181" y="10"/>
                </a:cxn>
                <a:cxn ang="0">
                  <a:pos x="156" y="13"/>
                </a:cxn>
                <a:cxn ang="0">
                  <a:pos x="132" y="17"/>
                </a:cxn>
                <a:cxn ang="0">
                  <a:pos x="107" y="23"/>
                </a:cxn>
                <a:cxn ang="0">
                  <a:pos x="82" y="27"/>
                </a:cxn>
                <a:cxn ang="0">
                  <a:pos x="59" y="32"/>
                </a:cxn>
                <a:cxn ang="0">
                  <a:pos x="40" y="38"/>
                </a:cxn>
                <a:cxn ang="0">
                  <a:pos x="25" y="44"/>
                </a:cxn>
                <a:cxn ang="0">
                  <a:pos x="4" y="55"/>
                </a:cxn>
                <a:cxn ang="0">
                  <a:pos x="2" y="70"/>
                </a:cxn>
                <a:cxn ang="0">
                  <a:pos x="19" y="86"/>
                </a:cxn>
                <a:cxn ang="0">
                  <a:pos x="37" y="93"/>
                </a:cxn>
                <a:cxn ang="0">
                  <a:pos x="54" y="101"/>
                </a:cxn>
                <a:cxn ang="0">
                  <a:pos x="73" y="107"/>
                </a:cxn>
                <a:cxn ang="0">
                  <a:pos x="92" y="112"/>
                </a:cxn>
                <a:cxn ang="0">
                  <a:pos x="111" y="118"/>
                </a:cxn>
                <a:cxn ang="0">
                  <a:pos x="130" y="122"/>
                </a:cxn>
                <a:cxn ang="0">
                  <a:pos x="145" y="126"/>
                </a:cxn>
                <a:cxn ang="0">
                  <a:pos x="164" y="127"/>
                </a:cxn>
                <a:cxn ang="0">
                  <a:pos x="181" y="131"/>
                </a:cxn>
                <a:cxn ang="0">
                  <a:pos x="198" y="133"/>
                </a:cxn>
                <a:cxn ang="0">
                  <a:pos x="217" y="137"/>
                </a:cxn>
                <a:cxn ang="0">
                  <a:pos x="238" y="137"/>
                </a:cxn>
                <a:cxn ang="0">
                  <a:pos x="263" y="139"/>
                </a:cxn>
                <a:cxn ang="0">
                  <a:pos x="289" y="141"/>
                </a:cxn>
                <a:cxn ang="0">
                  <a:pos x="316" y="143"/>
                </a:cxn>
                <a:cxn ang="0">
                  <a:pos x="343" y="145"/>
                </a:cxn>
                <a:cxn ang="0">
                  <a:pos x="371" y="146"/>
                </a:cxn>
                <a:cxn ang="0">
                  <a:pos x="396" y="146"/>
                </a:cxn>
                <a:cxn ang="0">
                  <a:pos x="415" y="146"/>
                </a:cxn>
                <a:cxn ang="0">
                  <a:pos x="430" y="148"/>
                </a:cxn>
                <a:cxn ang="0">
                  <a:pos x="438" y="148"/>
                </a:cxn>
                <a:cxn ang="0">
                  <a:pos x="417" y="141"/>
                </a:cxn>
                <a:cxn ang="0">
                  <a:pos x="396" y="137"/>
                </a:cxn>
                <a:cxn ang="0">
                  <a:pos x="373" y="129"/>
                </a:cxn>
                <a:cxn ang="0">
                  <a:pos x="346" y="122"/>
                </a:cxn>
                <a:cxn ang="0">
                  <a:pos x="318" y="116"/>
                </a:cxn>
                <a:cxn ang="0">
                  <a:pos x="291" y="108"/>
                </a:cxn>
                <a:cxn ang="0">
                  <a:pos x="267" y="103"/>
                </a:cxn>
                <a:cxn ang="0">
                  <a:pos x="242" y="95"/>
                </a:cxn>
                <a:cxn ang="0">
                  <a:pos x="225" y="89"/>
                </a:cxn>
                <a:cxn ang="0">
                  <a:pos x="204" y="80"/>
                </a:cxn>
                <a:cxn ang="0">
                  <a:pos x="187" y="65"/>
                </a:cxn>
                <a:cxn ang="0">
                  <a:pos x="185" y="50"/>
                </a:cxn>
                <a:cxn ang="0">
                  <a:pos x="200" y="32"/>
                </a:cxn>
                <a:cxn ang="0">
                  <a:pos x="227" y="17"/>
                </a:cxn>
                <a:cxn ang="0">
                  <a:pos x="253" y="6"/>
                </a:cxn>
                <a:cxn ang="0">
                  <a:pos x="269" y="0"/>
                </a:cxn>
              </a:cxnLst>
              <a:rect l="0" t="0" r="r" b="b"/>
              <a:pathLst>
                <a:path w="438" h="148">
                  <a:moveTo>
                    <a:pt x="270" y="0"/>
                  </a:moveTo>
                  <a:lnTo>
                    <a:pt x="269" y="0"/>
                  </a:lnTo>
                  <a:lnTo>
                    <a:pt x="265" y="0"/>
                  </a:lnTo>
                  <a:lnTo>
                    <a:pt x="261" y="0"/>
                  </a:lnTo>
                  <a:lnTo>
                    <a:pt x="255" y="2"/>
                  </a:lnTo>
                  <a:lnTo>
                    <a:pt x="251" y="2"/>
                  </a:lnTo>
                  <a:lnTo>
                    <a:pt x="248" y="2"/>
                  </a:lnTo>
                  <a:lnTo>
                    <a:pt x="244" y="2"/>
                  </a:lnTo>
                  <a:lnTo>
                    <a:pt x="240" y="4"/>
                  </a:lnTo>
                  <a:lnTo>
                    <a:pt x="236" y="4"/>
                  </a:lnTo>
                  <a:lnTo>
                    <a:pt x="231" y="4"/>
                  </a:lnTo>
                  <a:lnTo>
                    <a:pt x="227" y="4"/>
                  </a:lnTo>
                  <a:lnTo>
                    <a:pt x="221" y="6"/>
                  </a:lnTo>
                  <a:lnTo>
                    <a:pt x="215" y="6"/>
                  </a:lnTo>
                  <a:lnTo>
                    <a:pt x="210" y="6"/>
                  </a:lnTo>
                  <a:lnTo>
                    <a:pt x="204" y="6"/>
                  </a:lnTo>
                  <a:lnTo>
                    <a:pt x="200" y="8"/>
                  </a:lnTo>
                  <a:lnTo>
                    <a:pt x="192" y="8"/>
                  </a:lnTo>
                  <a:lnTo>
                    <a:pt x="187" y="8"/>
                  </a:lnTo>
                  <a:lnTo>
                    <a:pt x="181" y="10"/>
                  </a:lnTo>
                  <a:lnTo>
                    <a:pt x="175" y="12"/>
                  </a:lnTo>
                  <a:lnTo>
                    <a:pt x="168" y="12"/>
                  </a:lnTo>
                  <a:lnTo>
                    <a:pt x="162" y="12"/>
                  </a:lnTo>
                  <a:lnTo>
                    <a:pt x="156" y="13"/>
                  </a:lnTo>
                  <a:lnTo>
                    <a:pt x="151" y="13"/>
                  </a:lnTo>
                  <a:lnTo>
                    <a:pt x="143" y="15"/>
                  </a:lnTo>
                  <a:lnTo>
                    <a:pt x="137" y="15"/>
                  </a:lnTo>
                  <a:lnTo>
                    <a:pt x="132" y="17"/>
                  </a:lnTo>
                  <a:lnTo>
                    <a:pt x="126" y="19"/>
                  </a:lnTo>
                  <a:lnTo>
                    <a:pt x="118" y="19"/>
                  </a:lnTo>
                  <a:lnTo>
                    <a:pt x="113" y="21"/>
                  </a:lnTo>
                  <a:lnTo>
                    <a:pt x="107" y="23"/>
                  </a:lnTo>
                  <a:lnTo>
                    <a:pt x="99" y="23"/>
                  </a:lnTo>
                  <a:lnTo>
                    <a:pt x="94" y="25"/>
                  </a:lnTo>
                  <a:lnTo>
                    <a:pt x="88" y="27"/>
                  </a:lnTo>
                  <a:lnTo>
                    <a:pt x="82" y="27"/>
                  </a:lnTo>
                  <a:lnTo>
                    <a:pt x="76" y="29"/>
                  </a:lnTo>
                  <a:lnTo>
                    <a:pt x="71" y="31"/>
                  </a:lnTo>
                  <a:lnTo>
                    <a:pt x="65" y="32"/>
                  </a:lnTo>
                  <a:lnTo>
                    <a:pt x="59" y="32"/>
                  </a:lnTo>
                  <a:lnTo>
                    <a:pt x="56" y="34"/>
                  </a:lnTo>
                  <a:lnTo>
                    <a:pt x="50" y="36"/>
                  </a:lnTo>
                  <a:lnTo>
                    <a:pt x="46" y="38"/>
                  </a:lnTo>
                  <a:lnTo>
                    <a:pt x="40" y="38"/>
                  </a:lnTo>
                  <a:lnTo>
                    <a:pt x="37" y="42"/>
                  </a:lnTo>
                  <a:lnTo>
                    <a:pt x="33" y="42"/>
                  </a:lnTo>
                  <a:lnTo>
                    <a:pt x="29" y="44"/>
                  </a:lnTo>
                  <a:lnTo>
                    <a:pt x="25" y="44"/>
                  </a:lnTo>
                  <a:lnTo>
                    <a:pt x="21" y="48"/>
                  </a:lnTo>
                  <a:lnTo>
                    <a:pt x="16" y="50"/>
                  </a:lnTo>
                  <a:lnTo>
                    <a:pt x="10" y="53"/>
                  </a:lnTo>
                  <a:lnTo>
                    <a:pt x="4" y="55"/>
                  </a:lnTo>
                  <a:lnTo>
                    <a:pt x="2" y="59"/>
                  </a:lnTo>
                  <a:lnTo>
                    <a:pt x="0" y="63"/>
                  </a:lnTo>
                  <a:lnTo>
                    <a:pt x="2" y="67"/>
                  </a:lnTo>
                  <a:lnTo>
                    <a:pt x="2" y="70"/>
                  </a:lnTo>
                  <a:lnTo>
                    <a:pt x="4" y="74"/>
                  </a:lnTo>
                  <a:lnTo>
                    <a:pt x="8" y="78"/>
                  </a:lnTo>
                  <a:lnTo>
                    <a:pt x="14" y="82"/>
                  </a:lnTo>
                  <a:lnTo>
                    <a:pt x="19" y="86"/>
                  </a:lnTo>
                  <a:lnTo>
                    <a:pt x="25" y="88"/>
                  </a:lnTo>
                  <a:lnTo>
                    <a:pt x="29" y="89"/>
                  </a:lnTo>
                  <a:lnTo>
                    <a:pt x="33" y="91"/>
                  </a:lnTo>
                  <a:lnTo>
                    <a:pt x="37" y="93"/>
                  </a:lnTo>
                  <a:lnTo>
                    <a:pt x="40" y="95"/>
                  </a:lnTo>
                  <a:lnTo>
                    <a:pt x="46" y="97"/>
                  </a:lnTo>
                  <a:lnTo>
                    <a:pt x="50" y="99"/>
                  </a:lnTo>
                  <a:lnTo>
                    <a:pt x="54" y="101"/>
                  </a:lnTo>
                  <a:lnTo>
                    <a:pt x="59" y="103"/>
                  </a:lnTo>
                  <a:lnTo>
                    <a:pt x="63" y="103"/>
                  </a:lnTo>
                  <a:lnTo>
                    <a:pt x="67" y="105"/>
                  </a:lnTo>
                  <a:lnTo>
                    <a:pt x="73" y="107"/>
                  </a:lnTo>
                  <a:lnTo>
                    <a:pt x="78" y="108"/>
                  </a:lnTo>
                  <a:lnTo>
                    <a:pt x="82" y="108"/>
                  </a:lnTo>
                  <a:lnTo>
                    <a:pt x="86" y="110"/>
                  </a:lnTo>
                  <a:lnTo>
                    <a:pt x="92" y="112"/>
                  </a:lnTo>
                  <a:lnTo>
                    <a:pt x="97" y="114"/>
                  </a:lnTo>
                  <a:lnTo>
                    <a:pt x="101" y="114"/>
                  </a:lnTo>
                  <a:lnTo>
                    <a:pt x="107" y="116"/>
                  </a:lnTo>
                  <a:lnTo>
                    <a:pt x="111" y="118"/>
                  </a:lnTo>
                  <a:lnTo>
                    <a:pt x="116" y="120"/>
                  </a:lnTo>
                  <a:lnTo>
                    <a:pt x="120" y="120"/>
                  </a:lnTo>
                  <a:lnTo>
                    <a:pt x="126" y="120"/>
                  </a:lnTo>
                  <a:lnTo>
                    <a:pt x="130" y="122"/>
                  </a:lnTo>
                  <a:lnTo>
                    <a:pt x="134" y="124"/>
                  </a:lnTo>
                  <a:lnTo>
                    <a:pt x="137" y="124"/>
                  </a:lnTo>
                  <a:lnTo>
                    <a:pt x="141" y="124"/>
                  </a:lnTo>
                  <a:lnTo>
                    <a:pt x="145" y="126"/>
                  </a:lnTo>
                  <a:lnTo>
                    <a:pt x="151" y="126"/>
                  </a:lnTo>
                  <a:lnTo>
                    <a:pt x="154" y="126"/>
                  </a:lnTo>
                  <a:lnTo>
                    <a:pt x="158" y="127"/>
                  </a:lnTo>
                  <a:lnTo>
                    <a:pt x="164" y="127"/>
                  </a:lnTo>
                  <a:lnTo>
                    <a:pt x="168" y="129"/>
                  </a:lnTo>
                  <a:lnTo>
                    <a:pt x="172" y="129"/>
                  </a:lnTo>
                  <a:lnTo>
                    <a:pt x="175" y="131"/>
                  </a:lnTo>
                  <a:lnTo>
                    <a:pt x="181" y="131"/>
                  </a:lnTo>
                  <a:lnTo>
                    <a:pt x="185" y="133"/>
                  </a:lnTo>
                  <a:lnTo>
                    <a:pt x="189" y="133"/>
                  </a:lnTo>
                  <a:lnTo>
                    <a:pt x="194" y="133"/>
                  </a:lnTo>
                  <a:lnTo>
                    <a:pt x="198" y="133"/>
                  </a:lnTo>
                  <a:lnTo>
                    <a:pt x="204" y="135"/>
                  </a:lnTo>
                  <a:lnTo>
                    <a:pt x="208" y="135"/>
                  </a:lnTo>
                  <a:lnTo>
                    <a:pt x="213" y="135"/>
                  </a:lnTo>
                  <a:lnTo>
                    <a:pt x="217" y="137"/>
                  </a:lnTo>
                  <a:lnTo>
                    <a:pt x="223" y="137"/>
                  </a:lnTo>
                  <a:lnTo>
                    <a:pt x="229" y="137"/>
                  </a:lnTo>
                  <a:lnTo>
                    <a:pt x="234" y="137"/>
                  </a:lnTo>
                  <a:lnTo>
                    <a:pt x="238" y="137"/>
                  </a:lnTo>
                  <a:lnTo>
                    <a:pt x="246" y="139"/>
                  </a:lnTo>
                  <a:lnTo>
                    <a:pt x="251" y="139"/>
                  </a:lnTo>
                  <a:lnTo>
                    <a:pt x="257" y="139"/>
                  </a:lnTo>
                  <a:lnTo>
                    <a:pt x="263" y="139"/>
                  </a:lnTo>
                  <a:lnTo>
                    <a:pt x="270" y="141"/>
                  </a:lnTo>
                  <a:lnTo>
                    <a:pt x="276" y="141"/>
                  </a:lnTo>
                  <a:lnTo>
                    <a:pt x="282" y="141"/>
                  </a:lnTo>
                  <a:lnTo>
                    <a:pt x="289" y="141"/>
                  </a:lnTo>
                  <a:lnTo>
                    <a:pt x="295" y="141"/>
                  </a:lnTo>
                  <a:lnTo>
                    <a:pt x="301" y="141"/>
                  </a:lnTo>
                  <a:lnTo>
                    <a:pt x="308" y="143"/>
                  </a:lnTo>
                  <a:lnTo>
                    <a:pt x="316" y="143"/>
                  </a:lnTo>
                  <a:lnTo>
                    <a:pt x="324" y="145"/>
                  </a:lnTo>
                  <a:lnTo>
                    <a:pt x="329" y="145"/>
                  </a:lnTo>
                  <a:lnTo>
                    <a:pt x="337" y="145"/>
                  </a:lnTo>
                  <a:lnTo>
                    <a:pt x="343" y="145"/>
                  </a:lnTo>
                  <a:lnTo>
                    <a:pt x="350" y="145"/>
                  </a:lnTo>
                  <a:lnTo>
                    <a:pt x="358" y="145"/>
                  </a:lnTo>
                  <a:lnTo>
                    <a:pt x="364" y="145"/>
                  </a:lnTo>
                  <a:lnTo>
                    <a:pt x="371" y="146"/>
                  </a:lnTo>
                  <a:lnTo>
                    <a:pt x="377" y="146"/>
                  </a:lnTo>
                  <a:lnTo>
                    <a:pt x="383" y="146"/>
                  </a:lnTo>
                  <a:lnTo>
                    <a:pt x="390" y="146"/>
                  </a:lnTo>
                  <a:lnTo>
                    <a:pt x="396" y="146"/>
                  </a:lnTo>
                  <a:lnTo>
                    <a:pt x="402" y="146"/>
                  </a:lnTo>
                  <a:lnTo>
                    <a:pt x="405" y="146"/>
                  </a:lnTo>
                  <a:lnTo>
                    <a:pt x="411" y="146"/>
                  </a:lnTo>
                  <a:lnTo>
                    <a:pt x="415" y="146"/>
                  </a:lnTo>
                  <a:lnTo>
                    <a:pt x="421" y="148"/>
                  </a:lnTo>
                  <a:lnTo>
                    <a:pt x="424" y="148"/>
                  </a:lnTo>
                  <a:lnTo>
                    <a:pt x="426" y="148"/>
                  </a:lnTo>
                  <a:lnTo>
                    <a:pt x="430" y="148"/>
                  </a:lnTo>
                  <a:lnTo>
                    <a:pt x="434" y="148"/>
                  </a:lnTo>
                  <a:lnTo>
                    <a:pt x="438" y="148"/>
                  </a:lnTo>
                  <a:lnTo>
                    <a:pt x="438" y="148"/>
                  </a:lnTo>
                  <a:lnTo>
                    <a:pt x="438" y="148"/>
                  </a:lnTo>
                  <a:lnTo>
                    <a:pt x="434" y="146"/>
                  </a:lnTo>
                  <a:lnTo>
                    <a:pt x="426" y="145"/>
                  </a:lnTo>
                  <a:lnTo>
                    <a:pt x="421" y="143"/>
                  </a:lnTo>
                  <a:lnTo>
                    <a:pt x="417" y="141"/>
                  </a:lnTo>
                  <a:lnTo>
                    <a:pt x="411" y="141"/>
                  </a:lnTo>
                  <a:lnTo>
                    <a:pt x="407" y="139"/>
                  </a:lnTo>
                  <a:lnTo>
                    <a:pt x="402" y="137"/>
                  </a:lnTo>
                  <a:lnTo>
                    <a:pt x="396" y="137"/>
                  </a:lnTo>
                  <a:lnTo>
                    <a:pt x="390" y="135"/>
                  </a:lnTo>
                  <a:lnTo>
                    <a:pt x="385" y="133"/>
                  </a:lnTo>
                  <a:lnTo>
                    <a:pt x="379" y="131"/>
                  </a:lnTo>
                  <a:lnTo>
                    <a:pt x="373" y="129"/>
                  </a:lnTo>
                  <a:lnTo>
                    <a:pt x="365" y="127"/>
                  </a:lnTo>
                  <a:lnTo>
                    <a:pt x="360" y="126"/>
                  </a:lnTo>
                  <a:lnTo>
                    <a:pt x="352" y="124"/>
                  </a:lnTo>
                  <a:lnTo>
                    <a:pt x="346" y="122"/>
                  </a:lnTo>
                  <a:lnTo>
                    <a:pt x="339" y="120"/>
                  </a:lnTo>
                  <a:lnTo>
                    <a:pt x="331" y="118"/>
                  </a:lnTo>
                  <a:lnTo>
                    <a:pt x="326" y="118"/>
                  </a:lnTo>
                  <a:lnTo>
                    <a:pt x="318" y="116"/>
                  </a:lnTo>
                  <a:lnTo>
                    <a:pt x="312" y="114"/>
                  </a:lnTo>
                  <a:lnTo>
                    <a:pt x="305" y="110"/>
                  </a:lnTo>
                  <a:lnTo>
                    <a:pt x="299" y="110"/>
                  </a:lnTo>
                  <a:lnTo>
                    <a:pt x="291" y="108"/>
                  </a:lnTo>
                  <a:lnTo>
                    <a:pt x="286" y="107"/>
                  </a:lnTo>
                  <a:lnTo>
                    <a:pt x="278" y="105"/>
                  </a:lnTo>
                  <a:lnTo>
                    <a:pt x="272" y="105"/>
                  </a:lnTo>
                  <a:lnTo>
                    <a:pt x="267" y="103"/>
                  </a:lnTo>
                  <a:lnTo>
                    <a:pt x="261" y="101"/>
                  </a:lnTo>
                  <a:lnTo>
                    <a:pt x="255" y="99"/>
                  </a:lnTo>
                  <a:lnTo>
                    <a:pt x="250" y="99"/>
                  </a:lnTo>
                  <a:lnTo>
                    <a:pt x="242" y="95"/>
                  </a:lnTo>
                  <a:lnTo>
                    <a:pt x="238" y="95"/>
                  </a:lnTo>
                  <a:lnTo>
                    <a:pt x="232" y="93"/>
                  </a:lnTo>
                  <a:lnTo>
                    <a:pt x="229" y="91"/>
                  </a:lnTo>
                  <a:lnTo>
                    <a:pt x="225" y="89"/>
                  </a:lnTo>
                  <a:lnTo>
                    <a:pt x="219" y="88"/>
                  </a:lnTo>
                  <a:lnTo>
                    <a:pt x="215" y="86"/>
                  </a:lnTo>
                  <a:lnTo>
                    <a:pt x="211" y="86"/>
                  </a:lnTo>
                  <a:lnTo>
                    <a:pt x="204" y="80"/>
                  </a:lnTo>
                  <a:lnTo>
                    <a:pt x="200" y="78"/>
                  </a:lnTo>
                  <a:lnTo>
                    <a:pt x="194" y="74"/>
                  </a:lnTo>
                  <a:lnTo>
                    <a:pt x="189" y="70"/>
                  </a:lnTo>
                  <a:lnTo>
                    <a:pt x="187" y="65"/>
                  </a:lnTo>
                  <a:lnTo>
                    <a:pt x="185" y="63"/>
                  </a:lnTo>
                  <a:lnTo>
                    <a:pt x="183" y="57"/>
                  </a:lnTo>
                  <a:lnTo>
                    <a:pt x="183" y="53"/>
                  </a:lnTo>
                  <a:lnTo>
                    <a:pt x="185" y="50"/>
                  </a:lnTo>
                  <a:lnTo>
                    <a:pt x="187" y="46"/>
                  </a:lnTo>
                  <a:lnTo>
                    <a:pt x="191" y="40"/>
                  </a:lnTo>
                  <a:lnTo>
                    <a:pt x="194" y="36"/>
                  </a:lnTo>
                  <a:lnTo>
                    <a:pt x="200" y="32"/>
                  </a:lnTo>
                  <a:lnTo>
                    <a:pt x="206" y="29"/>
                  </a:lnTo>
                  <a:lnTo>
                    <a:pt x="211" y="23"/>
                  </a:lnTo>
                  <a:lnTo>
                    <a:pt x="219" y="21"/>
                  </a:lnTo>
                  <a:lnTo>
                    <a:pt x="227" y="17"/>
                  </a:lnTo>
                  <a:lnTo>
                    <a:pt x="234" y="13"/>
                  </a:lnTo>
                  <a:lnTo>
                    <a:pt x="240" y="12"/>
                  </a:lnTo>
                  <a:lnTo>
                    <a:pt x="248" y="8"/>
                  </a:lnTo>
                  <a:lnTo>
                    <a:pt x="253" y="6"/>
                  </a:lnTo>
                  <a:lnTo>
                    <a:pt x="259" y="4"/>
                  </a:lnTo>
                  <a:lnTo>
                    <a:pt x="263" y="2"/>
                  </a:lnTo>
                  <a:lnTo>
                    <a:pt x="267" y="2"/>
                  </a:lnTo>
                  <a:lnTo>
                    <a:pt x="269" y="0"/>
                  </a:lnTo>
                  <a:lnTo>
                    <a:pt x="270" y="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52635" name="Freeform 59"/>
            <p:cNvSpPr>
              <a:spLocks/>
            </p:cNvSpPr>
            <p:nvPr/>
          </p:nvSpPr>
          <p:spPr bwMode="auto">
            <a:xfrm>
              <a:off x="3381" y="1574"/>
              <a:ext cx="318" cy="116"/>
            </a:xfrm>
            <a:custGeom>
              <a:avLst/>
              <a:gdLst/>
              <a:ahLst/>
              <a:cxnLst>
                <a:cxn ang="0">
                  <a:pos x="612" y="154"/>
                </a:cxn>
                <a:cxn ang="0">
                  <a:pos x="589" y="161"/>
                </a:cxn>
                <a:cxn ang="0">
                  <a:pos x="568" y="163"/>
                </a:cxn>
                <a:cxn ang="0">
                  <a:pos x="540" y="169"/>
                </a:cxn>
                <a:cxn ang="0">
                  <a:pos x="505" y="182"/>
                </a:cxn>
                <a:cxn ang="0">
                  <a:pos x="481" y="188"/>
                </a:cxn>
                <a:cxn ang="0">
                  <a:pos x="458" y="195"/>
                </a:cxn>
                <a:cxn ang="0">
                  <a:pos x="427" y="205"/>
                </a:cxn>
                <a:cxn ang="0">
                  <a:pos x="397" y="214"/>
                </a:cxn>
                <a:cxn ang="0">
                  <a:pos x="365" y="218"/>
                </a:cxn>
                <a:cxn ang="0">
                  <a:pos x="336" y="222"/>
                </a:cxn>
                <a:cxn ang="0">
                  <a:pos x="315" y="226"/>
                </a:cxn>
                <a:cxn ang="0">
                  <a:pos x="294" y="228"/>
                </a:cxn>
                <a:cxn ang="0">
                  <a:pos x="268" y="228"/>
                </a:cxn>
                <a:cxn ang="0">
                  <a:pos x="241" y="228"/>
                </a:cxn>
                <a:cxn ang="0">
                  <a:pos x="213" y="230"/>
                </a:cxn>
                <a:cxn ang="0">
                  <a:pos x="186" y="230"/>
                </a:cxn>
                <a:cxn ang="0">
                  <a:pos x="156" y="230"/>
                </a:cxn>
                <a:cxn ang="0">
                  <a:pos x="129" y="230"/>
                </a:cxn>
                <a:cxn ang="0">
                  <a:pos x="102" y="230"/>
                </a:cxn>
                <a:cxn ang="0">
                  <a:pos x="78" y="230"/>
                </a:cxn>
                <a:cxn ang="0">
                  <a:pos x="55" y="230"/>
                </a:cxn>
                <a:cxn ang="0">
                  <a:pos x="36" y="230"/>
                </a:cxn>
                <a:cxn ang="0">
                  <a:pos x="11" y="230"/>
                </a:cxn>
                <a:cxn ang="0">
                  <a:pos x="3" y="224"/>
                </a:cxn>
                <a:cxn ang="0">
                  <a:pos x="24" y="218"/>
                </a:cxn>
                <a:cxn ang="0">
                  <a:pos x="53" y="213"/>
                </a:cxn>
                <a:cxn ang="0">
                  <a:pos x="76" y="211"/>
                </a:cxn>
                <a:cxn ang="0">
                  <a:pos x="99" y="207"/>
                </a:cxn>
                <a:cxn ang="0">
                  <a:pos x="123" y="205"/>
                </a:cxn>
                <a:cxn ang="0">
                  <a:pos x="150" y="201"/>
                </a:cxn>
                <a:cxn ang="0">
                  <a:pos x="176" y="199"/>
                </a:cxn>
                <a:cxn ang="0">
                  <a:pos x="205" y="197"/>
                </a:cxn>
                <a:cxn ang="0">
                  <a:pos x="232" y="193"/>
                </a:cxn>
                <a:cxn ang="0">
                  <a:pos x="258" y="192"/>
                </a:cxn>
                <a:cxn ang="0">
                  <a:pos x="281" y="186"/>
                </a:cxn>
                <a:cxn ang="0">
                  <a:pos x="306" y="182"/>
                </a:cxn>
                <a:cxn ang="0">
                  <a:pos x="329" y="176"/>
                </a:cxn>
                <a:cxn ang="0">
                  <a:pos x="349" y="169"/>
                </a:cxn>
                <a:cxn ang="0">
                  <a:pos x="370" y="161"/>
                </a:cxn>
                <a:cxn ang="0">
                  <a:pos x="391" y="155"/>
                </a:cxn>
                <a:cxn ang="0">
                  <a:pos x="426" y="136"/>
                </a:cxn>
                <a:cxn ang="0">
                  <a:pos x="460" y="121"/>
                </a:cxn>
                <a:cxn ang="0">
                  <a:pos x="490" y="104"/>
                </a:cxn>
                <a:cxn ang="0">
                  <a:pos x="517" y="87"/>
                </a:cxn>
                <a:cxn ang="0">
                  <a:pos x="543" y="66"/>
                </a:cxn>
                <a:cxn ang="0">
                  <a:pos x="566" y="45"/>
                </a:cxn>
                <a:cxn ang="0">
                  <a:pos x="587" y="26"/>
                </a:cxn>
                <a:cxn ang="0">
                  <a:pos x="614" y="2"/>
                </a:cxn>
                <a:cxn ang="0">
                  <a:pos x="629" y="9"/>
                </a:cxn>
                <a:cxn ang="0">
                  <a:pos x="635" y="32"/>
                </a:cxn>
                <a:cxn ang="0">
                  <a:pos x="635" y="59"/>
                </a:cxn>
                <a:cxn ang="0">
                  <a:pos x="635" y="85"/>
                </a:cxn>
                <a:cxn ang="0">
                  <a:pos x="631" y="112"/>
                </a:cxn>
                <a:cxn ang="0">
                  <a:pos x="625" y="135"/>
                </a:cxn>
              </a:cxnLst>
              <a:rect l="0" t="0" r="r" b="b"/>
              <a:pathLst>
                <a:path w="637" h="232">
                  <a:moveTo>
                    <a:pt x="625" y="135"/>
                  </a:moveTo>
                  <a:lnTo>
                    <a:pt x="621" y="140"/>
                  </a:lnTo>
                  <a:lnTo>
                    <a:pt x="619" y="146"/>
                  </a:lnTo>
                  <a:lnTo>
                    <a:pt x="616" y="148"/>
                  </a:lnTo>
                  <a:lnTo>
                    <a:pt x="612" y="154"/>
                  </a:lnTo>
                  <a:lnTo>
                    <a:pt x="608" y="155"/>
                  </a:lnTo>
                  <a:lnTo>
                    <a:pt x="604" y="157"/>
                  </a:lnTo>
                  <a:lnTo>
                    <a:pt x="599" y="159"/>
                  </a:lnTo>
                  <a:lnTo>
                    <a:pt x="593" y="161"/>
                  </a:lnTo>
                  <a:lnTo>
                    <a:pt x="589" y="161"/>
                  </a:lnTo>
                  <a:lnTo>
                    <a:pt x="585" y="161"/>
                  </a:lnTo>
                  <a:lnTo>
                    <a:pt x="581" y="161"/>
                  </a:lnTo>
                  <a:lnTo>
                    <a:pt x="578" y="163"/>
                  </a:lnTo>
                  <a:lnTo>
                    <a:pt x="572" y="163"/>
                  </a:lnTo>
                  <a:lnTo>
                    <a:pt x="568" y="163"/>
                  </a:lnTo>
                  <a:lnTo>
                    <a:pt x="562" y="165"/>
                  </a:lnTo>
                  <a:lnTo>
                    <a:pt x="559" y="167"/>
                  </a:lnTo>
                  <a:lnTo>
                    <a:pt x="553" y="167"/>
                  </a:lnTo>
                  <a:lnTo>
                    <a:pt x="547" y="169"/>
                  </a:lnTo>
                  <a:lnTo>
                    <a:pt x="540" y="169"/>
                  </a:lnTo>
                  <a:lnTo>
                    <a:pt x="534" y="171"/>
                  </a:lnTo>
                  <a:lnTo>
                    <a:pt x="526" y="174"/>
                  </a:lnTo>
                  <a:lnTo>
                    <a:pt x="521" y="176"/>
                  </a:lnTo>
                  <a:lnTo>
                    <a:pt x="511" y="178"/>
                  </a:lnTo>
                  <a:lnTo>
                    <a:pt x="505" y="182"/>
                  </a:lnTo>
                  <a:lnTo>
                    <a:pt x="500" y="182"/>
                  </a:lnTo>
                  <a:lnTo>
                    <a:pt x="496" y="184"/>
                  </a:lnTo>
                  <a:lnTo>
                    <a:pt x="492" y="184"/>
                  </a:lnTo>
                  <a:lnTo>
                    <a:pt x="488" y="186"/>
                  </a:lnTo>
                  <a:lnTo>
                    <a:pt x="481" y="188"/>
                  </a:lnTo>
                  <a:lnTo>
                    <a:pt x="473" y="192"/>
                  </a:lnTo>
                  <a:lnTo>
                    <a:pt x="469" y="192"/>
                  </a:lnTo>
                  <a:lnTo>
                    <a:pt x="465" y="193"/>
                  </a:lnTo>
                  <a:lnTo>
                    <a:pt x="462" y="193"/>
                  </a:lnTo>
                  <a:lnTo>
                    <a:pt x="458" y="195"/>
                  </a:lnTo>
                  <a:lnTo>
                    <a:pt x="452" y="197"/>
                  </a:lnTo>
                  <a:lnTo>
                    <a:pt x="446" y="199"/>
                  </a:lnTo>
                  <a:lnTo>
                    <a:pt x="439" y="201"/>
                  </a:lnTo>
                  <a:lnTo>
                    <a:pt x="433" y="203"/>
                  </a:lnTo>
                  <a:lnTo>
                    <a:pt x="427" y="205"/>
                  </a:lnTo>
                  <a:lnTo>
                    <a:pt x="420" y="207"/>
                  </a:lnTo>
                  <a:lnTo>
                    <a:pt x="414" y="209"/>
                  </a:lnTo>
                  <a:lnTo>
                    <a:pt x="408" y="211"/>
                  </a:lnTo>
                  <a:lnTo>
                    <a:pt x="403" y="213"/>
                  </a:lnTo>
                  <a:lnTo>
                    <a:pt x="397" y="214"/>
                  </a:lnTo>
                  <a:lnTo>
                    <a:pt x="391" y="214"/>
                  </a:lnTo>
                  <a:lnTo>
                    <a:pt x="386" y="216"/>
                  </a:lnTo>
                  <a:lnTo>
                    <a:pt x="378" y="216"/>
                  </a:lnTo>
                  <a:lnTo>
                    <a:pt x="372" y="218"/>
                  </a:lnTo>
                  <a:lnTo>
                    <a:pt x="365" y="218"/>
                  </a:lnTo>
                  <a:lnTo>
                    <a:pt x="359" y="220"/>
                  </a:lnTo>
                  <a:lnTo>
                    <a:pt x="351" y="220"/>
                  </a:lnTo>
                  <a:lnTo>
                    <a:pt x="344" y="222"/>
                  </a:lnTo>
                  <a:lnTo>
                    <a:pt x="340" y="222"/>
                  </a:lnTo>
                  <a:lnTo>
                    <a:pt x="336" y="222"/>
                  </a:lnTo>
                  <a:lnTo>
                    <a:pt x="332" y="222"/>
                  </a:lnTo>
                  <a:lnTo>
                    <a:pt x="329" y="224"/>
                  </a:lnTo>
                  <a:lnTo>
                    <a:pt x="325" y="224"/>
                  </a:lnTo>
                  <a:lnTo>
                    <a:pt x="321" y="224"/>
                  </a:lnTo>
                  <a:lnTo>
                    <a:pt x="315" y="226"/>
                  </a:lnTo>
                  <a:lnTo>
                    <a:pt x="313" y="226"/>
                  </a:lnTo>
                  <a:lnTo>
                    <a:pt x="308" y="226"/>
                  </a:lnTo>
                  <a:lnTo>
                    <a:pt x="302" y="226"/>
                  </a:lnTo>
                  <a:lnTo>
                    <a:pt x="298" y="226"/>
                  </a:lnTo>
                  <a:lnTo>
                    <a:pt x="294" y="228"/>
                  </a:lnTo>
                  <a:lnTo>
                    <a:pt x="289" y="228"/>
                  </a:lnTo>
                  <a:lnTo>
                    <a:pt x="285" y="228"/>
                  </a:lnTo>
                  <a:lnTo>
                    <a:pt x="279" y="228"/>
                  </a:lnTo>
                  <a:lnTo>
                    <a:pt x="275" y="228"/>
                  </a:lnTo>
                  <a:lnTo>
                    <a:pt x="268" y="228"/>
                  </a:lnTo>
                  <a:lnTo>
                    <a:pt x="264" y="228"/>
                  </a:lnTo>
                  <a:lnTo>
                    <a:pt x="256" y="228"/>
                  </a:lnTo>
                  <a:lnTo>
                    <a:pt x="253" y="228"/>
                  </a:lnTo>
                  <a:lnTo>
                    <a:pt x="247" y="228"/>
                  </a:lnTo>
                  <a:lnTo>
                    <a:pt x="241" y="228"/>
                  </a:lnTo>
                  <a:lnTo>
                    <a:pt x="235" y="228"/>
                  </a:lnTo>
                  <a:lnTo>
                    <a:pt x="230" y="230"/>
                  </a:lnTo>
                  <a:lnTo>
                    <a:pt x="224" y="230"/>
                  </a:lnTo>
                  <a:lnTo>
                    <a:pt x="218" y="230"/>
                  </a:lnTo>
                  <a:lnTo>
                    <a:pt x="213" y="230"/>
                  </a:lnTo>
                  <a:lnTo>
                    <a:pt x="207" y="230"/>
                  </a:lnTo>
                  <a:lnTo>
                    <a:pt x="201" y="230"/>
                  </a:lnTo>
                  <a:lnTo>
                    <a:pt x="195" y="230"/>
                  </a:lnTo>
                  <a:lnTo>
                    <a:pt x="190" y="230"/>
                  </a:lnTo>
                  <a:lnTo>
                    <a:pt x="186" y="230"/>
                  </a:lnTo>
                  <a:lnTo>
                    <a:pt x="178" y="230"/>
                  </a:lnTo>
                  <a:lnTo>
                    <a:pt x="173" y="230"/>
                  </a:lnTo>
                  <a:lnTo>
                    <a:pt x="167" y="230"/>
                  </a:lnTo>
                  <a:lnTo>
                    <a:pt x="163" y="230"/>
                  </a:lnTo>
                  <a:lnTo>
                    <a:pt x="156" y="230"/>
                  </a:lnTo>
                  <a:lnTo>
                    <a:pt x="150" y="230"/>
                  </a:lnTo>
                  <a:lnTo>
                    <a:pt x="144" y="230"/>
                  </a:lnTo>
                  <a:lnTo>
                    <a:pt x="138" y="230"/>
                  </a:lnTo>
                  <a:lnTo>
                    <a:pt x="133" y="230"/>
                  </a:lnTo>
                  <a:lnTo>
                    <a:pt x="129" y="230"/>
                  </a:lnTo>
                  <a:lnTo>
                    <a:pt x="123" y="230"/>
                  </a:lnTo>
                  <a:lnTo>
                    <a:pt x="118" y="230"/>
                  </a:lnTo>
                  <a:lnTo>
                    <a:pt x="112" y="230"/>
                  </a:lnTo>
                  <a:lnTo>
                    <a:pt x="108" y="230"/>
                  </a:lnTo>
                  <a:lnTo>
                    <a:pt x="102" y="230"/>
                  </a:lnTo>
                  <a:lnTo>
                    <a:pt x="99" y="232"/>
                  </a:lnTo>
                  <a:lnTo>
                    <a:pt x="93" y="230"/>
                  </a:lnTo>
                  <a:lnTo>
                    <a:pt x="87" y="230"/>
                  </a:lnTo>
                  <a:lnTo>
                    <a:pt x="81" y="230"/>
                  </a:lnTo>
                  <a:lnTo>
                    <a:pt x="78" y="230"/>
                  </a:lnTo>
                  <a:lnTo>
                    <a:pt x="72" y="230"/>
                  </a:lnTo>
                  <a:lnTo>
                    <a:pt x="68" y="230"/>
                  </a:lnTo>
                  <a:lnTo>
                    <a:pt x="64" y="230"/>
                  </a:lnTo>
                  <a:lnTo>
                    <a:pt x="60" y="230"/>
                  </a:lnTo>
                  <a:lnTo>
                    <a:pt x="55" y="230"/>
                  </a:lnTo>
                  <a:lnTo>
                    <a:pt x="51" y="230"/>
                  </a:lnTo>
                  <a:lnTo>
                    <a:pt x="47" y="230"/>
                  </a:lnTo>
                  <a:lnTo>
                    <a:pt x="43" y="230"/>
                  </a:lnTo>
                  <a:lnTo>
                    <a:pt x="40" y="230"/>
                  </a:lnTo>
                  <a:lnTo>
                    <a:pt x="36" y="230"/>
                  </a:lnTo>
                  <a:lnTo>
                    <a:pt x="32" y="230"/>
                  </a:lnTo>
                  <a:lnTo>
                    <a:pt x="30" y="230"/>
                  </a:lnTo>
                  <a:lnTo>
                    <a:pt x="22" y="230"/>
                  </a:lnTo>
                  <a:lnTo>
                    <a:pt x="17" y="230"/>
                  </a:lnTo>
                  <a:lnTo>
                    <a:pt x="11" y="230"/>
                  </a:lnTo>
                  <a:lnTo>
                    <a:pt x="9" y="230"/>
                  </a:lnTo>
                  <a:lnTo>
                    <a:pt x="2" y="230"/>
                  </a:lnTo>
                  <a:lnTo>
                    <a:pt x="0" y="228"/>
                  </a:lnTo>
                  <a:lnTo>
                    <a:pt x="0" y="226"/>
                  </a:lnTo>
                  <a:lnTo>
                    <a:pt x="3" y="224"/>
                  </a:lnTo>
                  <a:lnTo>
                    <a:pt x="7" y="222"/>
                  </a:lnTo>
                  <a:lnTo>
                    <a:pt x="11" y="222"/>
                  </a:lnTo>
                  <a:lnTo>
                    <a:pt x="15" y="220"/>
                  </a:lnTo>
                  <a:lnTo>
                    <a:pt x="21" y="220"/>
                  </a:lnTo>
                  <a:lnTo>
                    <a:pt x="24" y="218"/>
                  </a:lnTo>
                  <a:lnTo>
                    <a:pt x="32" y="218"/>
                  </a:lnTo>
                  <a:lnTo>
                    <a:pt x="38" y="216"/>
                  </a:lnTo>
                  <a:lnTo>
                    <a:pt x="45" y="214"/>
                  </a:lnTo>
                  <a:lnTo>
                    <a:pt x="49" y="214"/>
                  </a:lnTo>
                  <a:lnTo>
                    <a:pt x="53" y="213"/>
                  </a:lnTo>
                  <a:lnTo>
                    <a:pt x="59" y="213"/>
                  </a:lnTo>
                  <a:lnTo>
                    <a:pt x="62" y="213"/>
                  </a:lnTo>
                  <a:lnTo>
                    <a:pt x="66" y="213"/>
                  </a:lnTo>
                  <a:lnTo>
                    <a:pt x="70" y="211"/>
                  </a:lnTo>
                  <a:lnTo>
                    <a:pt x="76" y="211"/>
                  </a:lnTo>
                  <a:lnTo>
                    <a:pt x="80" y="211"/>
                  </a:lnTo>
                  <a:lnTo>
                    <a:pt x="83" y="209"/>
                  </a:lnTo>
                  <a:lnTo>
                    <a:pt x="89" y="209"/>
                  </a:lnTo>
                  <a:lnTo>
                    <a:pt x="93" y="207"/>
                  </a:lnTo>
                  <a:lnTo>
                    <a:pt x="99" y="207"/>
                  </a:lnTo>
                  <a:lnTo>
                    <a:pt x="102" y="207"/>
                  </a:lnTo>
                  <a:lnTo>
                    <a:pt x="108" y="205"/>
                  </a:lnTo>
                  <a:lnTo>
                    <a:pt x="112" y="205"/>
                  </a:lnTo>
                  <a:lnTo>
                    <a:pt x="118" y="205"/>
                  </a:lnTo>
                  <a:lnTo>
                    <a:pt x="123" y="205"/>
                  </a:lnTo>
                  <a:lnTo>
                    <a:pt x="129" y="203"/>
                  </a:lnTo>
                  <a:lnTo>
                    <a:pt x="133" y="203"/>
                  </a:lnTo>
                  <a:lnTo>
                    <a:pt x="138" y="203"/>
                  </a:lnTo>
                  <a:lnTo>
                    <a:pt x="144" y="203"/>
                  </a:lnTo>
                  <a:lnTo>
                    <a:pt x="150" y="201"/>
                  </a:lnTo>
                  <a:lnTo>
                    <a:pt x="156" y="201"/>
                  </a:lnTo>
                  <a:lnTo>
                    <a:pt x="161" y="201"/>
                  </a:lnTo>
                  <a:lnTo>
                    <a:pt x="165" y="199"/>
                  </a:lnTo>
                  <a:lnTo>
                    <a:pt x="171" y="199"/>
                  </a:lnTo>
                  <a:lnTo>
                    <a:pt x="176" y="199"/>
                  </a:lnTo>
                  <a:lnTo>
                    <a:pt x="182" y="199"/>
                  </a:lnTo>
                  <a:lnTo>
                    <a:pt x="188" y="197"/>
                  </a:lnTo>
                  <a:lnTo>
                    <a:pt x="194" y="197"/>
                  </a:lnTo>
                  <a:lnTo>
                    <a:pt x="197" y="197"/>
                  </a:lnTo>
                  <a:lnTo>
                    <a:pt x="205" y="197"/>
                  </a:lnTo>
                  <a:lnTo>
                    <a:pt x="209" y="195"/>
                  </a:lnTo>
                  <a:lnTo>
                    <a:pt x="214" y="195"/>
                  </a:lnTo>
                  <a:lnTo>
                    <a:pt x="220" y="195"/>
                  </a:lnTo>
                  <a:lnTo>
                    <a:pt x="226" y="195"/>
                  </a:lnTo>
                  <a:lnTo>
                    <a:pt x="232" y="193"/>
                  </a:lnTo>
                  <a:lnTo>
                    <a:pt x="237" y="193"/>
                  </a:lnTo>
                  <a:lnTo>
                    <a:pt x="241" y="193"/>
                  </a:lnTo>
                  <a:lnTo>
                    <a:pt x="249" y="193"/>
                  </a:lnTo>
                  <a:lnTo>
                    <a:pt x="253" y="192"/>
                  </a:lnTo>
                  <a:lnTo>
                    <a:pt x="258" y="192"/>
                  </a:lnTo>
                  <a:lnTo>
                    <a:pt x="262" y="190"/>
                  </a:lnTo>
                  <a:lnTo>
                    <a:pt x="268" y="190"/>
                  </a:lnTo>
                  <a:lnTo>
                    <a:pt x="272" y="188"/>
                  </a:lnTo>
                  <a:lnTo>
                    <a:pt x="277" y="188"/>
                  </a:lnTo>
                  <a:lnTo>
                    <a:pt x="281" y="186"/>
                  </a:lnTo>
                  <a:lnTo>
                    <a:pt x="287" y="186"/>
                  </a:lnTo>
                  <a:lnTo>
                    <a:pt x="291" y="184"/>
                  </a:lnTo>
                  <a:lnTo>
                    <a:pt x="296" y="184"/>
                  </a:lnTo>
                  <a:lnTo>
                    <a:pt x="300" y="182"/>
                  </a:lnTo>
                  <a:lnTo>
                    <a:pt x="306" y="182"/>
                  </a:lnTo>
                  <a:lnTo>
                    <a:pt x="310" y="180"/>
                  </a:lnTo>
                  <a:lnTo>
                    <a:pt x="315" y="180"/>
                  </a:lnTo>
                  <a:lnTo>
                    <a:pt x="319" y="178"/>
                  </a:lnTo>
                  <a:lnTo>
                    <a:pt x="325" y="178"/>
                  </a:lnTo>
                  <a:lnTo>
                    <a:pt x="329" y="176"/>
                  </a:lnTo>
                  <a:lnTo>
                    <a:pt x="332" y="174"/>
                  </a:lnTo>
                  <a:lnTo>
                    <a:pt x="336" y="173"/>
                  </a:lnTo>
                  <a:lnTo>
                    <a:pt x="342" y="173"/>
                  </a:lnTo>
                  <a:lnTo>
                    <a:pt x="346" y="171"/>
                  </a:lnTo>
                  <a:lnTo>
                    <a:pt x="349" y="169"/>
                  </a:lnTo>
                  <a:lnTo>
                    <a:pt x="353" y="167"/>
                  </a:lnTo>
                  <a:lnTo>
                    <a:pt x="359" y="167"/>
                  </a:lnTo>
                  <a:lnTo>
                    <a:pt x="361" y="165"/>
                  </a:lnTo>
                  <a:lnTo>
                    <a:pt x="367" y="163"/>
                  </a:lnTo>
                  <a:lnTo>
                    <a:pt x="370" y="161"/>
                  </a:lnTo>
                  <a:lnTo>
                    <a:pt x="374" y="161"/>
                  </a:lnTo>
                  <a:lnTo>
                    <a:pt x="378" y="159"/>
                  </a:lnTo>
                  <a:lnTo>
                    <a:pt x="382" y="157"/>
                  </a:lnTo>
                  <a:lnTo>
                    <a:pt x="388" y="155"/>
                  </a:lnTo>
                  <a:lnTo>
                    <a:pt x="391" y="155"/>
                  </a:lnTo>
                  <a:lnTo>
                    <a:pt x="397" y="152"/>
                  </a:lnTo>
                  <a:lnTo>
                    <a:pt x="405" y="148"/>
                  </a:lnTo>
                  <a:lnTo>
                    <a:pt x="412" y="144"/>
                  </a:lnTo>
                  <a:lnTo>
                    <a:pt x="420" y="140"/>
                  </a:lnTo>
                  <a:lnTo>
                    <a:pt x="426" y="136"/>
                  </a:lnTo>
                  <a:lnTo>
                    <a:pt x="433" y="135"/>
                  </a:lnTo>
                  <a:lnTo>
                    <a:pt x="441" y="131"/>
                  </a:lnTo>
                  <a:lnTo>
                    <a:pt x="448" y="127"/>
                  </a:lnTo>
                  <a:lnTo>
                    <a:pt x="454" y="123"/>
                  </a:lnTo>
                  <a:lnTo>
                    <a:pt x="460" y="121"/>
                  </a:lnTo>
                  <a:lnTo>
                    <a:pt x="465" y="116"/>
                  </a:lnTo>
                  <a:lnTo>
                    <a:pt x="473" y="114"/>
                  </a:lnTo>
                  <a:lnTo>
                    <a:pt x="479" y="110"/>
                  </a:lnTo>
                  <a:lnTo>
                    <a:pt x="484" y="108"/>
                  </a:lnTo>
                  <a:lnTo>
                    <a:pt x="490" y="104"/>
                  </a:lnTo>
                  <a:lnTo>
                    <a:pt x="496" y="102"/>
                  </a:lnTo>
                  <a:lnTo>
                    <a:pt x="502" y="98"/>
                  </a:lnTo>
                  <a:lnTo>
                    <a:pt x="507" y="95"/>
                  </a:lnTo>
                  <a:lnTo>
                    <a:pt x="511" y="91"/>
                  </a:lnTo>
                  <a:lnTo>
                    <a:pt x="517" y="87"/>
                  </a:lnTo>
                  <a:lnTo>
                    <a:pt x="523" y="83"/>
                  </a:lnTo>
                  <a:lnTo>
                    <a:pt x="528" y="79"/>
                  </a:lnTo>
                  <a:lnTo>
                    <a:pt x="532" y="74"/>
                  </a:lnTo>
                  <a:lnTo>
                    <a:pt x="538" y="72"/>
                  </a:lnTo>
                  <a:lnTo>
                    <a:pt x="543" y="66"/>
                  </a:lnTo>
                  <a:lnTo>
                    <a:pt x="547" y="62"/>
                  </a:lnTo>
                  <a:lnTo>
                    <a:pt x="553" y="59"/>
                  </a:lnTo>
                  <a:lnTo>
                    <a:pt x="559" y="53"/>
                  </a:lnTo>
                  <a:lnTo>
                    <a:pt x="562" y="49"/>
                  </a:lnTo>
                  <a:lnTo>
                    <a:pt x="566" y="45"/>
                  </a:lnTo>
                  <a:lnTo>
                    <a:pt x="572" y="41"/>
                  </a:lnTo>
                  <a:lnTo>
                    <a:pt x="576" y="38"/>
                  </a:lnTo>
                  <a:lnTo>
                    <a:pt x="580" y="34"/>
                  </a:lnTo>
                  <a:lnTo>
                    <a:pt x="583" y="30"/>
                  </a:lnTo>
                  <a:lnTo>
                    <a:pt x="587" y="26"/>
                  </a:lnTo>
                  <a:lnTo>
                    <a:pt x="591" y="22"/>
                  </a:lnTo>
                  <a:lnTo>
                    <a:pt x="599" y="15"/>
                  </a:lnTo>
                  <a:lnTo>
                    <a:pt x="604" y="11"/>
                  </a:lnTo>
                  <a:lnTo>
                    <a:pt x="610" y="5"/>
                  </a:lnTo>
                  <a:lnTo>
                    <a:pt x="614" y="2"/>
                  </a:lnTo>
                  <a:lnTo>
                    <a:pt x="619" y="0"/>
                  </a:lnTo>
                  <a:lnTo>
                    <a:pt x="623" y="2"/>
                  </a:lnTo>
                  <a:lnTo>
                    <a:pt x="625" y="2"/>
                  </a:lnTo>
                  <a:lnTo>
                    <a:pt x="627" y="5"/>
                  </a:lnTo>
                  <a:lnTo>
                    <a:pt x="629" y="9"/>
                  </a:lnTo>
                  <a:lnTo>
                    <a:pt x="633" y="17"/>
                  </a:lnTo>
                  <a:lnTo>
                    <a:pt x="633" y="19"/>
                  </a:lnTo>
                  <a:lnTo>
                    <a:pt x="633" y="22"/>
                  </a:lnTo>
                  <a:lnTo>
                    <a:pt x="633" y="28"/>
                  </a:lnTo>
                  <a:lnTo>
                    <a:pt x="635" y="32"/>
                  </a:lnTo>
                  <a:lnTo>
                    <a:pt x="635" y="36"/>
                  </a:lnTo>
                  <a:lnTo>
                    <a:pt x="635" y="41"/>
                  </a:lnTo>
                  <a:lnTo>
                    <a:pt x="635" y="47"/>
                  </a:lnTo>
                  <a:lnTo>
                    <a:pt x="637" y="53"/>
                  </a:lnTo>
                  <a:lnTo>
                    <a:pt x="635" y="59"/>
                  </a:lnTo>
                  <a:lnTo>
                    <a:pt x="635" y="64"/>
                  </a:lnTo>
                  <a:lnTo>
                    <a:pt x="635" y="68"/>
                  </a:lnTo>
                  <a:lnTo>
                    <a:pt x="635" y="74"/>
                  </a:lnTo>
                  <a:lnTo>
                    <a:pt x="635" y="79"/>
                  </a:lnTo>
                  <a:lnTo>
                    <a:pt x="635" y="85"/>
                  </a:lnTo>
                  <a:lnTo>
                    <a:pt x="633" y="91"/>
                  </a:lnTo>
                  <a:lnTo>
                    <a:pt x="633" y="97"/>
                  </a:lnTo>
                  <a:lnTo>
                    <a:pt x="633" y="102"/>
                  </a:lnTo>
                  <a:lnTo>
                    <a:pt x="631" y="106"/>
                  </a:lnTo>
                  <a:lnTo>
                    <a:pt x="631" y="112"/>
                  </a:lnTo>
                  <a:lnTo>
                    <a:pt x="629" y="117"/>
                  </a:lnTo>
                  <a:lnTo>
                    <a:pt x="629" y="121"/>
                  </a:lnTo>
                  <a:lnTo>
                    <a:pt x="627" y="125"/>
                  </a:lnTo>
                  <a:lnTo>
                    <a:pt x="627" y="131"/>
                  </a:lnTo>
                  <a:lnTo>
                    <a:pt x="625" y="135"/>
                  </a:lnTo>
                  <a:lnTo>
                    <a:pt x="625" y="1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52636" name="Freeform 60"/>
            <p:cNvSpPr>
              <a:spLocks/>
            </p:cNvSpPr>
            <p:nvPr/>
          </p:nvSpPr>
          <p:spPr bwMode="auto">
            <a:xfrm>
              <a:off x="3048" y="1836"/>
              <a:ext cx="277" cy="168"/>
            </a:xfrm>
            <a:custGeom>
              <a:avLst/>
              <a:gdLst/>
              <a:ahLst/>
              <a:cxnLst>
                <a:cxn ang="0">
                  <a:pos x="244" y="0"/>
                </a:cxn>
                <a:cxn ang="0">
                  <a:pos x="213" y="2"/>
                </a:cxn>
                <a:cxn ang="0">
                  <a:pos x="194" y="4"/>
                </a:cxn>
                <a:cxn ang="0">
                  <a:pos x="173" y="10"/>
                </a:cxn>
                <a:cxn ang="0">
                  <a:pos x="149" y="13"/>
                </a:cxn>
                <a:cxn ang="0">
                  <a:pos x="126" y="19"/>
                </a:cxn>
                <a:cxn ang="0">
                  <a:pos x="103" y="27"/>
                </a:cxn>
                <a:cxn ang="0">
                  <a:pos x="82" y="34"/>
                </a:cxn>
                <a:cxn ang="0">
                  <a:pos x="52" y="55"/>
                </a:cxn>
                <a:cxn ang="0">
                  <a:pos x="29" y="84"/>
                </a:cxn>
                <a:cxn ang="0">
                  <a:pos x="14" y="112"/>
                </a:cxn>
                <a:cxn ang="0">
                  <a:pos x="4" y="137"/>
                </a:cxn>
                <a:cxn ang="0">
                  <a:pos x="0" y="164"/>
                </a:cxn>
                <a:cxn ang="0">
                  <a:pos x="4" y="186"/>
                </a:cxn>
                <a:cxn ang="0">
                  <a:pos x="12" y="211"/>
                </a:cxn>
                <a:cxn ang="0">
                  <a:pos x="27" y="234"/>
                </a:cxn>
                <a:cxn ang="0">
                  <a:pos x="44" y="255"/>
                </a:cxn>
                <a:cxn ang="0">
                  <a:pos x="67" y="272"/>
                </a:cxn>
                <a:cxn ang="0">
                  <a:pos x="93" y="287"/>
                </a:cxn>
                <a:cxn ang="0">
                  <a:pos x="120" y="300"/>
                </a:cxn>
                <a:cxn ang="0">
                  <a:pos x="152" y="314"/>
                </a:cxn>
                <a:cxn ang="0">
                  <a:pos x="185" y="325"/>
                </a:cxn>
                <a:cxn ang="0">
                  <a:pos x="213" y="331"/>
                </a:cxn>
                <a:cxn ang="0">
                  <a:pos x="232" y="335"/>
                </a:cxn>
                <a:cxn ang="0">
                  <a:pos x="251" y="337"/>
                </a:cxn>
                <a:cxn ang="0">
                  <a:pos x="270" y="337"/>
                </a:cxn>
                <a:cxn ang="0">
                  <a:pos x="291" y="337"/>
                </a:cxn>
                <a:cxn ang="0">
                  <a:pos x="310" y="337"/>
                </a:cxn>
                <a:cxn ang="0">
                  <a:pos x="337" y="335"/>
                </a:cxn>
                <a:cxn ang="0">
                  <a:pos x="365" y="331"/>
                </a:cxn>
                <a:cxn ang="0">
                  <a:pos x="399" y="325"/>
                </a:cxn>
                <a:cxn ang="0">
                  <a:pos x="426" y="316"/>
                </a:cxn>
                <a:cxn ang="0">
                  <a:pos x="449" y="304"/>
                </a:cxn>
                <a:cxn ang="0">
                  <a:pos x="468" y="289"/>
                </a:cxn>
                <a:cxn ang="0">
                  <a:pos x="498" y="261"/>
                </a:cxn>
                <a:cxn ang="0">
                  <a:pos x="515" y="234"/>
                </a:cxn>
                <a:cxn ang="0">
                  <a:pos x="531" y="207"/>
                </a:cxn>
                <a:cxn ang="0">
                  <a:pos x="546" y="177"/>
                </a:cxn>
                <a:cxn ang="0">
                  <a:pos x="553" y="148"/>
                </a:cxn>
                <a:cxn ang="0">
                  <a:pos x="546" y="133"/>
                </a:cxn>
                <a:cxn ang="0">
                  <a:pos x="519" y="137"/>
                </a:cxn>
                <a:cxn ang="0">
                  <a:pos x="498" y="145"/>
                </a:cxn>
                <a:cxn ang="0">
                  <a:pos x="476" y="152"/>
                </a:cxn>
                <a:cxn ang="0">
                  <a:pos x="447" y="160"/>
                </a:cxn>
                <a:cxn ang="0">
                  <a:pos x="417" y="169"/>
                </a:cxn>
                <a:cxn ang="0">
                  <a:pos x="384" y="175"/>
                </a:cxn>
                <a:cxn ang="0">
                  <a:pos x="363" y="175"/>
                </a:cxn>
                <a:cxn ang="0">
                  <a:pos x="342" y="175"/>
                </a:cxn>
                <a:cxn ang="0">
                  <a:pos x="323" y="173"/>
                </a:cxn>
                <a:cxn ang="0">
                  <a:pos x="303" y="169"/>
                </a:cxn>
                <a:cxn ang="0">
                  <a:pos x="282" y="166"/>
                </a:cxn>
                <a:cxn ang="0">
                  <a:pos x="261" y="160"/>
                </a:cxn>
                <a:cxn ang="0">
                  <a:pos x="240" y="154"/>
                </a:cxn>
                <a:cxn ang="0">
                  <a:pos x="221" y="146"/>
                </a:cxn>
                <a:cxn ang="0">
                  <a:pos x="190" y="133"/>
                </a:cxn>
                <a:cxn ang="0">
                  <a:pos x="162" y="116"/>
                </a:cxn>
                <a:cxn ang="0">
                  <a:pos x="150" y="95"/>
                </a:cxn>
                <a:cxn ang="0">
                  <a:pos x="160" y="70"/>
                </a:cxn>
                <a:cxn ang="0">
                  <a:pos x="183" y="48"/>
                </a:cxn>
                <a:cxn ang="0">
                  <a:pos x="211" y="27"/>
                </a:cxn>
                <a:cxn ang="0">
                  <a:pos x="238" y="12"/>
                </a:cxn>
                <a:cxn ang="0">
                  <a:pos x="257" y="0"/>
                </a:cxn>
              </a:cxnLst>
              <a:rect l="0" t="0" r="r" b="b"/>
              <a:pathLst>
                <a:path w="553" h="337">
                  <a:moveTo>
                    <a:pt x="259" y="0"/>
                  </a:moveTo>
                  <a:lnTo>
                    <a:pt x="257" y="0"/>
                  </a:lnTo>
                  <a:lnTo>
                    <a:pt x="251" y="0"/>
                  </a:lnTo>
                  <a:lnTo>
                    <a:pt x="247" y="0"/>
                  </a:lnTo>
                  <a:lnTo>
                    <a:pt x="244" y="0"/>
                  </a:lnTo>
                  <a:lnTo>
                    <a:pt x="238" y="0"/>
                  </a:lnTo>
                  <a:lnTo>
                    <a:pt x="232" y="2"/>
                  </a:lnTo>
                  <a:lnTo>
                    <a:pt x="225" y="2"/>
                  </a:lnTo>
                  <a:lnTo>
                    <a:pt x="217" y="2"/>
                  </a:lnTo>
                  <a:lnTo>
                    <a:pt x="213" y="2"/>
                  </a:lnTo>
                  <a:lnTo>
                    <a:pt x="211" y="2"/>
                  </a:lnTo>
                  <a:lnTo>
                    <a:pt x="206" y="4"/>
                  </a:lnTo>
                  <a:lnTo>
                    <a:pt x="204" y="4"/>
                  </a:lnTo>
                  <a:lnTo>
                    <a:pt x="198" y="4"/>
                  </a:lnTo>
                  <a:lnTo>
                    <a:pt x="194" y="4"/>
                  </a:lnTo>
                  <a:lnTo>
                    <a:pt x="190" y="6"/>
                  </a:lnTo>
                  <a:lnTo>
                    <a:pt x="185" y="6"/>
                  </a:lnTo>
                  <a:lnTo>
                    <a:pt x="181" y="6"/>
                  </a:lnTo>
                  <a:lnTo>
                    <a:pt x="177" y="8"/>
                  </a:lnTo>
                  <a:lnTo>
                    <a:pt x="173" y="10"/>
                  </a:lnTo>
                  <a:lnTo>
                    <a:pt x="168" y="10"/>
                  </a:lnTo>
                  <a:lnTo>
                    <a:pt x="162" y="10"/>
                  </a:lnTo>
                  <a:lnTo>
                    <a:pt x="158" y="12"/>
                  </a:lnTo>
                  <a:lnTo>
                    <a:pt x="152" y="12"/>
                  </a:lnTo>
                  <a:lnTo>
                    <a:pt x="149" y="13"/>
                  </a:lnTo>
                  <a:lnTo>
                    <a:pt x="145" y="13"/>
                  </a:lnTo>
                  <a:lnTo>
                    <a:pt x="139" y="15"/>
                  </a:lnTo>
                  <a:lnTo>
                    <a:pt x="133" y="15"/>
                  </a:lnTo>
                  <a:lnTo>
                    <a:pt x="129" y="17"/>
                  </a:lnTo>
                  <a:lnTo>
                    <a:pt x="126" y="19"/>
                  </a:lnTo>
                  <a:lnTo>
                    <a:pt x="120" y="19"/>
                  </a:lnTo>
                  <a:lnTo>
                    <a:pt x="116" y="21"/>
                  </a:lnTo>
                  <a:lnTo>
                    <a:pt x="112" y="23"/>
                  </a:lnTo>
                  <a:lnTo>
                    <a:pt x="107" y="25"/>
                  </a:lnTo>
                  <a:lnTo>
                    <a:pt x="103" y="27"/>
                  </a:lnTo>
                  <a:lnTo>
                    <a:pt x="99" y="29"/>
                  </a:lnTo>
                  <a:lnTo>
                    <a:pt x="95" y="31"/>
                  </a:lnTo>
                  <a:lnTo>
                    <a:pt x="91" y="32"/>
                  </a:lnTo>
                  <a:lnTo>
                    <a:pt x="86" y="34"/>
                  </a:lnTo>
                  <a:lnTo>
                    <a:pt x="82" y="34"/>
                  </a:lnTo>
                  <a:lnTo>
                    <a:pt x="78" y="36"/>
                  </a:lnTo>
                  <a:lnTo>
                    <a:pt x="71" y="42"/>
                  </a:lnTo>
                  <a:lnTo>
                    <a:pt x="63" y="46"/>
                  </a:lnTo>
                  <a:lnTo>
                    <a:pt x="57" y="50"/>
                  </a:lnTo>
                  <a:lnTo>
                    <a:pt x="52" y="55"/>
                  </a:lnTo>
                  <a:lnTo>
                    <a:pt x="46" y="61"/>
                  </a:lnTo>
                  <a:lnTo>
                    <a:pt x="42" y="67"/>
                  </a:lnTo>
                  <a:lnTo>
                    <a:pt x="36" y="72"/>
                  </a:lnTo>
                  <a:lnTo>
                    <a:pt x="33" y="78"/>
                  </a:lnTo>
                  <a:lnTo>
                    <a:pt x="29" y="84"/>
                  </a:lnTo>
                  <a:lnTo>
                    <a:pt x="25" y="89"/>
                  </a:lnTo>
                  <a:lnTo>
                    <a:pt x="21" y="95"/>
                  </a:lnTo>
                  <a:lnTo>
                    <a:pt x="19" y="101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6"/>
                  </a:lnTo>
                  <a:lnTo>
                    <a:pt x="8" y="122"/>
                  </a:lnTo>
                  <a:lnTo>
                    <a:pt x="6" y="127"/>
                  </a:lnTo>
                  <a:lnTo>
                    <a:pt x="6" y="133"/>
                  </a:lnTo>
                  <a:lnTo>
                    <a:pt x="4" y="137"/>
                  </a:lnTo>
                  <a:lnTo>
                    <a:pt x="2" y="143"/>
                  </a:lnTo>
                  <a:lnTo>
                    <a:pt x="2" y="148"/>
                  </a:lnTo>
                  <a:lnTo>
                    <a:pt x="2" y="154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0" y="167"/>
                  </a:lnTo>
                  <a:lnTo>
                    <a:pt x="0" y="173"/>
                  </a:lnTo>
                  <a:lnTo>
                    <a:pt x="0" y="177"/>
                  </a:lnTo>
                  <a:lnTo>
                    <a:pt x="2" y="183"/>
                  </a:lnTo>
                  <a:lnTo>
                    <a:pt x="4" y="186"/>
                  </a:lnTo>
                  <a:lnTo>
                    <a:pt x="6" y="192"/>
                  </a:lnTo>
                  <a:lnTo>
                    <a:pt x="6" y="196"/>
                  </a:lnTo>
                  <a:lnTo>
                    <a:pt x="8" y="202"/>
                  </a:lnTo>
                  <a:lnTo>
                    <a:pt x="10" y="205"/>
                  </a:lnTo>
                  <a:lnTo>
                    <a:pt x="12" y="211"/>
                  </a:lnTo>
                  <a:lnTo>
                    <a:pt x="14" y="215"/>
                  </a:lnTo>
                  <a:lnTo>
                    <a:pt x="17" y="221"/>
                  </a:lnTo>
                  <a:lnTo>
                    <a:pt x="19" y="224"/>
                  </a:lnTo>
                  <a:lnTo>
                    <a:pt x="23" y="230"/>
                  </a:lnTo>
                  <a:lnTo>
                    <a:pt x="27" y="234"/>
                  </a:lnTo>
                  <a:lnTo>
                    <a:pt x="29" y="238"/>
                  </a:lnTo>
                  <a:lnTo>
                    <a:pt x="33" y="242"/>
                  </a:lnTo>
                  <a:lnTo>
                    <a:pt x="36" y="247"/>
                  </a:lnTo>
                  <a:lnTo>
                    <a:pt x="40" y="249"/>
                  </a:lnTo>
                  <a:lnTo>
                    <a:pt x="44" y="255"/>
                  </a:lnTo>
                  <a:lnTo>
                    <a:pt x="50" y="257"/>
                  </a:lnTo>
                  <a:lnTo>
                    <a:pt x="53" y="262"/>
                  </a:lnTo>
                  <a:lnTo>
                    <a:pt x="57" y="264"/>
                  </a:lnTo>
                  <a:lnTo>
                    <a:pt x="63" y="268"/>
                  </a:lnTo>
                  <a:lnTo>
                    <a:pt x="67" y="272"/>
                  </a:lnTo>
                  <a:lnTo>
                    <a:pt x="72" y="276"/>
                  </a:lnTo>
                  <a:lnTo>
                    <a:pt x="76" y="278"/>
                  </a:lnTo>
                  <a:lnTo>
                    <a:pt x="82" y="281"/>
                  </a:lnTo>
                  <a:lnTo>
                    <a:pt x="86" y="285"/>
                  </a:lnTo>
                  <a:lnTo>
                    <a:pt x="93" y="287"/>
                  </a:lnTo>
                  <a:lnTo>
                    <a:pt x="97" y="291"/>
                  </a:lnTo>
                  <a:lnTo>
                    <a:pt x="103" y="293"/>
                  </a:lnTo>
                  <a:lnTo>
                    <a:pt x="109" y="297"/>
                  </a:lnTo>
                  <a:lnTo>
                    <a:pt x="114" y="299"/>
                  </a:lnTo>
                  <a:lnTo>
                    <a:pt x="120" y="300"/>
                  </a:lnTo>
                  <a:lnTo>
                    <a:pt x="126" y="304"/>
                  </a:lnTo>
                  <a:lnTo>
                    <a:pt x="133" y="306"/>
                  </a:lnTo>
                  <a:lnTo>
                    <a:pt x="139" y="310"/>
                  </a:lnTo>
                  <a:lnTo>
                    <a:pt x="145" y="312"/>
                  </a:lnTo>
                  <a:lnTo>
                    <a:pt x="152" y="314"/>
                  </a:lnTo>
                  <a:lnTo>
                    <a:pt x="158" y="316"/>
                  </a:lnTo>
                  <a:lnTo>
                    <a:pt x="164" y="319"/>
                  </a:lnTo>
                  <a:lnTo>
                    <a:pt x="169" y="321"/>
                  </a:lnTo>
                  <a:lnTo>
                    <a:pt x="177" y="323"/>
                  </a:lnTo>
                  <a:lnTo>
                    <a:pt x="185" y="325"/>
                  </a:lnTo>
                  <a:lnTo>
                    <a:pt x="192" y="327"/>
                  </a:lnTo>
                  <a:lnTo>
                    <a:pt x="198" y="329"/>
                  </a:lnTo>
                  <a:lnTo>
                    <a:pt x="206" y="331"/>
                  </a:lnTo>
                  <a:lnTo>
                    <a:pt x="209" y="331"/>
                  </a:lnTo>
                  <a:lnTo>
                    <a:pt x="213" y="331"/>
                  </a:lnTo>
                  <a:lnTo>
                    <a:pt x="217" y="331"/>
                  </a:lnTo>
                  <a:lnTo>
                    <a:pt x="221" y="333"/>
                  </a:lnTo>
                  <a:lnTo>
                    <a:pt x="225" y="333"/>
                  </a:lnTo>
                  <a:lnTo>
                    <a:pt x="228" y="335"/>
                  </a:lnTo>
                  <a:lnTo>
                    <a:pt x="232" y="335"/>
                  </a:lnTo>
                  <a:lnTo>
                    <a:pt x="236" y="335"/>
                  </a:lnTo>
                  <a:lnTo>
                    <a:pt x="240" y="335"/>
                  </a:lnTo>
                  <a:lnTo>
                    <a:pt x="244" y="335"/>
                  </a:lnTo>
                  <a:lnTo>
                    <a:pt x="247" y="337"/>
                  </a:lnTo>
                  <a:lnTo>
                    <a:pt x="251" y="337"/>
                  </a:lnTo>
                  <a:lnTo>
                    <a:pt x="255" y="337"/>
                  </a:lnTo>
                  <a:lnTo>
                    <a:pt x="259" y="337"/>
                  </a:lnTo>
                  <a:lnTo>
                    <a:pt x="263" y="337"/>
                  </a:lnTo>
                  <a:lnTo>
                    <a:pt x="266" y="337"/>
                  </a:lnTo>
                  <a:lnTo>
                    <a:pt x="270" y="337"/>
                  </a:lnTo>
                  <a:lnTo>
                    <a:pt x="274" y="337"/>
                  </a:lnTo>
                  <a:lnTo>
                    <a:pt x="280" y="337"/>
                  </a:lnTo>
                  <a:lnTo>
                    <a:pt x="283" y="337"/>
                  </a:lnTo>
                  <a:lnTo>
                    <a:pt x="287" y="337"/>
                  </a:lnTo>
                  <a:lnTo>
                    <a:pt x="291" y="337"/>
                  </a:lnTo>
                  <a:lnTo>
                    <a:pt x="295" y="337"/>
                  </a:lnTo>
                  <a:lnTo>
                    <a:pt x="299" y="337"/>
                  </a:lnTo>
                  <a:lnTo>
                    <a:pt x="303" y="337"/>
                  </a:lnTo>
                  <a:lnTo>
                    <a:pt x="306" y="337"/>
                  </a:lnTo>
                  <a:lnTo>
                    <a:pt x="310" y="337"/>
                  </a:lnTo>
                  <a:lnTo>
                    <a:pt x="316" y="337"/>
                  </a:lnTo>
                  <a:lnTo>
                    <a:pt x="322" y="335"/>
                  </a:lnTo>
                  <a:lnTo>
                    <a:pt x="329" y="335"/>
                  </a:lnTo>
                  <a:lnTo>
                    <a:pt x="333" y="335"/>
                  </a:lnTo>
                  <a:lnTo>
                    <a:pt x="337" y="335"/>
                  </a:lnTo>
                  <a:lnTo>
                    <a:pt x="341" y="335"/>
                  </a:lnTo>
                  <a:lnTo>
                    <a:pt x="344" y="335"/>
                  </a:lnTo>
                  <a:lnTo>
                    <a:pt x="352" y="333"/>
                  </a:lnTo>
                  <a:lnTo>
                    <a:pt x="360" y="331"/>
                  </a:lnTo>
                  <a:lnTo>
                    <a:pt x="365" y="331"/>
                  </a:lnTo>
                  <a:lnTo>
                    <a:pt x="373" y="329"/>
                  </a:lnTo>
                  <a:lnTo>
                    <a:pt x="379" y="327"/>
                  </a:lnTo>
                  <a:lnTo>
                    <a:pt x="386" y="327"/>
                  </a:lnTo>
                  <a:lnTo>
                    <a:pt x="392" y="325"/>
                  </a:lnTo>
                  <a:lnTo>
                    <a:pt x="399" y="325"/>
                  </a:lnTo>
                  <a:lnTo>
                    <a:pt x="405" y="321"/>
                  </a:lnTo>
                  <a:lnTo>
                    <a:pt x="411" y="321"/>
                  </a:lnTo>
                  <a:lnTo>
                    <a:pt x="417" y="319"/>
                  </a:lnTo>
                  <a:lnTo>
                    <a:pt x="422" y="319"/>
                  </a:lnTo>
                  <a:lnTo>
                    <a:pt x="426" y="316"/>
                  </a:lnTo>
                  <a:lnTo>
                    <a:pt x="430" y="314"/>
                  </a:lnTo>
                  <a:lnTo>
                    <a:pt x="436" y="312"/>
                  </a:lnTo>
                  <a:lnTo>
                    <a:pt x="439" y="310"/>
                  </a:lnTo>
                  <a:lnTo>
                    <a:pt x="445" y="306"/>
                  </a:lnTo>
                  <a:lnTo>
                    <a:pt x="449" y="304"/>
                  </a:lnTo>
                  <a:lnTo>
                    <a:pt x="453" y="300"/>
                  </a:lnTo>
                  <a:lnTo>
                    <a:pt x="457" y="299"/>
                  </a:lnTo>
                  <a:lnTo>
                    <a:pt x="460" y="297"/>
                  </a:lnTo>
                  <a:lnTo>
                    <a:pt x="464" y="293"/>
                  </a:lnTo>
                  <a:lnTo>
                    <a:pt x="468" y="289"/>
                  </a:lnTo>
                  <a:lnTo>
                    <a:pt x="472" y="287"/>
                  </a:lnTo>
                  <a:lnTo>
                    <a:pt x="479" y="281"/>
                  </a:lnTo>
                  <a:lnTo>
                    <a:pt x="487" y="274"/>
                  </a:lnTo>
                  <a:lnTo>
                    <a:pt x="493" y="266"/>
                  </a:lnTo>
                  <a:lnTo>
                    <a:pt x="498" y="261"/>
                  </a:lnTo>
                  <a:lnTo>
                    <a:pt x="504" y="253"/>
                  </a:lnTo>
                  <a:lnTo>
                    <a:pt x="510" y="245"/>
                  </a:lnTo>
                  <a:lnTo>
                    <a:pt x="512" y="242"/>
                  </a:lnTo>
                  <a:lnTo>
                    <a:pt x="514" y="238"/>
                  </a:lnTo>
                  <a:lnTo>
                    <a:pt x="515" y="234"/>
                  </a:lnTo>
                  <a:lnTo>
                    <a:pt x="519" y="230"/>
                  </a:lnTo>
                  <a:lnTo>
                    <a:pt x="523" y="223"/>
                  </a:lnTo>
                  <a:lnTo>
                    <a:pt x="527" y="215"/>
                  </a:lnTo>
                  <a:lnTo>
                    <a:pt x="529" y="211"/>
                  </a:lnTo>
                  <a:lnTo>
                    <a:pt x="531" y="207"/>
                  </a:lnTo>
                  <a:lnTo>
                    <a:pt x="533" y="204"/>
                  </a:lnTo>
                  <a:lnTo>
                    <a:pt x="534" y="200"/>
                  </a:lnTo>
                  <a:lnTo>
                    <a:pt x="538" y="192"/>
                  </a:lnTo>
                  <a:lnTo>
                    <a:pt x="542" y="185"/>
                  </a:lnTo>
                  <a:lnTo>
                    <a:pt x="546" y="177"/>
                  </a:lnTo>
                  <a:lnTo>
                    <a:pt x="548" y="171"/>
                  </a:lnTo>
                  <a:lnTo>
                    <a:pt x="550" y="166"/>
                  </a:lnTo>
                  <a:lnTo>
                    <a:pt x="552" y="160"/>
                  </a:lnTo>
                  <a:lnTo>
                    <a:pt x="553" y="152"/>
                  </a:lnTo>
                  <a:lnTo>
                    <a:pt x="553" y="148"/>
                  </a:lnTo>
                  <a:lnTo>
                    <a:pt x="553" y="145"/>
                  </a:lnTo>
                  <a:lnTo>
                    <a:pt x="553" y="141"/>
                  </a:lnTo>
                  <a:lnTo>
                    <a:pt x="552" y="137"/>
                  </a:lnTo>
                  <a:lnTo>
                    <a:pt x="550" y="135"/>
                  </a:lnTo>
                  <a:lnTo>
                    <a:pt x="546" y="133"/>
                  </a:lnTo>
                  <a:lnTo>
                    <a:pt x="542" y="133"/>
                  </a:lnTo>
                  <a:lnTo>
                    <a:pt x="538" y="133"/>
                  </a:lnTo>
                  <a:lnTo>
                    <a:pt x="533" y="133"/>
                  </a:lnTo>
                  <a:lnTo>
                    <a:pt x="527" y="135"/>
                  </a:lnTo>
                  <a:lnTo>
                    <a:pt x="519" y="137"/>
                  </a:lnTo>
                  <a:lnTo>
                    <a:pt x="515" y="139"/>
                  </a:lnTo>
                  <a:lnTo>
                    <a:pt x="512" y="141"/>
                  </a:lnTo>
                  <a:lnTo>
                    <a:pt x="508" y="141"/>
                  </a:lnTo>
                  <a:lnTo>
                    <a:pt x="504" y="143"/>
                  </a:lnTo>
                  <a:lnTo>
                    <a:pt x="498" y="145"/>
                  </a:lnTo>
                  <a:lnTo>
                    <a:pt x="495" y="145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1" y="150"/>
                  </a:lnTo>
                  <a:lnTo>
                    <a:pt x="476" y="152"/>
                  </a:lnTo>
                  <a:lnTo>
                    <a:pt x="470" y="154"/>
                  </a:lnTo>
                  <a:lnTo>
                    <a:pt x="466" y="156"/>
                  </a:lnTo>
                  <a:lnTo>
                    <a:pt x="458" y="158"/>
                  </a:lnTo>
                  <a:lnTo>
                    <a:pt x="453" y="160"/>
                  </a:lnTo>
                  <a:lnTo>
                    <a:pt x="447" y="160"/>
                  </a:lnTo>
                  <a:lnTo>
                    <a:pt x="443" y="162"/>
                  </a:lnTo>
                  <a:lnTo>
                    <a:pt x="436" y="164"/>
                  </a:lnTo>
                  <a:lnTo>
                    <a:pt x="430" y="166"/>
                  </a:lnTo>
                  <a:lnTo>
                    <a:pt x="424" y="167"/>
                  </a:lnTo>
                  <a:lnTo>
                    <a:pt x="417" y="169"/>
                  </a:lnTo>
                  <a:lnTo>
                    <a:pt x="411" y="169"/>
                  </a:lnTo>
                  <a:lnTo>
                    <a:pt x="405" y="171"/>
                  </a:lnTo>
                  <a:lnTo>
                    <a:pt x="399" y="173"/>
                  </a:lnTo>
                  <a:lnTo>
                    <a:pt x="392" y="173"/>
                  </a:lnTo>
                  <a:lnTo>
                    <a:pt x="384" y="175"/>
                  </a:lnTo>
                  <a:lnTo>
                    <a:pt x="379" y="175"/>
                  </a:lnTo>
                  <a:lnTo>
                    <a:pt x="373" y="175"/>
                  </a:lnTo>
                  <a:lnTo>
                    <a:pt x="371" y="175"/>
                  </a:lnTo>
                  <a:lnTo>
                    <a:pt x="365" y="175"/>
                  </a:lnTo>
                  <a:lnTo>
                    <a:pt x="363" y="175"/>
                  </a:lnTo>
                  <a:lnTo>
                    <a:pt x="360" y="175"/>
                  </a:lnTo>
                  <a:lnTo>
                    <a:pt x="354" y="175"/>
                  </a:lnTo>
                  <a:lnTo>
                    <a:pt x="350" y="175"/>
                  </a:lnTo>
                  <a:lnTo>
                    <a:pt x="346" y="175"/>
                  </a:lnTo>
                  <a:lnTo>
                    <a:pt x="342" y="175"/>
                  </a:lnTo>
                  <a:lnTo>
                    <a:pt x="339" y="175"/>
                  </a:lnTo>
                  <a:lnTo>
                    <a:pt x="335" y="175"/>
                  </a:lnTo>
                  <a:lnTo>
                    <a:pt x="331" y="175"/>
                  </a:lnTo>
                  <a:lnTo>
                    <a:pt x="327" y="173"/>
                  </a:lnTo>
                  <a:lnTo>
                    <a:pt x="323" y="173"/>
                  </a:lnTo>
                  <a:lnTo>
                    <a:pt x="318" y="173"/>
                  </a:lnTo>
                  <a:lnTo>
                    <a:pt x="314" y="171"/>
                  </a:lnTo>
                  <a:lnTo>
                    <a:pt x="310" y="171"/>
                  </a:lnTo>
                  <a:lnTo>
                    <a:pt x="306" y="171"/>
                  </a:lnTo>
                  <a:lnTo>
                    <a:pt x="303" y="169"/>
                  </a:lnTo>
                  <a:lnTo>
                    <a:pt x="297" y="169"/>
                  </a:lnTo>
                  <a:lnTo>
                    <a:pt x="293" y="167"/>
                  </a:lnTo>
                  <a:lnTo>
                    <a:pt x="289" y="167"/>
                  </a:lnTo>
                  <a:lnTo>
                    <a:pt x="285" y="167"/>
                  </a:lnTo>
                  <a:lnTo>
                    <a:pt x="282" y="166"/>
                  </a:lnTo>
                  <a:lnTo>
                    <a:pt x="278" y="166"/>
                  </a:lnTo>
                  <a:lnTo>
                    <a:pt x="272" y="164"/>
                  </a:lnTo>
                  <a:lnTo>
                    <a:pt x="268" y="164"/>
                  </a:lnTo>
                  <a:lnTo>
                    <a:pt x="264" y="162"/>
                  </a:lnTo>
                  <a:lnTo>
                    <a:pt x="261" y="160"/>
                  </a:lnTo>
                  <a:lnTo>
                    <a:pt x="257" y="160"/>
                  </a:lnTo>
                  <a:lnTo>
                    <a:pt x="251" y="158"/>
                  </a:lnTo>
                  <a:lnTo>
                    <a:pt x="247" y="158"/>
                  </a:lnTo>
                  <a:lnTo>
                    <a:pt x="244" y="156"/>
                  </a:lnTo>
                  <a:lnTo>
                    <a:pt x="240" y="154"/>
                  </a:lnTo>
                  <a:lnTo>
                    <a:pt x="236" y="152"/>
                  </a:lnTo>
                  <a:lnTo>
                    <a:pt x="232" y="152"/>
                  </a:lnTo>
                  <a:lnTo>
                    <a:pt x="228" y="150"/>
                  </a:lnTo>
                  <a:lnTo>
                    <a:pt x="223" y="148"/>
                  </a:lnTo>
                  <a:lnTo>
                    <a:pt x="221" y="146"/>
                  </a:lnTo>
                  <a:lnTo>
                    <a:pt x="217" y="146"/>
                  </a:lnTo>
                  <a:lnTo>
                    <a:pt x="209" y="143"/>
                  </a:lnTo>
                  <a:lnTo>
                    <a:pt x="204" y="141"/>
                  </a:lnTo>
                  <a:lnTo>
                    <a:pt x="196" y="137"/>
                  </a:lnTo>
                  <a:lnTo>
                    <a:pt x="190" y="133"/>
                  </a:lnTo>
                  <a:lnTo>
                    <a:pt x="183" y="129"/>
                  </a:lnTo>
                  <a:lnTo>
                    <a:pt x="177" y="126"/>
                  </a:lnTo>
                  <a:lnTo>
                    <a:pt x="171" y="122"/>
                  </a:lnTo>
                  <a:lnTo>
                    <a:pt x="168" y="120"/>
                  </a:lnTo>
                  <a:lnTo>
                    <a:pt x="162" y="116"/>
                  </a:lnTo>
                  <a:lnTo>
                    <a:pt x="160" y="112"/>
                  </a:lnTo>
                  <a:lnTo>
                    <a:pt x="154" y="107"/>
                  </a:lnTo>
                  <a:lnTo>
                    <a:pt x="152" y="103"/>
                  </a:lnTo>
                  <a:lnTo>
                    <a:pt x="150" y="99"/>
                  </a:lnTo>
                  <a:lnTo>
                    <a:pt x="150" y="95"/>
                  </a:lnTo>
                  <a:lnTo>
                    <a:pt x="150" y="89"/>
                  </a:lnTo>
                  <a:lnTo>
                    <a:pt x="152" y="86"/>
                  </a:lnTo>
                  <a:lnTo>
                    <a:pt x="154" y="80"/>
                  </a:lnTo>
                  <a:lnTo>
                    <a:pt x="156" y="76"/>
                  </a:lnTo>
                  <a:lnTo>
                    <a:pt x="160" y="70"/>
                  </a:lnTo>
                  <a:lnTo>
                    <a:pt x="164" y="67"/>
                  </a:lnTo>
                  <a:lnTo>
                    <a:pt x="168" y="61"/>
                  </a:lnTo>
                  <a:lnTo>
                    <a:pt x="173" y="57"/>
                  </a:lnTo>
                  <a:lnTo>
                    <a:pt x="177" y="53"/>
                  </a:lnTo>
                  <a:lnTo>
                    <a:pt x="183" y="48"/>
                  </a:lnTo>
                  <a:lnTo>
                    <a:pt x="187" y="44"/>
                  </a:lnTo>
                  <a:lnTo>
                    <a:pt x="194" y="40"/>
                  </a:lnTo>
                  <a:lnTo>
                    <a:pt x="200" y="34"/>
                  </a:lnTo>
                  <a:lnTo>
                    <a:pt x="206" y="31"/>
                  </a:lnTo>
                  <a:lnTo>
                    <a:pt x="211" y="27"/>
                  </a:lnTo>
                  <a:lnTo>
                    <a:pt x="217" y="23"/>
                  </a:lnTo>
                  <a:lnTo>
                    <a:pt x="221" y="19"/>
                  </a:lnTo>
                  <a:lnTo>
                    <a:pt x="226" y="15"/>
                  </a:lnTo>
                  <a:lnTo>
                    <a:pt x="232" y="13"/>
                  </a:lnTo>
                  <a:lnTo>
                    <a:pt x="238" y="12"/>
                  </a:lnTo>
                  <a:lnTo>
                    <a:pt x="242" y="8"/>
                  </a:lnTo>
                  <a:lnTo>
                    <a:pt x="247" y="6"/>
                  </a:lnTo>
                  <a:lnTo>
                    <a:pt x="249" y="4"/>
                  </a:lnTo>
                  <a:lnTo>
                    <a:pt x="253" y="2"/>
                  </a:lnTo>
                  <a:lnTo>
                    <a:pt x="257" y="0"/>
                  </a:lnTo>
                  <a:lnTo>
                    <a:pt x="259" y="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52637" name="Freeform 61"/>
            <p:cNvSpPr>
              <a:spLocks/>
            </p:cNvSpPr>
            <p:nvPr/>
          </p:nvSpPr>
          <p:spPr bwMode="auto">
            <a:xfrm>
              <a:off x="3656" y="1843"/>
              <a:ext cx="54" cy="8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0" y="6"/>
                </a:cxn>
                <a:cxn ang="0">
                  <a:pos x="23" y="14"/>
                </a:cxn>
                <a:cxn ang="0">
                  <a:pos x="29" y="18"/>
                </a:cxn>
                <a:cxn ang="0">
                  <a:pos x="36" y="23"/>
                </a:cxn>
                <a:cxn ang="0">
                  <a:pos x="44" y="27"/>
                </a:cxn>
                <a:cxn ang="0">
                  <a:pos x="51" y="33"/>
                </a:cxn>
                <a:cxn ang="0">
                  <a:pos x="59" y="38"/>
                </a:cxn>
                <a:cxn ang="0">
                  <a:pos x="67" y="44"/>
                </a:cxn>
                <a:cxn ang="0">
                  <a:pos x="80" y="57"/>
                </a:cxn>
                <a:cxn ang="0">
                  <a:pos x="91" y="69"/>
                </a:cxn>
                <a:cxn ang="0">
                  <a:pos x="99" y="80"/>
                </a:cxn>
                <a:cxn ang="0">
                  <a:pos x="105" y="94"/>
                </a:cxn>
                <a:cxn ang="0">
                  <a:pos x="108" y="107"/>
                </a:cxn>
                <a:cxn ang="0">
                  <a:pos x="108" y="120"/>
                </a:cxn>
                <a:cxn ang="0">
                  <a:pos x="107" y="132"/>
                </a:cxn>
                <a:cxn ang="0">
                  <a:pos x="103" y="141"/>
                </a:cxn>
                <a:cxn ang="0">
                  <a:pos x="97" y="151"/>
                </a:cxn>
                <a:cxn ang="0">
                  <a:pos x="88" y="158"/>
                </a:cxn>
                <a:cxn ang="0">
                  <a:pos x="76" y="162"/>
                </a:cxn>
                <a:cxn ang="0">
                  <a:pos x="63" y="166"/>
                </a:cxn>
                <a:cxn ang="0">
                  <a:pos x="48" y="168"/>
                </a:cxn>
                <a:cxn ang="0">
                  <a:pos x="34" y="170"/>
                </a:cxn>
                <a:cxn ang="0">
                  <a:pos x="19" y="172"/>
                </a:cxn>
                <a:cxn ang="0">
                  <a:pos x="10" y="173"/>
                </a:cxn>
                <a:cxn ang="0">
                  <a:pos x="2" y="175"/>
                </a:cxn>
                <a:cxn ang="0">
                  <a:pos x="0" y="175"/>
                </a:cxn>
                <a:cxn ang="0">
                  <a:pos x="0" y="172"/>
                </a:cxn>
                <a:cxn ang="0">
                  <a:pos x="2" y="164"/>
                </a:cxn>
                <a:cxn ang="0">
                  <a:pos x="4" y="151"/>
                </a:cxn>
                <a:cxn ang="0">
                  <a:pos x="4" y="143"/>
                </a:cxn>
                <a:cxn ang="0">
                  <a:pos x="6" y="135"/>
                </a:cxn>
                <a:cxn ang="0">
                  <a:pos x="6" y="126"/>
                </a:cxn>
                <a:cxn ang="0">
                  <a:pos x="6" y="116"/>
                </a:cxn>
                <a:cxn ang="0">
                  <a:pos x="6" y="107"/>
                </a:cxn>
                <a:cxn ang="0">
                  <a:pos x="8" y="99"/>
                </a:cxn>
                <a:cxn ang="0">
                  <a:pos x="8" y="90"/>
                </a:cxn>
                <a:cxn ang="0">
                  <a:pos x="10" y="82"/>
                </a:cxn>
                <a:cxn ang="0">
                  <a:pos x="10" y="73"/>
                </a:cxn>
                <a:cxn ang="0">
                  <a:pos x="10" y="67"/>
                </a:cxn>
                <a:cxn ang="0">
                  <a:pos x="8" y="52"/>
                </a:cxn>
                <a:cxn ang="0">
                  <a:pos x="6" y="40"/>
                </a:cxn>
                <a:cxn ang="0">
                  <a:pos x="4" y="29"/>
                </a:cxn>
                <a:cxn ang="0">
                  <a:pos x="4" y="19"/>
                </a:cxn>
                <a:cxn ang="0">
                  <a:pos x="2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08" h="175">
                  <a:moveTo>
                    <a:pt x="0" y="0"/>
                  </a:moveTo>
                  <a:lnTo>
                    <a:pt x="2" y="2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5" y="8"/>
                  </a:lnTo>
                  <a:lnTo>
                    <a:pt x="23" y="14"/>
                  </a:lnTo>
                  <a:lnTo>
                    <a:pt x="25" y="16"/>
                  </a:lnTo>
                  <a:lnTo>
                    <a:pt x="29" y="18"/>
                  </a:lnTo>
                  <a:lnTo>
                    <a:pt x="32" y="19"/>
                  </a:lnTo>
                  <a:lnTo>
                    <a:pt x="36" y="23"/>
                  </a:lnTo>
                  <a:lnTo>
                    <a:pt x="40" y="25"/>
                  </a:lnTo>
                  <a:lnTo>
                    <a:pt x="44" y="27"/>
                  </a:lnTo>
                  <a:lnTo>
                    <a:pt x="48" y="29"/>
                  </a:lnTo>
                  <a:lnTo>
                    <a:pt x="51" y="33"/>
                  </a:lnTo>
                  <a:lnTo>
                    <a:pt x="55" y="35"/>
                  </a:lnTo>
                  <a:lnTo>
                    <a:pt x="59" y="38"/>
                  </a:lnTo>
                  <a:lnTo>
                    <a:pt x="63" y="40"/>
                  </a:lnTo>
                  <a:lnTo>
                    <a:pt x="67" y="44"/>
                  </a:lnTo>
                  <a:lnTo>
                    <a:pt x="72" y="50"/>
                  </a:lnTo>
                  <a:lnTo>
                    <a:pt x="80" y="57"/>
                  </a:lnTo>
                  <a:lnTo>
                    <a:pt x="86" y="63"/>
                  </a:lnTo>
                  <a:lnTo>
                    <a:pt x="91" y="69"/>
                  </a:lnTo>
                  <a:lnTo>
                    <a:pt x="95" y="75"/>
                  </a:lnTo>
                  <a:lnTo>
                    <a:pt x="99" y="80"/>
                  </a:lnTo>
                  <a:lnTo>
                    <a:pt x="103" y="88"/>
                  </a:lnTo>
                  <a:lnTo>
                    <a:pt x="105" y="94"/>
                  </a:lnTo>
                  <a:lnTo>
                    <a:pt x="107" y="101"/>
                  </a:lnTo>
                  <a:lnTo>
                    <a:pt x="108" y="107"/>
                  </a:lnTo>
                  <a:lnTo>
                    <a:pt x="108" y="113"/>
                  </a:lnTo>
                  <a:lnTo>
                    <a:pt x="108" y="120"/>
                  </a:lnTo>
                  <a:lnTo>
                    <a:pt x="108" y="126"/>
                  </a:lnTo>
                  <a:lnTo>
                    <a:pt x="107" y="132"/>
                  </a:lnTo>
                  <a:lnTo>
                    <a:pt x="105" y="137"/>
                  </a:lnTo>
                  <a:lnTo>
                    <a:pt x="103" y="141"/>
                  </a:lnTo>
                  <a:lnTo>
                    <a:pt x="99" y="147"/>
                  </a:lnTo>
                  <a:lnTo>
                    <a:pt x="97" y="151"/>
                  </a:lnTo>
                  <a:lnTo>
                    <a:pt x="93" y="154"/>
                  </a:lnTo>
                  <a:lnTo>
                    <a:pt x="88" y="158"/>
                  </a:lnTo>
                  <a:lnTo>
                    <a:pt x="82" y="160"/>
                  </a:lnTo>
                  <a:lnTo>
                    <a:pt x="76" y="162"/>
                  </a:lnTo>
                  <a:lnTo>
                    <a:pt x="70" y="162"/>
                  </a:lnTo>
                  <a:lnTo>
                    <a:pt x="63" y="166"/>
                  </a:lnTo>
                  <a:lnTo>
                    <a:pt x="55" y="166"/>
                  </a:lnTo>
                  <a:lnTo>
                    <a:pt x="48" y="168"/>
                  </a:lnTo>
                  <a:lnTo>
                    <a:pt x="40" y="170"/>
                  </a:lnTo>
                  <a:lnTo>
                    <a:pt x="34" y="170"/>
                  </a:lnTo>
                  <a:lnTo>
                    <a:pt x="27" y="172"/>
                  </a:lnTo>
                  <a:lnTo>
                    <a:pt x="19" y="172"/>
                  </a:lnTo>
                  <a:lnTo>
                    <a:pt x="13" y="173"/>
                  </a:lnTo>
                  <a:lnTo>
                    <a:pt x="10" y="173"/>
                  </a:lnTo>
                  <a:lnTo>
                    <a:pt x="4" y="173"/>
                  </a:lnTo>
                  <a:lnTo>
                    <a:pt x="2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3"/>
                  </a:lnTo>
                  <a:lnTo>
                    <a:pt x="0" y="172"/>
                  </a:lnTo>
                  <a:lnTo>
                    <a:pt x="0" y="168"/>
                  </a:lnTo>
                  <a:lnTo>
                    <a:pt x="2" y="164"/>
                  </a:lnTo>
                  <a:lnTo>
                    <a:pt x="2" y="156"/>
                  </a:lnTo>
                  <a:lnTo>
                    <a:pt x="4" y="151"/>
                  </a:lnTo>
                  <a:lnTo>
                    <a:pt x="4" y="147"/>
                  </a:lnTo>
                  <a:lnTo>
                    <a:pt x="4" y="143"/>
                  </a:lnTo>
                  <a:lnTo>
                    <a:pt x="4" y="139"/>
                  </a:lnTo>
                  <a:lnTo>
                    <a:pt x="6" y="135"/>
                  </a:lnTo>
                  <a:lnTo>
                    <a:pt x="6" y="130"/>
                  </a:lnTo>
                  <a:lnTo>
                    <a:pt x="6" y="126"/>
                  </a:lnTo>
                  <a:lnTo>
                    <a:pt x="6" y="122"/>
                  </a:lnTo>
                  <a:lnTo>
                    <a:pt x="6" y="116"/>
                  </a:lnTo>
                  <a:lnTo>
                    <a:pt x="6" y="113"/>
                  </a:lnTo>
                  <a:lnTo>
                    <a:pt x="6" y="107"/>
                  </a:lnTo>
                  <a:lnTo>
                    <a:pt x="8" y="103"/>
                  </a:lnTo>
                  <a:lnTo>
                    <a:pt x="8" y="99"/>
                  </a:lnTo>
                  <a:lnTo>
                    <a:pt x="8" y="94"/>
                  </a:lnTo>
                  <a:lnTo>
                    <a:pt x="8" y="90"/>
                  </a:lnTo>
                  <a:lnTo>
                    <a:pt x="8" y="86"/>
                  </a:lnTo>
                  <a:lnTo>
                    <a:pt x="10" y="82"/>
                  </a:lnTo>
                  <a:lnTo>
                    <a:pt x="10" y="78"/>
                  </a:lnTo>
                  <a:lnTo>
                    <a:pt x="10" y="73"/>
                  </a:lnTo>
                  <a:lnTo>
                    <a:pt x="10" y="69"/>
                  </a:lnTo>
                  <a:lnTo>
                    <a:pt x="10" y="67"/>
                  </a:lnTo>
                  <a:lnTo>
                    <a:pt x="8" y="59"/>
                  </a:lnTo>
                  <a:lnTo>
                    <a:pt x="8" y="52"/>
                  </a:lnTo>
                  <a:lnTo>
                    <a:pt x="6" y="46"/>
                  </a:lnTo>
                  <a:lnTo>
                    <a:pt x="6" y="40"/>
                  </a:lnTo>
                  <a:lnTo>
                    <a:pt x="4" y="33"/>
                  </a:lnTo>
                  <a:lnTo>
                    <a:pt x="4" y="29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52638" name="Freeform 62"/>
            <p:cNvSpPr>
              <a:spLocks/>
            </p:cNvSpPr>
            <p:nvPr/>
          </p:nvSpPr>
          <p:spPr bwMode="auto">
            <a:xfrm>
              <a:off x="3616" y="1843"/>
              <a:ext cx="140" cy="167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07" y="2"/>
                </a:cxn>
                <a:cxn ang="0">
                  <a:pos x="128" y="6"/>
                </a:cxn>
                <a:cxn ang="0">
                  <a:pos x="150" y="12"/>
                </a:cxn>
                <a:cxn ang="0">
                  <a:pos x="173" y="19"/>
                </a:cxn>
                <a:cxn ang="0">
                  <a:pos x="196" y="29"/>
                </a:cxn>
                <a:cxn ang="0">
                  <a:pos x="219" y="42"/>
                </a:cxn>
                <a:cxn ang="0">
                  <a:pos x="238" y="57"/>
                </a:cxn>
                <a:cxn ang="0">
                  <a:pos x="253" y="76"/>
                </a:cxn>
                <a:cxn ang="0">
                  <a:pos x="263" y="97"/>
                </a:cxn>
                <a:cxn ang="0">
                  <a:pos x="272" y="120"/>
                </a:cxn>
                <a:cxn ang="0">
                  <a:pos x="278" y="141"/>
                </a:cxn>
                <a:cxn ang="0">
                  <a:pos x="282" y="164"/>
                </a:cxn>
                <a:cxn ang="0">
                  <a:pos x="282" y="185"/>
                </a:cxn>
                <a:cxn ang="0">
                  <a:pos x="282" y="206"/>
                </a:cxn>
                <a:cxn ang="0">
                  <a:pos x="276" y="232"/>
                </a:cxn>
                <a:cxn ang="0">
                  <a:pos x="265" y="255"/>
                </a:cxn>
                <a:cxn ang="0">
                  <a:pos x="247" y="274"/>
                </a:cxn>
                <a:cxn ang="0">
                  <a:pos x="223" y="293"/>
                </a:cxn>
                <a:cxn ang="0">
                  <a:pos x="202" y="306"/>
                </a:cxn>
                <a:cxn ang="0">
                  <a:pos x="179" y="314"/>
                </a:cxn>
                <a:cxn ang="0">
                  <a:pos x="156" y="324"/>
                </a:cxn>
                <a:cxn ang="0">
                  <a:pos x="130" y="329"/>
                </a:cxn>
                <a:cxn ang="0">
                  <a:pos x="105" y="333"/>
                </a:cxn>
                <a:cxn ang="0">
                  <a:pos x="80" y="333"/>
                </a:cxn>
                <a:cxn ang="0">
                  <a:pos x="57" y="331"/>
                </a:cxn>
                <a:cxn ang="0">
                  <a:pos x="40" y="324"/>
                </a:cxn>
                <a:cxn ang="0">
                  <a:pos x="25" y="314"/>
                </a:cxn>
                <a:cxn ang="0">
                  <a:pos x="14" y="299"/>
                </a:cxn>
                <a:cxn ang="0">
                  <a:pos x="6" y="280"/>
                </a:cxn>
                <a:cxn ang="0">
                  <a:pos x="2" y="261"/>
                </a:cxn>
                <a:cxn ang="0">
                  <a:pos x="0" y="240"/>
                </a:cxn>
                <a:cxn ang="0">
                  <a:pos x="0" y="219"/>
                </a:cxn>
                <a:cxn ang="0">
                  <a:pos x="2" y="198"/>
                </a:cxn>
                <a:cxn ang="0">
                  <a:pos x="8" y="181"/>
                </a:cxn>
                <a:cxn ang="0">
                  <a:pos x="17" y="160"/>
                </a:cxn>
                <a:cxn ang="0">
                  <a:pos x="38" y="149"/>
                </a:cxn>
                <a:cxn ang="0">
                  <a:pos x="61" y="149"/>
                </a:cxn>
                <a:cxn ang="0">
                  <a:pos x="86" y="153"/>
                </a:cxn>
                <a:cxn ang="0">
                  <a:pos x="105" y="154"/>
                </a:cxn>
                <a:cxn ang="0">
                  <a:pos x="120" y="154"/>
                </a:cxn>
                <a:cxn ang="0">
                  <a:pos x="145" y="145"/>
                </a:cxn>
                <a:cxn ang="0">
                  <a:pos x="168" y="124"/>
                </a:cxn>
                <a:cxn ang="0">
                  <a:pos x="179" y="107"/>
                </a:cxn>
                <a:cxn ang="0">
                  <a:pos x="179" y="86"/>
                </a:cxn>
                <a:cxn ang="0">
                  <a:pos x="166" y="63"/>
                </a:cxn>
                <a:cxn ang="0">
                  <a:pos x="143" y="42"/>
                </a:cxn>
                <a:cxn ang="0">
                  <a:pos x="124" y="29"/>
                </a:cxn>
                <a:cxn ang="0">
                  <a:pos x="107" y="16"/>
                </a:cxn>
                <a:cxn ang="0">
                  <a:pos x="86" y="4"/>
                </a:cxn>
              </a:cxnLst>
              <a:rect l="0" t="0" r="r" b="b"/>
              <a:pathLst>
                <a:path w="282" h="335">
                  <a:moveTo>
                    <a:pt x="80" y="0"/>
                  </a:moveTo>
                  <a:lnTo>
                    <a:pt x="80" y="0"/>
                  </a:lnTo>
                  <a:lnTo>
                    <a:pt x="84" y="0"/>
                  </a:lnTo>
                  <a:lnTo>
                    <a:pt x="88" y="0"/>
                  </a:lnTo>
                  <a:lnTo>
                    <a:pt x="95" y="2"/>
                  </a:lnTo>
                  <a:lnTo>
                    <a:pt x="99" y="2"/>
                  </a:lnTo>
                  <a:lnTo>
                    <a:pt x="103" y="2"/>
                  </a:lnTo>
                  <a:lnTo>
                    <a:pt x="107" y="2"/>
                  </a:lnTo>
                  <a:lnTo>
                    <a:pt x="112" y="4"/>
                  </a:lnTo>
                  <a:lnTo>
                    <a:pt x="116" y="4"/>
                  </a:lnTo>
                  <a:lnTo>
                    <a:pt x="122" y="6"/>
                  </a:lnTo>
                  <a:lnTo>
                    <a:pt x="128" y="6"/>
                  </a:lnTo>
                  <a:lnTo>
                    <a:pt x="133" y="8"/>
                  </a:lnTo>
                  <a:lnTo>
                    <a:pt x="137" y="10"/>
                  </a:lnTo>
                  <a:lnTo>
                    <a:pt x="143" y="12"/>
                  </a:lnTo>
                  <a:lnTo>
                    <a:pt x="150" y="12"/>
                  </a:lnTo>
                  <a:lnTo>
                    <a:pt x="156" y="14"/>
                  </a:lnTo>
                  <a:lnTo>
                    <a:pt x="162" y="16"/>
                  </a:lnTo>
                  <a:lnTo>
                    <a:pt x="168" y="18"/>
                  </a:lnTo>
                  <a:lnTo>
                    <a:pt x="173" y="19"/>
                  </a:lnTo>
                  <a:lnTo>
                    <a:pt x="181" y="21"/>
                  </a:lnTo>
                  <a:lnTo>
                    <a:pt x="187" y="23"/>
                  </a:lnTo>
                  <a:lnTo>
                    <a:pt x="190" y="27"/>
                  </a:lnTo>
                  <a:lnTo>
                    <a:pt x="196" y="29"/>
                  </a:lnTo>
                  <a:lnTo>
                    <a:pt x="204" y="33"/>
                  </a:lnTo>
                  <a:lnTo>
                    <a:pt x="209" y="35"/>
                  </a:lnTo>
                  <a:lnTo>
                    <a:pt x="215" y="38"/>
                  </a:lnTo>
                  <a:lnTo>
                    <a:pt x="219" y="42"/>
                  </a:lnTo>
                  <a:lnTo>
                    <a:pt x="225" y="46"/>
                  </a:lnTo>
                  <a:lnTo>
                    <a:pt x="228" y="50"/>
                  </a:lnTo>
                  <a:lnTo>
                    <a:pt x="234" y="54"/>
                  </a:lnTo>
                  <a:lnTo>
                    <a:pt x="238" y="57"/>
                  </a:lnTo>
                  <a:lnTo>
                    <a:pt x="242" y="63"/>
                  </a:lnTo>
                  <a:lnTo>
                    <a:pt x="246" y="67"/>
                  </a:lnTo>
                  <a:lnTo>
                    <a:pt x="249" y="71"/>
                  </a:lnTo>
                  <a:lnTo>
                    <a:pt x="253" y="76"/>
                  </a:lnTo>
                  <a:lnTo>
                    <a:pt x="255" y="82"/>
                  </a:lnTo>
                  <a:lnTo>
                    <a:pt x="259" y="86"/>
                  </a:lnTo>
                  <a:lnTo>
                    <a:pt x="261" y="92"/>
                  </a:lnTo>
                  <a:lnTo>
                    <a:pt x="263" y="97"/>
                  </a:lnTo>
                  <a:lnTo>
                    <a:pt x="266" y="103"/>
                  </a:lnTo>
                  <a:lnTo>
                    <a:pt x="268" y="109"/>
                  </a:lnTo>
                  <a:lnTo>
                    <a:pt x="270" y="114"/>
                  </a:lnTo>
                  <a:lnTo>
                    <a:pt x="272" y="120"/>
                  </a:lnTo>
                  <a:lnTo>
                    <a:pt x="274" y="126"/>
                  </a:lnTo>
                  <a:lnTo>
                    <a:pt x="276" y="132"/>
                  </a:lnTo>
                  <a:lnTo>
                    <a:pt x="276" y="137"/>
                  </a:lnTo>
                  <a:lnTo>
                    <a:pt x="278" y="141"/>
                  </a:lnTo>
                  <a:lnTo>
                    <a:pt x="278" y="149"/>
                  </a:lnTo>
                  <a:lnTo>
                    <a:pt x="280" y="153"/>
                  </a:lnTo>
                  <a:lnTo>
                    <a:pt x="280" y="158"/>
                  </a:lnTo>
                  <a:lnTo>
                    <a:pt x="282" y="164"/>
                  </a:lnTo>
                  <a:lnTo>
                    <a:pt x="282" y="170"/>
                  </a:lnTo>
                  <a:lnTo>
                    <a:pt x="282" y="175"/>
                  </a:lnTo>
                  <a:lnTo>
                    <a:pt x="282" y="181"/>
                  </a:lnTo>
                  <a:lnTo>
                    <a:pt x="282" y="185"/>
                  </a:lnTo>
                  <a:lnTo>
                    <a:pt x="282" y="191"/>
                  </a:lnTo>
                  <a:lnTo>
                    <a:pt x="282" y="196"/>
                  </a:lnTo>
                  <a:lnTo>
                    <a:pt x="282" y="200"/>
                  </a:lnTo>
                  <a:lnTo>
                    <a:pt x="282" y="206"/>
                  </a:lnTo>
                  <a:lnTo>
                    <a:pt x="282" y="211"/>
                  </a:lnTo>
                  <a:lnTo>
                    <a:pt x="280" y="219"/>
                  </a:lnTo>
                  <a:lnTo>
                    <a:pt x="278" y="227"/>
                  </a:lnTo>
                  <a:lnTo>
                    <a:pt x="276" y="232"/>
                  </a:lnTo>
                  <a:lnTo>
                    <a:pt x="274" y="240"/>
                  </a:lnTo>
                  <a:lnTo>
                    <a:pt x="272" y="244"/>
                  </a:lnTo>
                  <a:lnTo>
                    <a:pt x="268" y="249"/>
                  </a:lnTo>
                  <a:lnTo>
                    <a:pt x="265" y="255"/>
                  </a:lnTo>
                  <a:lnTo>
                    <a:pt x="263" y="261"/>
                  </a:lnTo>
                  <a:lnTo>
                    <a:pt x="257" y="267"/>
                  </a:lnTo>
                  <a:lnTo>
                    <a:pt x="253" y="270"/>
                  </a:lnTo>
                  <a:lnTo>
                    <a:pt x="247" y="274"/>
                  </a:lnTo>
                  <a:lnTo>
                    <a:pt x="242" y="280"/>
                  </a:lnTo>
                  <a:lnTo>
                    <a:pt x="236" y="284"/>
                  </a:lnTo>
                  <a:lnTo>
                    <a:pt x="230" y="289"/>
                  </a:lnTo>
                  <a:lnTo>
                    <a:pt x="223" y="293"/>
                  </a:lnTo>
                  <a:lnTo>
                    <a:pt x="215" y="299"/>
                  </a:lnTo>
                  <a:lnTo>
                    <a:pt x="211" y="301"/>
                  </a:lnTo>
                  <a:lnTo>
                    <a:pt x="206" y="305"/>
                  </a:lnTo>
                  <a:lnTo>
                    <a:pt x="202" y="306"/>
                  </a:lnTo>
                  <a:lnTo>
                    <a:pt x="196" y="308"/>
                  </a:lnTo>
                  <a:lnTo>
                    <a:pt x="190" y="310"/>
                  </a:lnTo>
                  <a:lnTo>
                    <a:pt x="185" y="312"/>
                  </a:lnTo>
                  <a:lnTo>
                    <a:pt x="179" y="314"/>
                  </a:lnTo>
                  <a:lnTo>
                    <a:pt x="173" y="318"/>
                  </a:lnTo>
                  <a:lnTo>
                    <a:pt x="168" y="318"/>
                  </a:lnTo>
                  <a:lnTo>
                    <a:pt x="162" y="322"/>
                  </a:lnTo>
                  <a:lnTo>
                    <a:pt x="156" y="324"/>
                  </a:lnTo>
                  <a:lnTo>
                    <a:pt x="150" y="325"/>
                  </a:lnTo>
                  <a:lnTo>
                    <a:pt x="143" y="325"/>
                  </a:lnTo>
                  <a:lnTo>
                    <a:pt x="137" y="327"/>
                  </a:lnTo>
                  <a:lnTo>
                    <a:pt x="130" y="329"/>
                  </a:lnTo>
                  <a:lnTo>
                    <a:pt x="124" y="331"/>
                  </a:lnTo>
                  <a:lnTo>
                    <a:pt x="116" y="331"/>
                  </a:lnTo>
                  <a:lnTo>
                    <a:pt x="111" y="333"/>
                  </a:lnTo>
                  <a:lnTo>
                    <a:pt x="105" y="333"/>
                  </a:lnTo>
                  <a:lnTo>
                    <a:pt x="99" y="333"/>
                  </a:lnTo>
                  <a:lnTo>
                    <a:pt x="92" y="333"/>
                  </a:lnTo>
                  <a:lnTo>
                    <a:pt x="86" y="333"/>
                  </a:lnTo>
                  <a:lnTo>
                    <a:pt x="80" y="333"/>
                  </a:lnTo>
                  <a:lnTo>
                    <a:pt x="74" y="335"/>
                  </a:lnTo>
                  <a:lnTo>
                    <a:pt x="69" y="333"/>
                  </a:lnTo>
                  <a:lnTo>
                    <a:pt x="63" y="331"/>
                  </a:lnTo>
                  <a:lnTo>
                    <a:pt x="57" y="331"/>
                  </a:lnTo>
                  <a:lnTo>
                    <a:pt x="54" y="329"/>
                  </a:lnTo>
                  <a:lnTo>
                    <a:pt x="48" y="327"/>
                  </a:lnTo>
                  <a:lnTo>
                    <a:pt x="44" y="325"/>
                  </a:lnTo>
                  <a:lnTo>
                    <a:pt x="40" y="324"/>
                  </a:lnTo>
                  <a:lnTo>
                    <a:pt x="36" y="324"/>
                  </a:lnTo>
                  <a:lnTo>
                    <a:pt x="33" y="320"/>
                  </a:lnTo>
                  <a:lnTo>
                    <a:pt x="29" y="316"/>
                  </a:lnTo>
                  <a:lnTo>
                    <a:pt x="25" y="314"/>
                  </a:lnTo>
                  <a:lnTo>
                    <a:pt x="21" y="312"/>
                  </a:lnTo>
                  <a:lnTo>
                    <a:pt x="17" y="306"/>
                  </a:lnTo>
                  <a:lnTo>
                    <a:pt x="15" y="303"/>
                  </a:lnTo>
                  <a:lnTo>
                    <a:pt x="14" y="299"/>
                  </a:lnTo>
                  <a:lnTo>
                    <a:pt x="12" y="295"/>
                  </a:lnTo>
                  <a:lnTo>
                    <a:pt x="10" y="291"/>
                  </a:lnTo>
                  <a:lnTo>
                    <a:pt x="8" y="286"/>
                  </a:lnTo>
                  <a:lnTo>
                    <a:pt x="6" y="280"/>
                  </a:lnTo>
                  <a:lnTo>
                    <a:pt x="4" y="276"/>
                  </a:lnTo>
                  <a:lnTo>
                    <a:pt x="2" y="270"/>
                  </a:lnTo>
                  <a:lnTo>
                    <a:pt x="2" y="265"/>
                  </a:lnTo>
                  <a:lnTo>
                    <a:pt x="2" y="261"/>
                  </a:lnTo>
                  <a:lnTo>
                    <a:pt x="2" y="255"/>
                  </a:lnTo>
                  <a:lnTo>
                    <a:pt x="0" y="249"/>
                  </a:lnTo>
                  <a:lnTo>
                    <a:pt x="0" y="244"/>
                  </a:lnTo>
                  <a:lnTo>
                    <a:pt x="0" y="240"/>
                  </a:lnTo>
                  <a:lnTo>
                    <a:pt x="0" y="234"/>
                  </a:lnTo>
                  <a:lnTo>
                    <a:pt x="0" y="229"/>
                  </a:lnTo>
                  <a:lnTo>
                    <a:pt x="0" y="225"/>
                  </a:lnTo>
                  <a:lnTo>
                    <a:pt x="0" y="219"/>
                  </a:lnTo>
                  <a:lnTo>
                    <a:pt x="2" y="213"/>
                  </a:lnTo>
                  <a:lnTo>
                    <a:pt x="2" y="208"/>
                  </a:lnTo>
                  <a:lnTo>
                    <a:pt x="2" y="204"/>
                  </a:lnTo>
                  <a:lnTo>
                    <a:pt x="2" y="198"/>
                  </a:lnTo>
                  <a:lnTo>
                    <a:pt x="4" y="194"/>
                  </a:lnTo>
                  <a:lnTo>
                    <a:pt x="4" y="191"/>
                  </a:lnTo>
                  <a:lnTo>
                    <a:pt x="6" y="185"/>
                  </a:lnTo>
                  <a:lnTo>
                    <a:pt x="8" y="181"/>
                  </a:lnTo>
                  <a:lnTo>
                    <a:pt x="10" y="179"/>
                  </a:lnTo>
                  <a:lnTo>
                    <a:pt x="12" y="172"/>
                  </a:lnTo>
                  <a:lnTo>
                    <a:pt x="14" y="166"/>
                  </a:lnTo>
                  <a:lnTo>
                    <a:pt x="17" y="160"/>
                  </a:lnTo>
                  <a:lnTo>
                    <a:pt x="23" y="158"/>
                  </a:lnTo>
                  <a:lnTo>
                    <a:pt x="27" y="154"/>
                  </a:lnTo>
                  <a:lnTo>
                    <a:pt x="33" y="153"/>
                  </a:lnTo>
                  <a:lnTo>
                    <a:pt x="38" y="149"/>
                  </a:lnTo>
                  <a:lnTo>
                    <a:pt x="44" y="149"/>
                  </a:lnTo>
                  <a:lnTo>
                    <a:pt x="50" y="149"/>
                  </a:lnTo>
                  <a:lnTo>
                    <a:pt x="55" y="149"/>
                  </a:lnTo>
                  <a:lnTo>
                    <a:pt x="61" y="149"/>
                  </a:lnTo>
                  <a:lnTo>
                    <a:pt x="67" y="151"/>
                  </a:lnTo>
                  <a:lnTo>
                    <a:pt x="73" y="151"/>
                  </a:lnTo>
                  <a:lnTo>
                    <a:pt x="78" y="153"/>
                  </a:lnTo>
                  <a:lnTo>
                    <a:pt x="86" y="153"/>
                  </a:lnTo>
                  <a:lnTo>
                    <a:pt x="92" y="154"/>
                  </a:lnTo>
                  <a:lnTo>
                    <a:pt x="95" y="154"/>
                  </a:lnTo>
                  <a:lnTo>
                    <a:pt x="101" y="154"/>
                  </a:lnTo>
                  <a:lnTo>
                    <a:pt x="105" y="154"/>
                  </a:lnTo>
                  <a:lnTo>
                    <a:pt x="109" y="156"/>
                  </a:lnTo>
                  <a:lnTo>
                    <a:pt x="112" y="154"/>
                  </a:lnTo>
                  <a:lnTo>
                    <a:pt x="116" y="154"/>
                  </a:lnTo>
                  <a:lnTo>
                    <a:pt x="120" y="154"/>
                  </a:lnTo>
                  <a:lnTo>
                    <a:pt x="124" y="154"/>
                  </a:lnTo>
                  <a:lnTo>
                    <a:pt x="130" y="151"/>
                  </a:lnTo>
                  <a:lnTo>
                    <a:pt x="137" y="149"/>
                  </a:lnTo>
                  <a:lnTo>
                    <a:pt x="145" y="145"/>
                  </a:lnTo>
                  <a:lnTo>
                    <a:pt x="150" y="139"/>
                  </a:lnTo>
                  <a:lnTo>
                    <a:pt x="158" y="133"/>
                  </a:lnTo>
                  <a:lnTo>
                    <a:pt x="166" y="128"/>
                  </a:lnTo>
                  <a:lnTo>
                    <a:pt x="168" y="124"/>
                  </a:lnTo>
                  <a:lnTo>
                    <a:pt x="171" y="120"/>
                  </a:lnTo>
                  <a:lnTo>
                    <a:pt x="175" y="116"/>
                  </a:lnTo>
                  <a:lnTo>
                    <a:pt x="177" y="113"/>
                  </a:lnTo>
                  <a:lnTo>
                    <a:pt x="179" y="107"/>
                  </a:lnTo>
                  <a:lnTo>
                    <a:pt x="181" y="101"/>
                  </a:lnTo>
                  <a:lnTo>
                    <a:pt x="181" y="95"/>
                  </a:lnTo>
                  <a:lnTo>
                    <a:pt x="181" y="92"/>
                  </a:lnTo>
                  <a:lnTo>
                    <a:pt x="179" y="86"/>
                  </a:lnTo>
                  <a:lnTo>
                    <a:pt x="177" y="80"/>
                  </a:lnTo>
                  <a:lnTo>
                    <a:pt x="175" y="75"/>
                  </a:lnTo>
                  <a:lnTo>
                    <a:pt x="171" y="69"/>
                  </a:lnTo>
                  <a:lnTo>
                    <a:pt x="166" y="63"/>
                  </a:lnTo>
                  <a:lnTo>
                    <a:pt x="160" y="57"/>
                  </a:lnTo>
                  <a:lnTo>
                    <a:pt x="154" y="52"/>
                  </a:lnTo>
                  <a:lnTo>
                    <a:pt x="149" y="46"/>
                  </a:lnTo>
                  <a:lnTo>
                    <a:pt x="143" y="42"/>
                  </a:lnTo>
                  <a:lnTo>
                    <a:pt x="141" y="40"/>
                  </a:lnTo>
                  <a:lnTo>
                    <a:pt x="135" y="37"/>
                  </a:lnTo>
                  <a:lnTo>
                    <a:pt x="133" y="35"/>
                  </a:lnTo>
                  <a:lnTo>
                    <a:pt x="124" y="29"/>
                  </a:lnTo>
                  <a:lnTo>
                    <a:pt x="118" y="23"/>
                  </a:lnTo>
                  <a:lnTo>
                    <a:pt x="114" y="21"/>
                  </a:lnTo>
                  <a:lnTo>
                    <a:pt x="109" y="19"/>
                  </a:lnTo>
                  <a:lnTo>
                    <a:pt x="107" y="16"/>
                  </a:lnTo>
                  <a:lnTo>
                    <a:pt x="103" y="14"/>
                  </a:lnTo>
                  <a:lnTo>
                    <a:pt x="97" y="10"/>
                  </a:lnTo>
                  <a:lnTo>
                    <a:pt x="92" y="8"/>
                  </a:lnTo>
                  <a:lnTo>
                    <a:pt x="86" y="4"/>
                  </a:lnTo>
                  <a:lnTo>
                    <a:pt x="82" y="2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52639" name="Freeform 63"/>
            <p:cNvSpPr>
              <a:spLocks/>
            </p:cNvSpPr>
            <p:nvPr/>
          </p:nvSpPr>
          <p:spPr bwMode="auto">
            <a:xfrm>
              <a:off x="3434" y="2063"/>
              <a:ext cx="391" cy="678"/>
            </a:xfrm>
            <a:custGeom>
              <a:avLst/>
              <a:gdLst/>
              <a:ahLst/>
              <a:cxnLst>
                <a:cxn ang="0">
                  <a:pos x="576" y="29"/>
                </a:cxn>
                <a:cxn ang="0">
                  <a:pos x="603" y="67"/>
                </a:cxn>
                <a:cxn ang="0">
                  <a:pos x="633" y="120"/>
                </a:cxn>
                <a:cxn ang="0">
                  <a:pos x="666" y="181"/>
                </a:cxn>
                <a:cxn ang="0">
                  <a:pos x="696" y="253"/>
                </a:cxn>
                <a:cxn ang="0">
                  <a:pos x="726" y="329"/>
                </a:cxn>
                <a:cxn ang="0">
                  <a:pos x="749" y="409"/>
                </a:cxn>
                <a:cxn ang="0">
                  <a:pos x="766" y="489"/>
                </a:cxn>
                <a:cxn ang="0">
                  <a:pos x="778" y="567"/>
                </a:cxn>
                <a:cxn ang="0">
                  <a:pos x="782" y="645"/>
                </a:cxn>
                <a:cxn ang="0">
                  <a:pos x="778" y="719"/>
                </a:cxn>
                <a:cxn ang="0">
                  <a:pos x="766" y="791"/>
                </a:cxn>
                <a:cxn ang="0">
                  <a:pos x="749" y="861"/>
                </a:cxn>
                <a:cxn ang="0">
                  <a:pos x="723" y="926"/>
                </a:cxn>
                <a:cxn ang="0">
                  <a:pos x="698" y="989"/>
                </a:cxn>
                <a:cxn ang="0">
                  <a:pos x="671" y="1044"/>
                </a:cxn>
                <a:cxn ang="0">
                  <a:pos x="641" y="1095"/>
                </a:cxn>
                <a:cxn ang="0">
                  <a:pos x="607" y="1139"/>
                </a:cxn>
                <a:cxn ang="0">
                  <a:pos x="567" y="1182"/>
                </a:cxn>
                <a:cxn ang="0">
                  <a:pos x="521" y="1220"/>
                </a:cxn>
                <a:cxn ang="0">
                  <a:pos x="468" y="1258"/>
                </a:cxn>
                <a:cxn ang="0">
                  <a:pos x="407" y="1291"/>
                </a:cxn>
                <a:cxn ang="0">
                  <a:pos x="342" y="1317"/>
                </a:cxn>
                <a:cxn ang="0">
                  <a:pos x="276" y="1338"/>
                </a:cxn>
                <a:cxn ang="0">
                  <a:pos x="209" y="1352"/>
                </a:cxn>
                <a:cxn ang="0">
                  <a:pos x="150" y="1355"/>
                </a:cxn>
                <a:cxn ang="0">
                  <a:pos x="97" y="1346"/>
                </a:cxn>
                <a:cxn ang="0">
                  <a:pos x="55" y="1325"/>
                </a:cxn>
                <a:cxn ang="0">
                  <a:pos x="23" y="1291"/>
                </a:cxn>
                <a:cxn ang="0">
                  <a:pos x="6" y="1247"/>
                </a:cxn>
                <a:cxn ang="0">
                  <a:pos x="0" y="1196"/>
                </a:cxn>
                <a:cxn ang="0">
                  <a:pos x="4" y="1141"/>
                </a:cxn>
                <a:cxn ang="0">
                  <a:pos x="23" y="1087"/>
                </a:cxn>
                <a:cxn ang="0">
                  <a:pos x="51" y="1034"/>
                </a:cxn>
                <a:cxn ang="0">
                  <a:pos x="91" y="989"/>
                </a:cxn>
                <a:cxn ang="0">
                  <a:pos x="141" y="949"/>
                </a:cxn>
                <a:cxn ang="0">
                  <a:pos x="198" y="916"/>
                </a:cxn>
                <a:cxn ang="0">
                  <a:pos x="261" y="886"/>
                </a:cxn>
                <a:cxn ang="0">
                  <a:pos x="323" y="856"/>
                </a:cxn>
                <a:cxn ang="0">
                  <a:pos x="384" y="823"/>
                </a:cxn>
                <a:cxn ang="0">
                  <a:pos x="439" y="787"/>
                </a:cxn>
                <a:cxn ang="0">
                  <a:pos x="489" y="743"/>
                </a:cxn>
                <a:cxn ang="0">
                  <a:pos x="525" y="694"/>
                </a:cxn>
                <a:cxn ang="0">
                  <a:pos x="550" y="639"/>
                </a:cxn>
                <a:cxn ang="0">
                  <a:pos x="563" y="584"/>
                </a:cxn>
                <a:cxn ang="0">
                  <a:pos x="569" y="523"/>
                </a:cxn>
                <a:cxn ang="0">
                  <a:pos x="565" y="464"/>
                </a:cxn>
                <a:cxn ang="0">
                  <a:pos x="555" y="407"/>
                </a:cxn>
                <a:cxn ang="0">
                  <a:pos x="540" y="352"/>
                </a:cxn>
                <a:cxn ang="0">
                  <a:pos x="523" y="297"/>
                </a:cxn>
                <a:cxn ang="0">
                  <a:pos x="506" y="244"/>
                </a:cxn>
                <a:cxn ang="0">
                  <a:pos x="491" y="196"/>
                </a:cxn>
                <a:cxn ang="0">
                  <a:pos x="477" y="152"/>
                </a:cxn>
                <a:cxn ang="0">
                  <a:pos x="464" y="111"/>
                </a:cxn>
                <a:cxn ang="0">
                  <a:pos x="455" y="57"/>
                </a:cxn>
                <a:cxn ang="0">
                  <a:pos x="475" y="14"/>
                </a:cxn>
                <a:cxn ang="0">
                  <a:pos x="519" y="0"/>
                </a:cxn>
              </a:cxnLst>
              <a:rect l="0" t="0" r="r" b="b"/>
              <a:pathLst>
                <a:path w="782" h="1355">
                  <a:moveTo>
                    <a:pt x="540" y="0"/>
                  </a:moveTo>
                  <a:lnTo>
                    <a:pt x="544" y="0"/>
                  </a:lnTo>
                  <a:lnTo>
                    <a:pt x="546" y="2"/>
                  </a:lnTo>
                  <a:lnTo>
                    <a:pt x="551" y="4"/>
                  </a:lnTo>
                  <a:lnTo>
                    <a:pt x="555" y="8"/>
                  </a:lnTo>
                  <a:lnTo>
                    <a:pt x="559" y="12"/>
                  </a:lnTo>
                  <a:lnTo>
                    <a:pt x="565" y="16"/>
                  </a:lnTo>
                  <a:lnTo>
                    <a:pt x="571" y="21"/>
                  </a:lnTo>
                  <a:lnTo>
                    <a:pt x="576" y="29"/>
                  </a:lnTo>
                  <a:lnTo>
                    <a:pt x="578" y="31"/>
                  </a:lnTo>
                  <a:lnTo>
                    <a:pt x="582" y="36"/>
                  </a:lnTo>
                  <a:lnTo>
                    <a:pt x="584" y="40"/>
                  </a:lnTo>
                  <a:lnTo>
                    <a:pt x="588" y="44"/>
                  </a:lnTo>
                  <a:lnTo>
                    <a:pt x="590" y="48"/>
                  </a:lnTo>
                  <a:lnTo>
                    <a:pt x="593" y="52"/>
                  </a:lnTo>
                  <a:lnTo>
                    <a:pt x="597" y="57"/>
                  </a:lnTo>
                  <a:lnTo>
                    <a:pt x="601" y="63"/>
                  </a:lnTo>
                  <a:lnTo>
                    <a:pt x="603" y="67"/>
                  </a:lnTo>
                  <a:lnTo>
                    <a:pt x="607" y="73"/>
                  </a:lnTo>
                  <a:lnTo>
                    <a:pt x="610" y="78"/>
                  </a:lnTo>
                  <a:lnTo>
                    <a:pt x="612" y="84"/>
                  </a:lnTo>
                  <a:lnTo>
                    <a:pt x="616" y="90"/>
                  </a:lnTo>
                  <a:lnTo>
                    <a:pt x="620" y="95"/>
                  </a:lnTo>
                  <a:lnTo>
                    <a:pt x="624" y="101"/>
                  </a:lnTo>
                  <a:lnTo>
                    <a:pt x="628" y="109"/>
                  </a:lnTo>
                  <a:lnTo>
                    <a:pt x="631" y="114"/>
                  </a:lnTo>
                  <a:lnTo>
                    <a:pt x="633" y="120"/>
                  </a:lnTo>
                  <a:lnTo>
                    <a:pt x="637" y="126"/>
                  </a:lnTo>
                  <a:lnTo>
                    <a:pt x="641" y="133"/>
                  </a:lnTo>
                  <a:lnTo>
                    <a:pt x="645" y="139"/>
                  </a:lnTo>
                  <a:lnTo>
                    <a:pt x="648" y="147"/>
                  </a:lnTo>
                  <a:lnTo>
                    <a:pt x="652" y="152"/>
                  </a:lnTo>
                  <a:lnTo>
                    <a:pt x="656" y="160"/>
                  </a:lnTo>
                  <a:lnTo>
                    <a:pt x="658" y="168"/>
                  </a:lnTo>
                  <a:lnTo>
                    <a:pt x="662" y="175"/>
                  </a:lnTo>
                  <a:lnTo>
                    <a:pt x="666" y="181"/>
                  </a:lnTo>
                  <a:lnTo>
                    <a:pt x="669" y="190"/>
                  </a:lnTo>
                  <a:lnTo>
                    <a:pt x="671" y="196"/>
                  </a:lnTo>
                  <a:lnTo>
                    <a:pt x="675" y="204"/>
                  </a:lnTo>
                  <a:lnTo>
                    <a:pt x="679" y="213"/>
                  </a:lnTo>
                  <a:lnTo>
                    <a:pt x="683" y="221"/>
                  </a:lnTo>
                  <a:lnTo>
                    <a:pt x="686" y="228"/>
                  </a:lnTo>
                  <a:lnTo>
                    <a:pt x="690" y="236"/>
                  </a:lnTo>
                  <a:lnTo>
                    <a:pt x="692" y="246"/>
                  </a:lnTo>
                  <a:lnTo>
                    <a:pt x="696" y="253"/>
                  </a:lnTo>
                  <a:lnTo>
                    <a:pt x="700" y="263"/>
                  </a:lnTo>
                  <a:lnTo>
                    <a:pt x="704" y="270"/>
                  </a:lnTo>
                  <a:lnTo>
                    <a:pt x="705" y="278"/>
                  </a:lnTo>
                  <a:lnTo>
                    <a:pt x="709" y="287"/>
                  </a:lnTo>
                  <a:lnTo>
                    <a:pt x="713" y="295"/>
                  </a:lnTo>
                  <a:lnTo>
                    <a:pt x="717" y="303"/>
                  </a:lnTo>
                  <a:lnTo>
                    <a:pt x="719" y="312"/>
                  </a:lnTo>
                  <a:lnTo>
                    <a:pt x="723" y="322"/>
                  </a:lnTo>
                  <a:lnTo>
                    <a:pt x="726" y="329"/>
                  </a:lnTo>
                  <a:lnTo>
                    <a:pt x="728" y="339"/>
                  </a:lnTo>
                  <a:lnTo>
                    <a:pt x="732" y="348"/>
                  </a:lnTo>
                  <a:lnTo>
                    <a:pt x="736" y="358"/>
                  </a:lnTo>
                  <a:lnTo>
                    <a:pt x="738" y="365"/>
                  </a:lnTo>
                  <a:lnTo>
                    <a:pt x="740" y="375"/>
                  </a:lnTo>
                  <a:lnTo>
                    <a:pt x="742" y="382"/>
                  </a:lnTo>
                  <a:lnTo>
                    <a:pt x="745" y="392"/>
                  </a:lnTo>
                  <a:lnTo>
                    <a:pt x="747" y="401"/>
                  </a:lnTo>
                  <a:lnTo>
                    <a:pt x="749" y="409"/>
                  </a:lnTo>
                  <a:lnTo>
                    <a:pt x="751" y="418"/>
                  </a:lnTo>
                  <a:lnTo>
                    <a:pt x="753" y="428"/>
                  </a:lnTo>
                  <a:lnTo>
                    <a:pt x="755" y="436"/>
                  </a:lnTo>
                  <a:lnTo>
                    <a:pt x="757" y="445"/>
                  </a:lnTo>
                  <a:lnTo>
                    <a:pt x="759" y="455"/>
                  </a:lnTo>
                  <a:lnTo>
                    <a:pt x="761" y="462"/>
                  </a:lnTo>
                  <a:lnTo>
                    <a:pt x="763" y="472"/>
                  </a:lnTo>
                  <a:lnTo>
                    <a:pt x="764" y="479"/>
                  </a:lnTo>
                  <a:lnTo>
                    <a:pt x="766" y="489"/>
                  </a:lnTo>
                  <a:lnTo>
                    <a:pt x="768" y="498"/>
                  </a:lnTo>
                  <a:lnTo>
                    <a:pt x="768" y="506"/>
                  </a:lnTo>
                  <a:lnTo>
                    <a:pt x="770" y="515"/>
                  </a:lnTo>
                  <a:lnTo>
                    <a:pt x="772" y="523"/>
                  </a:lnTo>
                  <a:lnTo>
                    <a:pt x="774" y="532"/>
                  </a:lnTo>
                  <a:lnTo>
                    <a:pt x="774" y="542"/>
                  </a:lnTo>
                  <a:lnTo>
                    <a:pt x="776" y="550"/>
                  </a:lnTo>
                  <a:lnTo>
                    <a:pt x="776" y="559"/>
                  </a:lnTo>
                  <a:lnTo>
                    <a:pt x="778" y="567"/>
                  </a:lnTo>
                  <a:lnTo>
                    <a:pt x="778" y="576"/>
                  </a:lnTo>
                  <a:lnTo>
                    <a:pt x="778" y="584"/>
                  </a:lnTo>
                  <a:lnTo>
                    <a:pt x="780" y="593"/>
                  </a:lnTo>
                  <a:lnTo>
                    <a:pt x="780" y="601"/>
                  </a:lnTo>
                  <a:lnTo>
                    <a:pt x="780" y="610"/>
                  </a:lnTo>
                  <a:lnTo>
                    <a:pt x="780" y="618"/>
                  </a:lnTo>
                  <a:lnTo>
                    <a:pt x="782" y="627"/>
                  </a:lnTo>
                  <a:lnTo>
                    <a:pt x="782" y="637"/>
                  </a:lnTo>
                  <a:lnTo>
                    <a:pt x="782" y="645"/>
                  </a:lnTo>
                  <a:lnTo>
                    <a:pt x="782" y="652"/>
                  </a:lnTo>
                  <a:lnTo>
                    <a:pt x="782" y="662"/>
                  </a:lnTo>
                  <a:lnTo>
                    <a:pt x="782" y="669"/>
                  </a:lnTo>
                  <a:lnTo>
                    <a:pt x="780" y="679"/>
                  </a:lnTo>
                  <a:lnTo>
                    <a:pt x="780" y="686"/>
                  </a:lnTo>
                  <a:lnTo>
                    <a:pt x="780" y="694"/>
                  </a:lnTo>
                  <a:lnTo>
                    <a:pt x="780" y="704"/>
                  </a:lnTo>
                  <a:lnTo>
                    <a:pt x="778" y="711"/>
                  </a:lnTo>
                  <a:lnTo>
                    <a:pt x="778" y="719"/>
                  </a:lnTo>
                  <a:lnTo>
                    <a:pt x="776" y="726"/>
                  </a:lnTo>
                  <a:lnTo>
                    <a:pt x="776" y="736"/>
                  </a:lnTo>
                  <a:lnTo>
                    <a:pt x="774" y="743"/>
                  </a:lnTo>
                  <a:lnTo>
                    <a:pt x="774" y="751"/>
                  </a:lnTo>
                  <a:lnTo>
                    <a:pt x="772" y="761"/>
                  </a:lnTo>
                  <a:lnTo>
                    <a:pt x="772" y="768"/>
                  </a:lnTo>
                  <a:lnTo>
                    <a:pt x="770" y="776"/>
                  </a:lnTo>
                  <a:lnTo>
                    <a:pt x="768" y="783"/>
                  </a:lnTo>
                  <a:lnTo>
                    <a:pt x="766" y="791"/>
                  </a:lnTo>
                  <a:lnTo>
                    <a:pt x="764" y="799"/>
                  </a:lnTo>
                  <a:lnTo>
                    <a:pt x="763" y="806"/>
                  </a:lnTo>
                  <a:lnTo>
                    <a:pt x="761" y="814"/>
                  </a:lnTo>
                  <a:lnTo>
                    <a:pt x="759" y="821"/>
                  </a:lnTo>
                  <a:lnTo>
                    <a:pt x="757" y="831"/>
                  </a:lnTo>
                  <a:lnTo>
                    <a:pt x="755" y="837"/>
                  </a:lnTo>
                  <a:lnTo>
                    <a:pt x="753" y="846"/>
                  </a:lnTo>
                  <a:lnTo>
                    <a:pt x="751" y="852"/>
                  </a:lnTo>
                  <a:lnTo>
                    <a:pt x="749" y="861"/>
                  </a:lnTo>
                  <a:lnTo>
                    <a:pt x="745" y="867"/>
                  </a:lnTo>
                  <a:lnTo>
                    <a:pt x="744" y="876"/>
                  </a:lnTo>
                  <a:lnTo>
                    <a:pt x="740" y="882"/>
                  </a:lnTo>
                  <a:lnTo>
                    <a:pt x="738" y="892"/>
                  </a:lnTo>
                  <a:lnTo>
                    <a:pt x="734" y="897"/>
                  </a:lnTo>
                  <a:lnTo>
                    <a:pt x="732" y="905"/>
                  </a:lnTo>
                  <a:lnTo>
                    <a:pt x="728" y="913"/>
                  </a:lnTo>
                  <a:lnTo>
                    <a:pt x="726" y="920"/>
                  </a:lnTo>
                  <a:lnTo>
                    <a:pt x="723" y="926"/>
                  </a:lnTo>
                  <a:lnTo>
                    <a:pt x="721" y="933"/>
                  </a:lnTo>
                  <a:lnTo>
                    <a:pt x="717" y="941"/>
                  </a:lnTo>
                  <a:lnTo>
                    <a:pt x="715" y="949"/>
                  </a:lnTo>
                  <a:lnTo>
                    <a:pt x="711" y="954"/>
                  </a:lnTo>
                  <a:lnTo>
                    <a:pt x="709" y="962"/>
                  </a:lnTo>
                  <a:lnTo>
                    <a:pt x="705" y="968"/>
                  </a:lnTo>
                  <a:lnTo>
                    <a:pt x="704" y="975"/>
                  </a:lnTo>
                  <a:lnTo>
                    <a:pt x="700" y="981"/>
                  </a:lnTo>
                  <a:lnTo>
                    <a:pt x="698" y="989"/>
                  </a:lnTo>
                  <a:lnTo>
                    <a:pt x="694" y="994"/>
                  </a:lnTo>
                  <a:lnTo>
                    <a:pt x="692" y="1002"/>
                  </a:lnTo>
                  <a:lnTo>
                    <a:pt x="690" y="1006"/>
                  </a:lnTo>
                  <a:lnTo>
                    <a:pt x="686" y="1013"/>
                  </a:lnTo>
                  <a:lnTo>
                    <a:pt x="683" y="1019"/>
                  </a:lnTo>
                  <a:lnTo>
                    <a:pt x="681" y="1025"/>
                  </a:lnTo>
                  <a:lnTo>
                    <a:pt x="677" y="1030"/>
                  </a:lnTo>
                  <a:lnTo>
                    <a:pt x="675" y="1036"/>
                  </a:lnTo>
                  <a:lnTo>
                    <a:pt x="671" y="1044"/>
                  </a:lnTo>
                  <a:lnTo>
                    <a:pt x="667" y="1049"/>
                  </a:lnTo>
                  <a:lnTo>
                    <a:pt x="664" y="1055"/>
                  </a:lnTo>
                  <a:lnTo>
                    <a:pt x="662" y="1061"/>
                  </a:lnTo>
                  <a:lnTo>
                    <a:pt x="658" y="1066"/>
                  </a:lnTo>
                  <a:lnTo>
                    <a:pt x="654" y="1072"/>
                  </a:lnTo>
                  <a:lnTo>
                    <a:pt x="652" y="1078"/>
                  </a:lnTo>
                  <a:lnTo>
                    <a:pt x="648" y="1084"/>
                  </a:lnTo>
                  <a:lnTo>
                    <a:pt x="645" y="1087"/>
                  </a:lnTo>
                  <a:lnTo>
                    <a:pt x="641" y="1095"/>
                  </a:lnTo>
                  <a:lnTo>
                    <a:pt x="637" y="1099"/>
                  </a:lnTo>
                  <a:lnTo>
                    <a:pt x="633" y="1104"/>
                  </a:lnTo>
                  <a:lnTo>
                    <a:pt x="629" y="1108"/>
                  </a:lnTo>
                  <a:lnTo>
                    <a:pt x="626" y="1114"/>
                  </a:lnTo>
                  <a:lnTo>
                    <a:pt x="622" y="1120"/>
                  </a:lnTo>
                  <a:lnTo>
                    <a:pt x="618" y="1125"/>
                  </a:lnTo>
                  <a:lnTo>
                    <a:pt x="614" y="1129"/>
                  </a:lnTo>
                  <a:lnTo>
                    <a:pt x="610" y="1135"/>
                  </a:lnTo>
                  <a:lnTo>
                    <a:pt x="607" y="1139"/>
                  </a:lnTo>
                  <a:lnTo>
                    <a:pt x="603" y="1144"/>
                  </a:lnTo>
                  <a:lnTo>
                    <a:pt x="599" y="1148"/>
                  </a:lnTo>
                  <a:lnTo>
                    <a:pt x="595" y="1154"/>
                  </a:lnTo>
                  <a:lnTo>
                    <a:pt x="590" y="1160"/>
                  </a:lnTo>
                  <a:lnTo>
                    <a:pt x="586" y="1163"/>
                  </a:lnTo>
                  <a:lnTo>
                    <a:pt x="582" y="1169"/>
                  </a:lnTo>
                  <a:lnTo>
                    <a:pt x="578" y="1173"/>
                  </a:lnTo>
                  <a:lnTo>
                    <a:pt x="572" y="1179"/>
                  </a:lnTo>
                  <a:lnTo>
                    <a:pt x="567" y="1182"/>
                  </a:lnTo>
                  <a:lnTo>
                    <a:pt x="561" y="1186"/>
                  </a:lnTo>
                  <a:lnTo>
                    <a:pt x="557" y="1192"/>
                  </a:lnTo>
                  <a:lnTo>
                    <a:pt x="551" y="1196"/>
                  </a:lnTo>
                  <a:lnTo>
                    <a:pt x="548" y="1200"/>
                  </a:lnTo>
                  <a:lnTo>
                    <a:pt x="542" y="1203"/>
                  </a:lnTo>
                  <a:lnTo>
                    <a:pt x="538" y="1209"/>
                  </a:lnTo>
                  <a:lnTo>
                    <a:pt x="532" y="1213"/>
                  </a:lnTo>
                  <a:lnTo>
                    <a:pt x="527" y="1217"/>
                  </a:lnTo>
                  <a:lnTo>
                    <a:pt x="521" y="1220"/>
                  </a:lnTo>
                  <a:lnTo>
                    <a:pt x="515" y="1226"/>
                  </a:lnTo>
                  <a:lnTo>
                    <a:pt x="510" y="1230"/>
                  </a:lnTo>
                  <a:lnTo>
                    <a:pt x="504" y="1234"/>
                  </a:lnTo>
                  <a:lnTo>
                    <a:pt x="498" y="1238"/>
                  </a:lnTo>
                  <a:lnTo>
                    <a:pt x="493" y="1243"/>
                  </a:lnTo>
                  <a:lnTo>
                    <a:pt x="487" y="1247"/>
                  </a:lnTo>
                  <a:lnTo>
                    <a:pt x="481" y="1251"/>
                  </a:lnTo>
                  <a:lnTo>
                    <a:pt x="475" y="1255"/>
                  </a:lnTo>
                  <a:lnTo>
                    <a:pt x="468" y="1258"/>
                  </a:lnTo>
                  <a:lnTo>
                    <a:pt x="462" y="1262"/>
                  </a:lnTo>
                  <a:lnTo>
                    <a:pt x="455" y="1266"/>
                  </a:lnTo>
                  <a:lnTo>
                    <a:pt x="449" y="1270"/>
                  </a:lnTo>
                  <a:lnTo>
                    <a:pt x="441" y="1274"/>
                  </a:lnTo>
                  <a:lnTo>
                    <a:pt x="434" y="1276"/>
                  </a:lnTo>
                  <a:lnTo>
                    <a:pt x="428" y="1279"/>
                  </a:lnTo>
                  <a:lnTo>
                    <a:pt x="420" y="1283"/>
                  </a:lnTo>
                  <a:lnTo>
                    <a:pt x="415" y="1287"/>
                  </a:lnTo>
                  <a:lnTo>
                    <a:pt x="407" y="1291"/>
                  </a:lnTo>
                  <a:lnTo>
                    <a:pt x="399" y="1295"/>
                  </a:lnTo>
                  <a:lnTo>
                    <a:pt x="394" y="1296"/>
                  </a:lnTo>
                  <a:lnTo>
                    <a:pt x="386" y="1300"/>
                  </a:lnTo>
                  <a:lnTo>
                    <a:pt x="378" y="1304"/>
                  </a:lnTo>
                  <a:lnTo>
                    <a:pt x="371" y="1306"/>
                  </a:lnTo>
                  <a:lnTo>
                    <a:pt x="363" y="1310"/>
                  </a:lnTo>
                  <a:lnTo>
                    <a:pt x="356" y="1314"/>
                  </a:lnTo>
                  <a:lnTo>
                    <a:pt x="348" y="1315"/>
                  </a:lnTo>
                  <a:lnTo>
                    <a:pt x="342" y="1317"/>
                  </a:lnTo>
                  <a:lnTo>
                    <a:pt x="335" y="1321"/>
                  </a:lnTo>
                  <a:lnTo>
                    <a:pt x="327" y="1323"/>
                  </a:lnTo>
                  <a:lnTo>
                    <a:pt x="320" y="1325"/>
                  </a:lnTo>
                  <a:lnTo>
                    <a:pt x="312" y="1329"/>
                  </a:lnTo>
                  <a:lnTo>
                    <a:pt x="304" y="1331"/>
                  </a:lnTo>
                  <a:lnTo>
                    <a:pt x="297" y="1333"/>
                  </a:lnTo>
                  <a:lnTo>
                    <a:pt x="289" y="1334"/>
                  </a:lnTo>
                  <a:lnTo>
                    <a:pt x="283" y="1336"/>
                  </a:lnTo>
                  <a:lnTo>
                    <a:pt x="276" y="1338"/>
                  </a:lnTo>
                  <a:lnTo>
                    <a:pt x="268" y="1342"/>
                  </a:lnTo>
                  <a:lnTo>
                    <a:pt x="261" y="1342"/>
                  </a:lnTo>
                  <a:lnTo>
                    <a:pt x="253" y="1344"/>
                  </a:lnTo>
                  <a:lnTo>
                    <a:pt x="245" y="1346"/>
                  </a:lnTo>
                  <a:lnTo>
                    <a:pt x="238" y="1348"/>
                  </a:lnTo>
                  <a:lnTo>
                    <a:pt x="230" y="1348"/>
                  </a:lnTo>
                  <a:lnTo>
                    <a:pt x="224" y="1350"/>
                  </a:lnTo>
                  <a:lnTo>
                    <a:pt x="217" y="1350"/>
                  </a:lnTo>
                  <a:lnTo>
                    <a:pt x="209" y="1352"/>
                  </a:lnTo>
                  <a:lnTo>
                    <a:pt x="202" y="1352"/>
                  </a:lnTo>
                  <a:lnTo>
                    <a:pt x="196" y="1353"/>
                  </a:lnTo>
                  <a:lnTo>
                    <a:pt x="188" y="1353"/>
                  </a:lnTo>
                  <a:lnTo>
                    <a:pt x="183" y="1355"/>
                  </a:lnTo>
                  <a:lnTo>
                    <a:pt x="175" y="1355"/>
                  </a:lnTo>
                  <a:lnTo>
                    <a:pt x="169" y="1355"/>
                  </a:lnTo>
                  <a:lnTo>
                    <a:pt x="164" y="1355"/>
                  </a:lnTo>
                  <a:lnTo>
                    <a:pt x="156" y="1355"/>
                  </a:lnTo>
                  <a:lnTo>
                    <a:pt x="150" y="1355"/>
                  </a:lnTo>
                  <a:lnTo>
                    <a:pt x="143" y="1353"/>
                  </a:lnTo>
                  <a:lnTo>
                    <a:pt x="137" y="1353"/>
                  </a:lnTo>
                  <a:lnTo>
                    <a:pt x="131" y="1353"/>
                  </a:lnTo>
                  <a:lnTo>
                    <a:pt x="126" y="1352"/>
                  </a:lnTo>
                  <a:lnTo>
                    <a:pt x="118" y="1352"/>
                  </a:lnTo>
                  <a:lnTo>
                    <a:pt x="112" y="1350"/>
                  </a:lnTo>
                  <a:lnTo>
                    <a:pt x="108" y="1350"/>
                  </a:lnTo>
                  <a:lnTo>
                    <a:pt x="103" y="1348"/>
                  </a:lnTo>
                  <a:lnTo>
                    <a:pt x="97" y="1346"/>
                  </a:lnTo>
                  <a:lnTo>
                    <a:pt x="91" y="1344"/>
                  </a:lnTo>
                  <a:lnTo>
                    <a:pt x="88" y="1342"/>
                  </a:lnTo>
                  <a:lnTo>
                    <a:pt x="82" y="1340"/>
                  </a:lnTo>
                  <a:lnTo>
                    <a:pt x="76" y="1338"/>
                  </a:lnTo>
                  <a:lnTo>
                    <a:pt x="72" y="1336"/>
                  </a:lnTo>
                  <a:lnTo>
                    <a:pt x="69" y="1334"/>
                  </a:lnTo>
                  <a:lnTo>
                    <a:pt x="65" y="1331"/>
                  </a:lnTo>
                  <a:lnTo>
                    <a:pt x="59" y="1329"/>
                  </a:lnTo>
                  <a:lnTo>
                    <a:pt x="55" y="1325"/>
                  </a:lnTo>
                  <a:lnTo>
                    <a:pt x="51" y="1321"/>
                  </a:lnTo>
                  <a:lnTo>
                    <a:pt x="46" y="1317"/>
                  </a:lnTo>
                  <a:lnTo>
                    <a:pt x="42" y="1314"/>
                  </a:lnTo>
                  <a:lnTo>
                    <a:pt x="38" y="1312"/>
                  </a:lnTo>
                  <a:lnTo>
                    <a:pt x="36" y="1308"/>
                  </a:lnTo>
                  <a:lnTo>
                    <a:pt x="32" y="1304"/>
                  </a:lnTo>
                  <a:lnTo>
                    <a:pt x="29" y="1298"/>
                  </a:lnTo>
                  <a:lnTo>
                    <a:pt x="27" y="1295"/>
                  </a:lnTo>
                  <a:lnTo>
                    <a:pt x="23" y="1291"/>
                  </a:lnTo>
                  <a:lnTo>
                    <a:pt x="21" y="1285"/>
                  </a:lnTo>
                  <a:lnTo>
                    <a:pt x="19" y="1281"/>
                  </a:lnTo>
                  <a:lnTo>
                    <a:pt x="17" y="1277"/>
                  </a:lnTo>
                  <a:lnTo>
                    <a:pt x="15" y="1274"/>
                  </a:lnTo>
                  <a:lnTo>
                    <a:pt x="13" y="1268"/>
                  </a:lnTo>
                  <a:lnTo>
                    <a:pt x="10" y="1262"/>
                  </a:lnTo>
                  <a:lnTo>
                    <a:pt x="8" y="1257"/>
                  </a:lnTo>
                  <a:lnTo>
                    <a:pt x="8" y="1253"/>
                  </a:lnTo>
                  <a:lnTo>
                    <a:pt x="6" y="1247"/>
                  </a:lnTo>
                  <a:lnTo>
                    <a:pt x="4" y="1241"/>
                  </a:lnTo>
                  <a:lnTo>
                    <a:pt x="2" y="1236"/>
                  </a:lnTo>
                  <a:lnTo>
                    <a:pt x="2" y="1230"/>
                  </a:lnTo>
                  <a:lnTo>
                    <a:pt x="0" y="1224"/>
                  </a:lnTo>
                  <a:lnTo>
                    <a:pt x="0" y="1219"/>
                  </a:lnTo>
                  <a:lnTo>
                    <a:pt x="0" y="1213"/>
                  </a:lnTo>
                  <a:lnTo>
                    <a:pt x="0" y="1207"/>
                  </a:lnTo>
                  <a:lnTo>
                    <a:pt x="0" y="1201"/>
                  </a:lnTo>
                  <a:lnTo>
                    <a:pt x="0" y="1196"/>
                  </a:lnTo>
                  <a:lnTo>
                    <a:pt x="0" y="1190"/>
                  </a:lnTo>
                  <a:lnTo>
                    <a:pt x="0" y="1184"/>
                  </a:lnTo>
                  <a:lnTo>
                    <a:pt x="0" y="1179"/>
                  </a:lnTo>
                  <a:lnTo>
                    <a:pt x="0" y="1173"/>
                  </a:lnTo>
                  <a:lnTo>
                    <a:pt x="0" y="1165"/>
                  </a:lnTo>
                  <a:lnTo>
                    <a:pt x="2" y="1160"/>
                  </a:lnTo>
                  <a:lnTo>
                    <a:pt x="2" y="1154"/>
                  </a:lnTo>
                  <a:lnTo>
                    <a:pt x="4" y="1146"/>
                  </a:lnTo>
                  <a:lnTo>
                    <a:pt x="4" y="1141"/>
                  </a:lnTo>
                  <a:lnTo>
                    <a:pt x="6" y="1135"/>
                  </a:lnTo>
                  <a:lnTo>
                    <a:pt x="8" y="1129"/>
                  </a:lnTo>
                  <a:lnTo>
                    <a:pt x="10" y="1123"/>
                  </a:lnTo>
                  <a:lnTo>
                    <a:pt x="12" y="1116"/>
                  </a:lnTo>
                  <a:lnTo>
                    <a:pt x="13" y="1110"/>
                  </a:lnTo>
                  <a:lnTo>
                    <a:pt x="15" y="1104"/>
                  </a:lnTo>
                  <a:lnTo>
                    <a:pt x="17" y="1099"/>
                  </a:lnTo>
                  <a:lnTo>
                    <a:pt x="21" y="1093"/>
                  </a:lnTo>
                  <a:lnTo>
                    <a:pt x="23" y="1087"/>
                  </a:lnTo>
                  <a:lnTo>
                    <a:pt x="25" y="1080"/>
                  </a:lnTo>
                  <a:lnTo>
                    <a:pt x="29" y="1074"/>
                  </a:lnTo>
                  <a:lnTo>
                    <a:pt x="31" y="1068"/>
                  </a:lnTo>
                  <a:lnTo>
                    <a:pt x="34" y="1063"/>
                  </a:lnTo>
                  <a:lnTo>
                    <a:pt x="36" y="1057"/>
                  </a:lnTo>
                  <a:lnTo>
                    <a:pt x="40" y="1051"/>
                  </a:lnTo>
                  <a:lnTo>
                    <a:pt x="44" y="1046"/>
                  </a:lnTo>
                  <a:lnTo>
                    <a:pt x="48" y="1040"/>
                  </a:lnTo>
                  <a:lnTo>
                    <a:pt x="51" y="1034"/>
                  </a:lnTo>
                  <a:lnTo>
                    <a:pt x="55" y="1028"/>
                  </a:lnTo>
                  <a:lnTo>
                    <a:pt x="59" y="1023"/>
                  </a:lnTo>
                  <a:lnTo>
                    <a:pt x="65" y="1019"/>
                  </a:lnTo>
                  <a:lnTo>
                    <a:pt x="69" y="1013"/>
                  </a:lnTo>
                  <a:lnTo>
                    <a:pt x="72" y="1008"/>
                  </a:lnTo>
                  <a:lnTo>
                    <a:pt x="78" y="1002"/>
                  </a:lnTo>
                  <a:lnTo>
                    <a:pt x="84" y="998"/>
                  </a:lnTo>
                  <a:lnTo>
                    <a:pt x="88" y="992"/>
                  </a:lnTo>
                  <a:lnTo>
                    <a:pt x="91" y="989"/>
                  </a:lnTo>
                  <a:lnTo>
                    <a:pt x="97" y="983"/>
                  </a:lnTo>
                  <a:lnTo>
                    <a:pt x="103" y="979"/>
                  </a:lnTo>
                  <a:lnTo>
                    <a:pt x="107" y="973"/>
                  </a:lnTo>
                  <a:lnTo>
                    <a:pt x="112" y="970"/>
                  </a:lnTo>
                  <a:lnTo>
                    <a:pt x="118" y="966"/>
                  </a:lnTo>
                  <a:lnTo>
                    <a:pt x="124" y="962"/>
                  </a:lnTo>
                  <a:lnTo>
                    <a:pt x="129" y="958"/>
                  </a:lnTo>
                  <a:lnTo>
                    <a:pt x="135" y="952"/>
                  </a:lnTo>
                  <a:lnTo>
                    <a:pt x="141" y="949"/>
                  </a:lnTo>
                  <a:lnTo>
                    <a:pt x="147" y="945"/>
                  </a:lnTo>
                  <a:lnTo>
                    <a:pt x="154" y="941"/>
                  </a:lnTo>
                  <a:lnTo>
                    <a:pt x="160" y="937"/>
                  </a:lnTo>
                  <a:lnTo>
                    <a:pt x="166" y="933"/>
                  </a:lnTo>
                  <a:lnTo>
                    <a:pt x="173" y="932"/>
                  </a:lnTo>
                  <a:lnTo>
                    <a:pt x="179" y="926"/>
                  </a:lnTo>
                  <a:lnTo>
                    <a:pt x="185" y="922"/>
                  </a:lnTo>
                  <a:lnTo>
                    <a:pt x="192" y="918"/>
                  </a:lnTo>
                  <a:lnTo>
                    <a:pt x="198" y="916"/>
                  </a:lnTo>
                  <a:lnTo>
                    <a:pt x="205" y="913"/>
                  </a:lnTo>
                  <a:lnTo>
                    <a:pt x="211" y="909"/>
                  </a:lnTo>
                  <a:lnTo>
                    <a:pt x="219" y="905"/>
                  </a:lnTo>
                  <a:lnTo>
                    <a:pt x="226" y="903"/>
                  </a:lnTo>
                  <a:lnTo>
                    <a:pt x="232" y="897"/>
                  </a:lnTo>
                  <a:lnTo>
                    <a:pt x="240" y="895"/>
                  </a:lnTo>
                  <a:lnTo>
                    <a:pt x="245" y="892"/>
                  </a:lnTo>
                  <a:lnTo>
                    <a:pt x="253" y="888"/>
                  </a:lnTo>
                  <a:lnTo>
                    <a:pt x="261" y="886"/>
                  </a:lnTo>
                  <a:lnTo>
                    <a:pt x="266" y="882"/>
                  </a:lnTo>
                  <a:lnTo>
                    <a:pt x="274" y="878"/>
                  </a:lnTo>
                  <a:lnTo>
                    <a:pt x="282" y="876"/>
                  </a:lnTo>
                  <a:lnTo>
                    <a:pt x="287" y="873"/>
                  </a:lnTo>
                  <a:lnTo>
                    <a:pt x="295" y="869"/>
                  </a:lnTo>
                  <a:lnTo>
                    <a:pt x="301" y="865"/>
                  </a:lnTo>
                  <a:lnTo>
                    <a:pt x="310" y="863"/>
                  </a:lnTo>
                  <a:lnTo>
                    <a:pt x="316" y="857"/>
                  </a:lnTo>
                  <a:lnTo>
                    <a:pt x="323" y="856"/>
                  </a:lnTo>
                  <a:lnTo>
                    <a:pt x="329" y="852"/>
                  </a:lnTo>
                  <a:lnTo>
                    <a:pt x="337" y="848"/>
                  </a:lnTo>
                  <a:lnTo>
                    <a:pt x="342" y="844"/>
                  </a:lnTo>
                  <a:lnTo>
                    <a:pt x="350" y="840"/>
                  </a:lnTo>
                  <a:lnTo>
                    <a:pt x="358" y="837"/>
                  </a:lnTo>
                  <a:lnTo>
                    <a:pt x="363" y="835"/>
                  </a:lnTo>
                  <a:lnTo>
                    <a:pt x="371" y="831"/>
                  </a:lnTo>
                  <a:lnTo>
                    <a:pt x="377" y="827"/>
                  </a:lnTo>
                  <a:lnTo>
                    <a:pt x="384" y="823"/>
                  </a:lnTo>
                  <a:lnTo>
                    <a:pt x="392" y="819"/>
                  </a:lnTo>
                  <a:lnTo>
                    <a:pt x="397" y="816"/>
                  </a:lnTo>
                  <a:lnTo>
                    <a:pt x="403" y="812"/>
                  </a:lnTo>
                  <a:lnTo>
                    <a:pt x="409" y="808"/>
                  </a:lnTo>
                  <a:lnTo>
                    <a:pt x="417" y="804"/>
                  </a:lnTo>
                  <a:lnTo>
                    <a:pt x="422" y="800"/>
                  </a:lnTo>
                  <a:lnTo>
                    <a:pt x="428" y="795"/>
                  </a:lnTo>
                  <a:lnTo>
                    <a:pt x="434" y="791"/>
                  </a:lnTo>
                  <a:lnTo>
                    <a:pt x="439" y="787"/>
                  </a:lnTo>
                  <a:lnTo>
                    <a:pt x="445" y="783"/>
                  </a:lnTo>
                  <a:lnTo>
                    <a:pt x="451" y="778"/>
                  </a:lnTo>
                  <a:lnTo>
                    <a:pt x="456" y="772"/>
                  </a:lnTo>
                  <a:lnTo>
                    <a:pt x="462" y="768"/>
                  </a:lnTo>
                  <a:lnTo>
                    <a:pt x="468" y="764"/>
                  </a:lnTo>
                  <a:lnTo>
                    <a:pt x="474" y="759"/>
                  </a:lnTo>
                  <a:lnTo>
                    <a:pt x="479" y="755"/>
                  </a:lnTo>
                  <a:lnTo>
                    <a:pt x="485" y="749"/>
                  </a:lnTo>
                  <a:lnTo>
                    <a:pt x="489" y="743"/>
                  </a:lnTo>
                  <a:lnTo>
                    <a:pt x="493" y="740"/>
                  </a:lnTo>
                  <a:lnTo>
                    <a:pt x="498" y="732"/>
                  </a:lnTo>
                  <a:lnTo>
                    <a:pt x="502" y="728"/>
                  </a:lnTo>
                  <a:lnTo>
                    <a:pt x="506" y="721"/>
                  </a:lnTo>
                  <a:lnTo>
                    <a:pt x="510" y="717"/>
                  </a:lnTo>
                  <a:lnTo>
                    <a:pt x="513" y="711"/>
                  </a:lnTo>
                  <a:lnTo>
                    <a:pt x="519" y="705"/>
                  </a:lnTo>
                  <a:lnTo>
                    <a:pt x="521" y="700"/>
                  </a:lnTo>
                  <a:lnTo>
                    <a:pt x="525" y="694"/>
                  </a:lnTo>
                  <a:lnTo>
                    <a:pt x="529" y="688"/>
                  </a:lnTo>
                  <a:lnTo>
                    <a:pt x="531" y="683"/>
                  </a:lnTo>
                  <a:lnTo>
                    <a:pt x="534" y="675"/>
                  </a:lnTo>
                  <a:lnTo>
                    <a:pt x="536" y="669"/>
                  </a:lnTo>
                  <a:lnTo>
                    <a:pt x="540" y="664"/>
                  </a:lnTo>
                  <a:lnTo>
                    <a:pt x="544" y="658"/>
                  </a:lnTo>
                  <a:lnTo>
                    <a:pt x="546" y="652"/>
                  </a:lnTo>
                  <a:lnTo>
                    <a:pt x="548" y="646"/>
                  </a:lnTo>
                  <a:lnTo>
                    <a:pt x="550" y="639"/>
                  </a:lnTo>
                  <a:lnTo>
                    <a:pt x="551" y="633"/>
                  </a:lnTo>
                  <a:lnTo>
                    <a:pt x="553" y="627"/>
                  </a:lnTo>
                  <a:lnTo>
                    <a:pt x="555" y="622"/>
                  </a:lnTo>
                  <a:lnTo>
                    <a:pt x="557" y="614"/>
                  </a:lnTo>
                  <a:lnTo>
                    <a:pt x="559" y="608"/>
                  </a:lnTo>
                  <a:lnTo>
                    <a:pt x="559" y="601"/>
                  </a:lnTo>
                  <a:lnTo>
                    <a:pt x="561" y="595"/>
                  </a:lnTo>
                  <a:lnTo>
                    <a:pt x="561" y="589"/>
                  </a:lnTo>
                  <a:lnTo>
                    <a:pt x="563" y="584"/>
                  </a:lnTo>
                  <a:lnTo>
                    <a:pt x="565" y="576"/>
                  </a:lnTo>
                  <a:lnTo>
                    <a:pt x="565" y="570"/>
                  </a:lnTo>
                  <a:lnTo>
                    <a:pt x="567" y="563"/>
                  </a:lnTo>
                  <a:lnTo>
                    <a:pt x="567" y="557"/>
                  </a:lnTo>
                  <a:lnTo>
                    <a:pt x="567" y="550"/>
                  </a:lnTo>
                  <a:lnTo>
                    <a:pt x="567" y="544"/>
                  </a:lnTo>
                  <a:lnTo>
                    <a:pt x="567" y="536"/>
                  </a:lnTo>
                  <a:lnTo>
                    <a:pt x="569" y="531"/>
                  </a:lnTo>
                  <a:lnTo>
                    <a:pt x="569" y="523"/>
                  </a:lnTo>
                  <a:lnTo>
                    <a:pt x="569" y="517"/>
                  </a:lnTo>
                  <a:lnTo>
                    <a:pt x="569" y="512"/>
                  </a:lnTo>
                  <a:lnTo>
                    <a:pt x="569" y="504"/>
                  </a:lnTo>
                  <a:lnTo>
                    <a:pt x="567" y="498"/>
                  </a:lnTo>
                  <a:lnTo>
                    <a:pt x="567" y="491"/>
                  </a:lnTo>
                  <a:lnTo>
                    <a:pt x="567" y="485"/>
                  </a:lnTo>
                  <a:lnTo>
                    <a:pt x="567" y="477"/>
                  </a:lnTo>
                  <a:lnTo>
                    <a:pt x="565" y="472"/>
                  </a:lnTo>
                  <a:lnTo>
                    <a:pt x="565" y="464"/>
                  </a:lnTo>
                  <a:lnTo>
                    <a:pt x="565" y="458"/>
                  </a:lnTo>
                  <a:lnTo>
                    <a:pt x="565" y="453"/>
                  </a:lnTo>
                  <a:lnTo>
                    <a:pt x="563" y="445"/>
                  </a:lnTo>
                  <a:lnTo>
                    <a:pt x="561" y="439"/>
                  </a:lnTo>
                  <a:lnTo>
                    <a:pt x="559" y="432"/>
                  </a:lnTo>
                  <a:lnTo>
                    <a:pt x="559" y="426"/>
                  </a:lnTo>
                  <a:lnTo>
                    <a:pt x="557" y="418"/>
                  </a:lnTo>
                  <a:lnTo>
                    <a:pt x="557" y="413"/>
                  </a:lnTo>
                  <a:lnTo>
                    <a:pt x="555" y="407"/>
                  </a:lnTo>
                  <a:lnTo>
                    <a:pt x="553" y="401"/>
                  </a:lnTo>
                  <a:lnTo>
                    <a:pt x="551" y="394"/>
                  </a:lnTo>
                  <a:lnTo>
                    <a:pt x="551" y="388"/>
                  </a:lnTo>
                  <a:lnTo>
                    <a:pt x="550" y="382"/>
                  </a:lnTo>
                  <a:lnTo>
                    <a:pt x="548" y="375"/>
                  </a:lnTo>
                  <a:lnTo>
                    <a:pt x="546" y="369"/>
                  </a:lnTo>
                  <a:lnTo>
                    <a:pt x="544" y="363"/>
                  </a:lnTo>
                  <a:lnTo>
                    <a:pt x="542" y="358"/>
                  </a:lnTo>
                  <a:lnTo>
                    <a:pt x="540" y="352"/>
                  </a:lnTo>
                  <a:lnTo>
                    <a:pt x="538" y="344"/>
                  </a:lnTo>
                  <a:lnTo>
                    <a:pt x="536" y="339"/>
                  </a:lnTo>
                  <a:lnTo>
                    <a:pt x="534" y="333"/>
                  </a:lnTo>
                  <a:lnTo>
                    <a:pt x="532" y="327"/>
                  </a:lnTo>
                  <a:lnTo>
                    <a:pt x="531" y="320"/>
                  </a:lnTo>
                  <a:lnTo>
                    <a:pt x="529" y="314"/>
                  </a:lnTo>
                  <a:lnTo>
                    <a:pt x="527" y="308"/>
                  </a:lnTo>
                  <a:lnTo>
                    <a:pt x="525" y="303"/>
                  </a:lnTo>
                  <a:lnTo>
                    <a:pt x="523" y="297"/>
                  </a:lnTo>
                  <a:lnTo>
                    <a:pt x="521" y="291"/>
                  </a:lnTo>
                  <a:lnTo>
                    <a:pt x="519" y="285"/>
                  </a:lnTo>
                  <a:lnTo>
                    <a:pt x="517" y="280"/>
                  </a:lnTo>
                  <a:lnTo>
                    <a:pt x="515" y="272"/>
                  </a:lnTo>
                  <a:lnTo>
                    <a:pt x="513" y="268"/>
                  </a:lnTo>
                  <a:lnTo>
                    <a:pt x="512" y="263"/>
                  </a:lnTo>
                  <a:lnTo>
                    <a:pt x="510" y="257"/>
                  </a:lnTo>
                  <a:lnTo>
                    <a:pt x="508" y="249"/>
                  </a:lnTo>
                  <a:lnTo>
                    <a:pt x="506" y="244"/>
                  </a:lnTo>
                  <a:lnTo>
                    <a:pt x="504" y="240"/>
                  </a:lnTo>
                  <a:lnTo>
                    <a:pt x="502" y="234"/>
                  </a:lnTo>
                  <a:lnTo>
                    <a:pt x="500" y="228"/>
                  </a:lnTo>
                  <a:lnTo>
                    <a:pt x="498" y="223"/>
                  </a:lnTo>
                  <a:lnTo>
                    <a:pt x="496" y="217"/>
                  </a:lnTo>
                  <a:lnTo>
                    <a:pt x="494" y="213"/>
                  </a:lnTo>
                  <a:lnTo>
                    <a:pt x="493" y="208"/>
                  </a:lnTo>
                  <a:lnTo>
                    <a:pt x="491" y="202"/>
                  </a:lnTo>
                  <a:lnTo>
                    <a:pt x="491" y="196"/>
                  </a:lnTo>
                  <a:lnTo>
                    <a:pt x="489" y="192"/>
                  </a:lnTo>
                  <a:lnTo>
                    <a:pt x="487" y="187"/>
                  </a:lnTo>
                  <a:lnTo>
                    <a:pt x="485" y="181"/>
                  </a:lnTo>
                  <a:lnTo>
                    <a:pt x="483" y="177"/>
                  </a:lnTo>
                  <a:lnTo>
                    <a:pt x="483" y="173"/>
                  </a:lnTo>
                  <a:lnTo>
                    <a:pt x="481" y="168"/>
                  </a:lnTo>
                  <a:lnTo>
                    <a:pt x="479" y="162"/>
                  </a:lnTo>
                  <a:lnTo>
                    <a:pt x="477" y="156"/>
                  </a:lnTo>
                  <a:lnTo>
                    <a:pt x="477" y="152"/>
                  </a:lnTo>
                  <a:lnTo>
                    <a:pt x="475" y="149"/>
                  </a:lnTo>
                  <a:lnTo>
                    <a:pt x="474" y="145"/>
                  </a:lnTo>
                  <a:lnTo>
                    <a:pt x="472" y="139"/>
                  </a:lnTo>
                  <a:lnTo>
                    <a:pt x="472" y="135"/>
                  </a:lnTo>
                  <a:lnTo>
                    <a:pt x="470" y="131"/>
                  </a:lnTo>
                  <a:lnTo>
                    <a:pt x="468" y="126"/>
                  </a:lnTo>
                  <a:lnTo>
                    <a:pt x="468" y="122"/>
                  </a:lnTo>
                  <a:lnTo>
                    <a:pt x="466" y="118"/>
                  </a:lnTo>
                  <a:lnTo>
                    <a:pt x="464" y="111"/>
                  </a:lnTo>
                  <a:lnTo>
                    <a:pt x="462" y="103"/>
                  </a:lnTo>
                  <a:lnTo>
                    <a:pt x="460" y="95"/>
                  </a:lnTo>
                  <a:lnTo>
                    <a:pt x="458" y="90"/>
                  </a:lnTo>
                  <a:lnTo>
                    <a:pt x="456" y="84"/>
                  </a:lnTo>
                  <a:lnTo>
                    <a:pt x="456" y="76"/>
                  </a:lnTo>
                  <a:lnTo>
                    <a:pt x="455" y="71"/>
                  </a:lnTo>
                  <a:lnTo>
                    <a:pt x="455" y="65"/>
                  </a:lnTo>
                  <a:lnTo>
                    <a:pt x="455" y="61"/>
                  </a:lnTo>
                  <a:lnTo>
                    <a:pt x="455" y="57"/>
                  </a:lnTo>
                  <a:lnTo>
                    <a:pt x="455" y="52"/>
                  </a:lnTo>
                  <a:lnTo>
                    <a:pt x="455" y="48"/>
                  </a:lnTo>
                  <a:lnTo>
                    <a:pt x="455" y="44"/>
                  </a:lnTo>
                  <a:lnTo>
                    <a:pt x="455" y="40"/>
                  </a:lnTo>
                  <a:lnTo>
                    <a:pt x="456" y="33"/>
                  </a:lnTo>
                  <a:lnTo>
                    <a:pt x="460" y="27"/>
                  </a:lnTo>
                  <a:lnTo>
                    <a:pt x="464" y="21"/>
                  </a:lnTo>
                  <a:lnTo>
                    <a:pt x="470" y="17"/>
                  </a:lnTo>
                  <a:lnTo>
                    <a:pt x="475" y="14"/>
                  </a:lnTo>
                  <a:lnTo>
                    <a:pt x="481" y="10"/>
                  </a:lnTo>
                  <a:lnTo>
                    <a:pt x="487" y="6"/>
                  </a:lnTo>
                  <a:lnTo>
                    <a:pt x="496" y="4"/>
                  </a:lnTo>
                  <a:lnTo>
                    <a:pt x="498" y="4"/>
                  </a:lnTo>
                  <a:lnTo>
                    <a:pt x="502" y="4"/>
                  </a:lnTo>
                  <a:lnTo>
                    <a:pt x="506" y="2"/>
                  </a:lnTo>
                  <a:lnTo>
                    <a:pt x="512" y="2"/>
                  </a:lnTo>
                  <a:lnTo>
                    <a:pt x="513" y="0"/>
                  </a:lnTo>
                  <a:lnTo>
                    <a:pt x="519" y="0"/>
                  </a:lnTo>
                  <a:lnTo>
                    <a:pt x="521" y="0"/>
                  </a:lnTo>
                  <a:lnTo>
                    <a:pt x="527" y="0"/>
                  </a:lnTo>
                  <a:lnTo>
                    <a:pt x="532" y="0"/>
                  </a:lnTo>
                  <a:lnTo>
                    <a:pt x="540" y="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33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52642" name="Text Box 66"/>
            <p:cNvSpPr txBox="1">
              <a:spLocks noChangeArrowheads="1"/>
            </p:cNvSpPr>
            <p:nvPr/>
          </p:nvSpPr>
          <p:spPr bwMode="auto">
            <a:xfrm>
              <a:off x="3300" y="2081"/>
              <a:ext cx="24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/>
                <a:t>5</a:t>
              </a:r>
            </a:p>
          </p:txBody>
        </p:sp>
        <p:sp>
          <p:nvSpPr>
            <p:cNvPr id="152659" name="Freeform 83"/>
            <p:cNvSpPr>
              <a:spLocks/>
            </p:cNvSpPr>
            <p:nvPr/>
          </p:nvSpPr>
          <p:spPr bwMode="auto">
            <a:xfrm>
              <a:off x="3206" y="1733"/>
              <a:ext cx="461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6" y="43"/>
                </a:cxn>
                <a:cxn ang="0">
                  <a:pos x="461" y="5"/>
                </a:cxn>
              </a:cxnLst>
              <a:rect l="0" t="0" r="r" b="b"/>
              <a:pathLst>
                <a:path w="461" h="44">
                  <a:moveTo>
                    <a:pt x="0" y="0"/>
                  </a:moveTo>
                  <a:cubicBezTo>
                    <a:pt x="74" y="21"/>
                    <a:pt x="149" y="42"/>
                    <a:pt x="226" y="43"/>
                  </a:cubicBezTo>
                  <a:cubicBezTo>
                    <a:pt x="303" y="44"/>
                    <a:pt x="382" y="24"/>
                    <a:pt x="461" y="5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</p:grpSp>
      <p:grpSp>
        <p:nvGrpSpPr>
          <p:cNvPr id="3" name="Group 106"/>
          <p:cNvGrpSpPr>
            <a:grpSpLocks/>
          </p:cNvGrpSpPr>
          <p:nvPr/>
        </p:nvGrpSpPr>
        <p:grpSpPr bwMode="auto">
          <a:xfrm>
            <a:off x="8018463" y="3381375"/>
            <a:ext cx="995362" cy="1409700"/>
            <a:chOff x="4470" y="2136"/>
            <a:chExt cx="627" cy="888"/>
          </a:xfrm>
        </p:grpSpPr>
        <p:sp>
          <p:nvSpPr>
            <p:cNvPr id="152666" name="Freeform 90"/>
            <p:cNvSpPr>
              <a:spLocks/>
            </p:cNvSpPr>
            <p:nvPr/>
          </p:nvSpPr>
          <p:spPr bwMode="auto">
            <a:xfrm>
              <a:off x="4470" y="2226"/>
              <a:ext cx="627" cy="798"/>
            </a:xfrm>
            <a:custGeom>
              <a:avLst/>
              <a:gdLst/>
              <a:ahLst/>
              <a:cxnLst>
                <a:cxn ang="0">
                  <a:pos x="472" y="72"/>
                </a:cxn>
                <a:cxn ang="0">
                  <a:pos x="472" y="131"/>
                </a:cxn>
                <a:cxn ang="0">
                  <a:pos x="470" y="188"/>
                </a:cxn>
                <a:cxn ang="0">
                  <a:pos x="460" y="243"/>
                </a:cxn>
                <a:cxn ang="0">
                  <a:pos x="443" y="300"/>
                </a:cxn>
                <a:cxn ang="0">
                  <a:pos x="422" y="353"/>
                </a:cxn>
                <a:cxn ang="0">
                  <a:pos x="397" y="408"/>
                </a:cxn>
                <a:cxn ang="0">
                  <a:pos x="373" y="463"/>
                </a:cxn>
                <a:cxn ang="0">
                  <a:pos x="348" y="524"/>
                </a:cxn>
                <a:cxn ang="0">
                  <a:pos x="323" y="591"/>
                </a:cxn>
                <a:cxn ang="0">
                  <a:pos x="295" y="665"/>
                </a:cxn>
                <a:cxn ang="0">
                  <a:pos x="260" y="743"/>
                </a:cxn>
                <a:cxn ang="0">
                  <a:pos x="221" y="824"/>
                </a:cxn>
                <a:cxn ang="0">
                  <a:pos x="173" y="908"/>
                </a:cxn>
                <a:cxn ang="0">
                  <a:pos x="122" y="997"/>
                </a:cxn>
                <a:cxn ang="0">
                  <a:pos x="72" y="1094"/>
                </a:cxn>
                <a:cxn ang="0">
                  <a:pos x="34" y="1203"/>
                </a:cxn>
                <a:cxn ang="0">
                  <a:pos x="11" y="1328"/>
                </a:cxn>
                <a:cxn ang="0">
                  <a:pos x="2" y="1461"/>
                </a:cxn>
                <a:cxn ang="0">
                  <a:pos x="2" y="1592"/>
                </a:cxn>
                <a:cxn ang="0">
                  <a:pos x="13" y="1719"/>
                </a:cxn>
                <a:cxn ang="0">
                  <a:pos x="44" y="1839"/>
                </a:cxn>
                <a:cxn ang="0">
                  <a:pos x="101" y="1949"/>
                </a:cxn>
                <a:cxn ang="0">
                  <a:pos x="177" y="2044"/>
                </a:cxn>
                <a:cxn ang="0">
                  <a:pos x="279" y="2126"/>
                </a:cxn>
                <a:cxn ang="0">
                  <a:pos x="392" y="2189"/>
                </a:cxn>
                <a:cxn ang="0">
                  <a:pos x="511" y="2233"/>
                </a:cxn>
                <a:cxn ang="0">
                  <a:pos x="629" y="2253"/>
                </a:cxn>
                <a:cxn ang="0">
                  <a:pos x="751" y="2263"/>
                </a:cxn>
                <a:cxn ang="0">
                  <a:pos x="878" y="2267"/>
                </a:cxn>
                <a:cxn ang="0">
                  <a:pos x="1006" y="2265"/>
                </a:cxn>
                <a:cxn ang="0">
                  <a:pos x="1127" y="2253"/>
                </a:cxn>
                <a:cxn ang="0">
                  <a:pos x="1240" y="2236"/>
                </a:cxn>
                <a:cxn ang="0">
                  <a:pos x="1337" y="2208"/>
                </a:cxn>
                <a:cxn ang="0">
                  <a:pos x="1422" y="2170"/>
                </a:cxn>
                <a:cxn ang="0">
                  <a:pos x="1494" y="2120"/>
                </a:cxn>
                <a:cxn ang="0">
                  <a:pos x="1559" y="2062"/>
                </a:cxn>
                <a:cxn ang="0">
                  <a:pos x="1616" y="1989"/>
                </a:cxn>
                <a:cxn ang="0">
                  <a:pos x="1671" y="1904"/>
                </a:cxn>
                <a:cxn ang="0">
                  <a:pos x="1721" y="1799"/>
                </a:cxn>
                <a:cxn ang="0">
                  <a:pos x="1761" y="1681"/>
                </a:cxn>
                <a:cxn ang="0">
                  <a:pos x="1783" y="1558"/>
                </a:cxn>
                <a:cxn ang="0">
                  <a:pos x="1783" y="1429"/>
                </a:cxn>
                <a:cxn ang="0">
                  <a:pos x="1762" y="1298"/>
                </a:cxn>
                <a:cxn ang="0">
                  <a:pos x="1723" y="1168"/>
                </a:cxn>
                <a:cxn ang="0">
                  <a:pos x="1675" y="1047"/>
                </a:cxn>
                <a:cxn ang="0">
                  <a:pos x="1627" y="942"/>
                </a:cxn>
                <a:cxn ang="0">
                  <a:pos x="1584" y="853"/>
                </a:cxn>
                <a:cxn ang="0">
                  <a:pos x="1544" y="786"/>
                </a:cxn>
                <a:cxn ang="0">
                  <a:pos x="1498" y="724"/>
                </a:cxn>
                <a:cxn ang="0">
                  <a:pos x="1451" y="651"/>
                </a:cxn>
                <a:cxn ang="0">
                  <a:pos x="1426" y="594"/>
                </a:cxn>
                <a:cxn ang="0">
                  <a:pos x="1405" y="524"/>
                </a:cxn>
                <a:cxn ang="0">
                  <a:pos x="1390" y="439"/>
                </a:cxn>
                <a:cxn ang="0">
                  <a:pos x="1382" y="353"/>
                </a:cxn>
                <a:cxn ang="0">
                  <a:pos x="1380" y="268"/>
                </a:cxn>
                <a:cxn ang="0">
                  <a:pos x="1388" y="188"/>
                </a:cxn>
                <a:cxn ang="0">
                  <a:pos x="1399" y="119"/>
                </a:cxn>
                <a:cxn ang="0">
                  <a:pos x="1418" y="57"/>
                </a:cxn>
                <a:cxn ang="0">
                  <a:pos x="901" y="41"/>
                </a:cxn>
              </a:cxnLst>
              <a:rect l="0" t="0" r="r" b="b"/>
              <a:pathLst>
                <a:path w="1787" h="2267">
                  <a:moveTo>
                    <a:pt x="468" y="20"/>
                  </a:moveTo>
                  <a:lnTo>
                    <a:pt x="468" y="20"/>
                  </a:lnTo>
                  <a:lnTo>
                    <a:pt x="468" y="24"/>
                  </a:lnTo>
                  <a:lnTo>
                    <a:pt x="468" y="26"/>
                  </a:lnTo>
                  <a:lnTo>
                    <a:pt x="470" y="30"/>
                  </a:lnTo>
                  <a:lnTo>
                    <a:pt x="470" y="34"/>
                  </a:lnTo>
                  <a:lnTo>
                    <a:pt x="470" y="39"/>
                  </a:lnTo>
                  <a:lnTo>
                    <a:pt x="470" y="43"/>
                  </a:lnTo>
                  <a:lnTo>
                    <a:pt x="470" y="47"/>
                  </a:lnTo>
                  <a:lnTo>
                    <a:pt x="470" y="53"/>
                  </a:lnTo>
                  <a:lnTo>
                    <a:pt x="470" y="60"/>
                  </a:lnTo>
                  <a:lnTo>
                    <a:pt x="470" y="66"/>
                  </a:lnTo>
                  <a:lnTo>
                    <a:pt x="472" y="72"/>
                  </a:lnTo>
                  <a:lnTo>
                    <a:pt x="472" y="76"/>
                  </a:lnTo>
                  <a:lnTo>
                    <a:pt x="472" y="79"/>
                  </a:lnTo>
                  <a:lnTo>
                    <a:pt x="472" y="83"/>
                  </a:lnTo>
                  <a:lnTo>
                    <a:pt x="472" y="87"/>
                  </a:lnTo>
                  <a:lnTo>
                    <a:pt x="472" y="95"/>
                  </a:lnTo>
                  <a:lnTo>
                    <a:pt x="472" y="102"/>
                  </a:lnTo>
                  <a:lnTo>
                    <a:pt x="472" y="106"/>
                  </a:lnTo>
                  <a:lnTo>
                    <a:pt x="472" y="110"/>
                  </a:lnTo>
                  <a:lnTo>
                    <a:pt x="472" y="114"/>
                  </a:lnTo>
                  <a:lnTo>
                    <a:pt x="472" y="119"/>
                  </a:lnTo>
                  <a:lnTo>
                    <a:pt x="472" y="123"/>
                  </a:lnTo>
                  <a:lnTo>
                    <a:pt x="472" y="127"/>
                  </a:lnTo>
                  <a:lnTo>
                    <a:pt x="472" y="131"/>
                  </a:lnTo>
                  <a:lnTo>
                    <a:pt x="472" y="135"/>
                  </a:lnTo>
                  <a:lnTo>
                    <a:pt x="472" y="138"/>
                  </a:lnTo>
                  <a:lnTo>
                    <a:pt x="472" y="144"/>
                  </a:lnTo>
                  <a:lnTo>
                    <a:pt x="472" y="148"/>
                  </a:lnTo>
                  <a:lnTo>
                    <a:pt x="472" y="152"/>
                  </a:lnTo>
                  <a:lnTo>
                    <a:pt x="472" y="157"/>
                  </a:lnTo>
                  <a:lnTo>
                    <a:pt x="472" y="161"/>
                  </a:lnTo>
                  <a:lnTo>
                    <a:pt x="470" y="165"/>
                  </a:lnTo>
                  <a:lnTo>
                    <a:pt x="470" y="171"/>
                  </a:lnTo>
                  <a:lnTo>
                    <a:pt x="470" y="174"/>
                  </a:lnTo>
                  <a:lnTo>
                    <a:pt x="470" y="178"/>
                  </a:lnTo>
                  <a:lnTo>
                    <a:pt x="470" y="182"/>
                  </a:lnTo>
                  <a:lnTo>
                    <a:pt x="470" y="188"/>
                  </a:lnTo>
                  <a:lnTo>
                    <a:pt x="468" y="192"/>
                  </a:lnTo>
                  <a:lnTo>
                    <a:pt x="468" y="195"/>
                  </a:lnTo>
                  <a:lnTo>
                    <a:pt x="468" y="201"/>
                  </a:lnTo>
                  <a:lnTo>
                    <a:pt x="468" y="205"/>
                  </a:lnTo>
                  <a:lnTo>
                    <a:pt x="466" y="209"/>
                  </a:lnTo>
                  <a:lnTo>
                    <a:pt x="466" y="214"/>
                  </a:lnTo>
                  <a:lnTo>
                    <a:pt x="466" y="218"/>
                  </a:lnTo>
                  <a:lnTo>
                    <a:pt x="466" y="224"/>
                  </a:lnTo>
                  <a:lnTo>
                    <a:pt x="464" y="226"/>
                  </a:lnTo>
                  <a:lnTo>
                    <a:pt x="464" y="231"/>
                  </a:lnTo>
                  <a:lnTo>
                    <a:pt x="462" y="235"/>
                  </a:lnTo>
                  <a:lnTo>
                    <a:pt x="462" y="239"/>
                  </a:lnTo>
                  <a:lnTo>
                    <a:pt x="460" y="243"/>
                  </a:lnTo>
                  <a:lnTo>
                    <a:pt x="460" y="247"/>
                  </a:lnTo>
                  <a:lnTo>
                    <a:pt x="458" y="250"/>
                  </a:lnTo>
                  <a:lnTo>
                    <a:pt x="458" y="254"/>
                  </a:lnTo>
                  <a:lnTo>
                    <a:pt x="456" y="258"/>
                  </a:lnTo>
                  <a:lnTo>
                    <a:pt x="454" y="262"/>
                  </a:lnTo>
                  <a:lnTo>
                    <a:pt x="453" y="266"/>
                  </a:lnTo>
                  <a:lnTo>
                    <a:pt x="453" y="269"/>
                  </a:lnTo>
                  <a:lnTo>
                    <a:pt x="451" y="273"/>
                  </a:lnTo>
                  <a:lnTo>
                    <a:pt x="451" y="277"/>
                  </a:lnTo>
                  <a:lnTo>
                    <a:pt x="449" y="283"/>
                  </a:lnTo>
                  <a:lnTo>
                    <a:pt x="449" y="287"/>
                  </a:lnTo>
                  <a:lnTo>
                    <a:pt x="445" y="292"/>
                  </a:lnTo>
                  <a:lnTo>
                    <a:pt x="443" y="300"/>
                  </a:lnTo>
                  <a:lnTo>
                    <a:pt x="441" y="304"/>
                  </a:lnTo>
                  <a:lnTo>
                    <a:pt x="439" y="307"/>
                  </a:lnTo>
                  <a:lnTo>
                    <a:pt x="437" y="311"/>
                  </a:lnTo>
                  <a:lnTo>
                    <a:pt x="437" y="315"/>
                  </a:lnTo>
                  <a:lnTo>
                    <a:pt x="435" y="319"/>
                  </a:lnTo>
                  <a:lnTo>
                    <a:pt x="433" y="323"/>
                  </a:lnTo>
                  <a:lnTo>
                    <a:pt x="432" y="326"/>
                  </a:lnTo>
                  <a:lnTo>
                    <a:pt x="432" y="332"/>
                  </a:lnTo>
                  <a:lnTo>
                    <a:pt x="430" y="334"/>
                  </a:lnTo>
                  <a:lnTo>
                    <a:pt x="428" y="338"/>
                  </a:lnTo>
                  <a:lnTo>
                    <a:pt x="426" y="342"/>
                  </a:lnTo>
                  <a:lnTo>
                    <a:pt x="426" y="347"/>
                  </a:lnTo>
                  <a:lnTo>
                    <a:pt x="422" y="353"/>
                  </a:lnTo>
                  <a:lnTo>
                    <a:pt x="418" y="361"/>
                  </a:lnTo>
                  <a:lnTo>
                    <a:pt x="416" y="364"/>
                  </a:lnTo>
                  <a:lnTo>
                    <a:pt x="414" y="368"/>
                  </a:lnTo>
                  <a:lnTo>
                    <a:pt x="413" y="372"/>
                  </a:lnTo>
                  <a:lnTo>
                    <a:pt x="411" y="376"/>
                  </a:lnTo>
                  <a:lnTo>
                    <a:pt x="409" y="380"/>
                  </a:lnTo>
                  <a:lnTo>
                    <a:pt x="407" y="383"/>
                  </a:lnTo>
                  <a:lnTo>
                    <a:pt x="407" y="387"/>
                  </a:lnTo>
                  <a:lnTo>
                    <a:pt x="405" y="391"/>
                  </a:lnTo>
                  <a:lnTo>
                    <a:pt x="403" y="395"/>
                  </a:lnTo>
                  <a:lnTo>
                    <a:pt x="401" y="401"/>
                  </a:lnTo>
                  <a:lnTo>
                    <a:pt x="399" y="404"/>
                  </a:lnTo>
                  <a:lnTo>
                    <a:pt x="397" y="408"/>
                  </a:lnTo>
                  <a:lnTo>
                    <a:pt x="395" y="412"/>
                  </a:lnTo>
                  <a:lnTo>
                    <a:pt x="394" y="416"/>
                  </a:lnTo>
                  <a:lnTo>
                    <a:pt x="392" y="420"/>
                  </a:lnTo>
                  <a:lnTo>
                    <a:pt x="390" y="423"/>
                  </a:lnTo>
                  <a:lnTo>
                    <a:pt x="388" y="429"/>
                  </a:lnTo>
                  <a:lnTo>
                    <a:pt x="386" y="433"/>
                  </a:lnTo>
                  <a:lnTo>
                    <a:pt x="384" y="437"/>
                  </a:lnTo>
                  <a:lnTo>
                    <a:pt x="382" y="442"/>
                  </a:lnTo>
                  <a:lnTo>
                    <a:pt x="380" y="446"/>
                  </a:lnTo>
                  <a:lnTo>
                    <a:pt x="378" y="450"/>
                  </a:lnTo>
                  <a:lnTo>
                    <a:pt x="376" y="454"/>
                  </a:lnTo>
                  <a:lnTo>
                    <a:pt x="375" y="459"/>
                  </a:lnTo>
                  <a:lnTo>
                    <a:pt x="373" y="463"/>
                  </a:lnTo>
                  <a:lnTo>
                    <a:pt x="371" y="467"/>
                  </a:lnTo>
                  <a:lnTo>
                    <a:pt x="369" y="473"/>
                  </a:lnTo>
                  <a:lnTo>
                    <a:pt x="367" y="477"/>
                  </a:lnTo>
                  <a:lnTo>
                    <a:pt x="365" y="482"/>
                  </a:lnTo>
                  <a:lnTo>
                    <a:pt x="363" y="486"/>
                  </a:lnTo>
                  <a:lnTo>
                    <a:pt x="361" y="490"/>
                  </a:lnTo>
                  <a:lnTo>
                    <a:pt x="359" y="496"/>
                  </a:lnTo>
                  <a:lnTo>
                    <a:pt x="357" y="499"/>
                  </a:lnTo>
                  <a:lnTo>
                    <a:pt x="356" y="505"/>
                  </a:lnTo>
                  <a:lnTo>
                    <a:pt x="354" y="509"/>
                  </a:lnTo>
                  <a:lnTo>
                    <a:pt x="352" y="515"/>
                  </a:lnTo>
                  <a:lnTo>
                    <a:pt x="350" y="518"/>
                  </a:lnTo>
                  <a:lnTo>
                    <a:pt x="348" y="524"/>
                  </a:lnTo>
                  <a:lnTo>
                    <a:pt x="346" y="530"/>
                  </a:lnTo>
                  <a:lnTo>
                    <a:pt x="344" y="534"/>
                  </a:lnTo>
                  <a:lnTo>
                    <a:pt x="342" y="539"/>
                  </a:lnTo>
                  <a:lnTo>
                    <a:pt x="340" y="545"/>
                  </a:lnTo>
                  <a:lnTo>
                    <a:pt x="338" y="549"/>
                  </a:lnTo>
                  <a:lnTo>
                    <a:pt x="337" y="555"/>
                  </a:lnTo>
                  <a:lnTo>
                    <a:pt x="335" y="560"/>
                  </a:lnTo>
                  <a:lnTo>
                    <a:pt x="333" y="566"/>
                  </a:lnTo>
                  <a:lnTo>
                    <a:pt x="331" y="570"/>
                  </a:lnTo>
                  <a:lnTo>
                    <a:pt x="329" y="575"/>
                  </a:lnTo>
                  <a:lnTo>
                    <a:pt x="327" y="581"/>
                  </a:lnTo>
                  <a:lnTo>
                    <a:pt x="325" y="587"/>
                  </a:lnTo>
                  <a:lnTo>
                    <a:pt x="323" y="591"/>
                  </a:lnTo>
                  <a:lnTo>
                    <a:pt x="321" y="598"/>
                  </a:lnTo>
                  <a:lnTo>
                    <a:pt x="319" y="602"/>
                  </a:lnTo>
                  <a:lnTo>
                    <a:pt x="318" y="608"/>
                  </a:lnTo>
                  <a:lnTo>
                    <a:pt x="316" y="613"/>
                  </a:lnTo>
                  <a:lnTo>
                    <a:pt x="314" y="619"/>
                  </a:lnTo>
                  <a:lnTo>
                    <a:pt x="312" y="625"/>
                  </a:lnTo>
                  <a:lnTo>
                    <a:pt x="310" y="631"/>
                  </a:lnTo>
                  <a:lnTo>
                    <a:pt x="306" y="636"/>
                  </a:lnTo>
                  <a:lnTo>
                    <a:pt x="304" y="642"/>
                  </a:lnTo>
                  <a:lnTo>
                    <a:pt x="302" y="648"/>
                  </a:lnTo>
                  <a:lnTo>
                    <a:pt x="300" y="653"/>
                  </a:lnTo>
                  <a:lnTo>
                    <a:pt x="297" y="659"/>
                  </a:lnTo>
                  <a:lnTo>
                    <a:pt x="295" y="665"/>
                  </a:lnTo>
                  <a:lnTo>
                    <a:pt x="293" y="670"/>
                  </a:lnTo>
                  <a:lnTo>
                    <a:pt x="291" y="676"/>
                  </a:lnTo>
                  <a:lnTo>
                    <a:pt x="287" y="682"/>
                  </a:lnTo>
                  <a:lnTo>
                    <a:pt x="285" y="688"/>
                  </a:lnTo>
                  <a:lnTo>
                    <a:pt x="283" y="693"/>
                  </a:lnTo>
                  <a:lnTo>
                    <a:pt x="279" y="701"/>
                  </a:lnTo>
                  <a:lnTo>
                    <a:pt x="278" y="707"/>
                  </a:lnTo>
                  <a:lnTo>
                    <a:pt x="276" y="712"/>
                  </a:lnTo>
                  <a:lnTo>
                    <a:pt x="272" y="718"/>
                  </a:lnTo>
                  <a:lnTo>
                    <a:pt x="270" y="724"/>
                  </a:lnTo>
                  <a:lnTo>
                    <a:pt x="266" y="731"/>
                  </a:lnTo>
                  <a:lnTo>
                    <a:pt x="264" y="737"/>
                  </a:lnTo>
                  <a:lnTo>
                    <a:pt x="260" y="743"/>
                  </a:lnTo>
                  <a:lnTo>
                    <a:pt x="259" y="748"/>
                  </a:lnTo>
                  <a:lnTo>
                    <a:pt x="255" y="754"/>
                  </a:lnTo>
                  <a:lnTo>
                    <a:pt x="253" y="762"/>
                  </a:lnTo>
                  <a:lnTo>
                    <a:pt x="249" y="767"/>
                  </a:lnTo>
                  <a:lnTo>
                    <a:pt x="247" y="773"/>
                  </a:lnTo>
                  <a:lnTo>
                    <a:pt x="243" y="781"/>
                  </a:lnTo>
                  <a:lnTo>
                    <a:pt x="241" y="786"/>
                  </a:lnTo>
                  <a:lnTo>
                    <a:pt x="238" y="792"/>
                  </a:lnTo>
                  <a:lnTo>
                    <a:pt x="234" y="798"/>
                  </a:lnTo>
                  <a:lnTo>
                    <a:pt x="230" y="805"/>
                  </a:lnTo>
                  <a:lnTo>
                    <a:pt x="228" y="811"/>
                  </a:lnTo>
                  <a:lnTo>
                    <a:pt x="224" y="819"/>
                  </a:lnTo>
                  <a:lnTo>
                    <a:pt x="221" y="824"/>
                  </a:lnTo>
                  <a:lnTo>
                    <a:pt x="217" y="830"/>
                  </a:lnTo>
                  <a:lnTo>
                    <a:pt x="215" y="838"/>
                  </a:lnTo>
                  <a:lnTo>
                    <a:pt x="211" y="843"/>
                  </a:lnTo>
                  <a:lnTo>
                    <a:pt x="207" y="849"/>
                  </a:lnTo>
                  <a:lnTo>
                    <a:pt x="203" y="857"/>
                  </a:lnTo>
                  <a:lnTo>
                    <a:pt x="200" y="862"/>
                  </a:lnTo>
                  <a:lnTo>
                    <a:pt x="196" y="868"/>
                  </a:lnTo>
                  <a:lnTo>
                    <a:pt x="192" y="874"/>
                  </a:lnTo>
                  <a:lnTo>
                    <a:pt x="188" y="881"/>
                  </a:lnTo>
                  <a:lnTo>
                    <a:pt x="184" y="887"/>
                  </a:lnTo>
                  <a:lnTo>
                    <a:pt x="181" y="895"/>
                  </a:lnTo>
                  <a:lnTo>
                    <a:pt x="177" y="900"/>
                  </a:lnTo>
                  <a:lnTo>
                    <a:pt x="173" y="908"/>
                  </a:lnTo>
                  <a:lnTo>
                    <a:pt x="169" y="914"/>
                  </a:lnTo>
                  <a:lnTo>
                    <a:pt x="165" y="921"/>
                  </a:lnTo>
                  <a:lnTo>
                    <a:pt x="162" y="927"/>
                  </a:lnTo>
                  <a:lnTo>
                    <a:pt x="158" y="935"/>
                  </a:lnTo>
                  <a:lnTo>
                    <a:pt x="154" y="942"/>
                  </a:lnTo>
                  <a:lnTo>
                    <a:pt x="150" y="948"/>
                  </a:lnTo>
                  <a:lnTo>
                    <a:pt x="146" y="954"/>
                  </a:lnTo>
                  <a:lnTo>
                    <a:pt x="141" y="961"/>
                  </a:lnTo>
                  <a:lnTo>
                    <a:pt x="137" y="969"/>
                  </a:lnTo>
                  <a:lnTo>
                    <a:pt x="133" y="974"/>
                  </a:lnTo>
                  <a:lnTo>
                    <a:pt x="129" y="982"/>
                  </a:lnTo>
                  <a:lnTo>
                    <a:pt x="125" y="990"/>
                  </a:lnTo>
                  <a:lnTo>
                    <a:pt x="122" y="997"/>
                  </a:lnTo>
                  <a:lnTo>
                    <a:pt x="118" y="1003"/>
                  </a:lnTo>
                  <a:lnTo>
                    <a:pt x="112" y="1011"/>
                  </a:lnTo>
                  <a:lnTo>
                    <a:pt x="110" y="1018"/>
                  </a:lnTo>
                  <a:lnTo>
                    <a:pt x="106" y="1026"/>
                  </a:lnTo>
                  <a:lnTo>
                    <a:pt x="103" y="1032"/>
                  </a:lnTo>
                  <a:lnTo>
                    <a:pt x="99" y="1041"/>
                  </a:lnTo>
                  <a:lnTo>
                    <a:pt x="95" y="1047"/>
                  </a:lnTo>
                  <a:lnTo>
                    <a:pt x="91" y="1056"/>
                  </a:lnTo>
                  <a:lnTo>
                    <a:pt x="87" y="1062"/>
                  </a:lnTo>
                  <a:lnTo>
                    <a:pt x="84" y="1070"/>
                  </a:lnTo>
                  <a:lnTo>
                    <a:pt x="80" y="1077"/>
                  </a:lnTo>
                  <a:lnTo>
                    <a:pt x="76" y="1087"/>
                  </a:lnTo>
                  <a:lnTo>
                    <a:pt x="72" y="1094"/>
                  </a:lnTo>
                  <a:lnTo>
                    <a:pt x="70" y="1102"/>
                  </a:lnTo>
                  <a:lnTo>
                    <a:pt x="67" y="1109"/>
                  </a:lnTo>
                  <a:lnTo>
                    <a:pt x="63" y="1119"/>
                  </a:lnTo>
                  <a:lnTo>
                    <a:pt x="59" y="1127"/>
                  </a:lnTo>
                  <a:lnTo>
                    <a:pt x="57" y="1134"/>
                  </a:lnTo>
                  <a:lnTo>
                    <a:pt x="53" y="1142"/>
                  </a:lnTo>
                  <a:lnTo>
                    <a:pt x="49" y="1151"/>
                  </a:lnTo>
                  <a:lnTo>
                    <a:pt x="48" y="1159"/>
                  </a:lnTo>
                  <a:lnTo>
                    <a:pt x="44" y="1168"/>
                  </a:lnTo>
                  <a:lnTo>
                    <a:pt x="42" y="1176"/>
                  </a:lnTo>
                  <a:lnTo>
                    <a:pt x="40" y="1185"/>
                  </a:lnTo>
                  <a:lnTo>
                    <a:pt x="36" y="1195"/>
                  </a:lnTo>
                  <a:lnTo>
                    <a:pt x="34" y="1203"/>
                  </a:lnTo>
                  <a:lnTo>
                    <a:pt x="30" y="1212"/>
                  </a:lnTo>
                  <a:lnTo>
                    <a:pt x="29" y="1222"/>
                  </a:lnTo>
                  <a:lnTo>
                    <a:pt x="27" y="1231"/>
                  </a:lnTo>
                  <a:lnTo>
                    <a:pt x="25" y="1241"/>
                  </a:lnTo>
                  <a:lnTo>
                    <a:pt x="23" y="1250"/>
                  </a:lnTo>
                  <a:lnTo>
                    <a:pt x="21" y="1260"/>
                  </a:lnTo>
                  <a:lnTo>
                    <a:pt x="19" y="1269"/>
                  </a:lnTo>
                  <a:lnTo>
                    <a:pt x="17" y="1279"/>
                  </a:lnTo>
                  <a:lnTo>
                    <a:pt x="15" y="1288"/>
                  </a:lnTo>
                  <a:lnTo>
                    <a:pt x="15" y="1298"/>
                  </a:lnTo>
                  <a:lnTo>
                    <a:pt x="13" y="1307"/>
                  </a:lnTo>
                  <a:lnTo>
                    <a:pt x="13" y="1318"/>
                  </a:lnTo>
                  <a:lnTo>
                    <a:pt x="11" y="1328"/>
                  </a:lnTo>
                  <a:lnTo>
                    <a:pt x="11" y="1339"/>
                  </a:lnTo>
                  <a:lnTo>
                    <a:pt x="10" y="1349"/>
                  </a:lnTo>
                  <a:lnTo>
                    <a:pt x="10" y="1358"/>
                  </a:lnTo>
                  <a:lnTo>
                    <a:pt x="8" y="1370"/>
                  </a:lnTo>
                  <a:lnTo>
                    <a:pt x="8" y="1379"/>
                  </a:lnTo>
                  <a:lnTo>
                    <a:pt x="6" y="1389"/>
                  </a:lnTo>
                  <a:lnTo>
                    <a:pt x="6" y="1400"/>
                  </a:lnTo>
                  <a:lnTo>
                    <a:pt x="6" y="1410"/>
                  </a:lnTo>
                  <a:lnTo>
                    <a:pt x="6" y="1421"/>
                  </a:lnTo>
                  <a:lnTo>
                    <a:pt x="4" y="1431"/>
                  </a:lnTo>
                  <a:lnTo>
                    <a:pt x="2" y="1440"/>
                  </a:lnTo>
                  <a:lnTo>
                    <a:pt x="2" y="1451"/>
                  </a:lnTo>
                  <a:lnTo>
                    <a:pt x="2" y="1461"/>
                  </a:lnTo>
                  <a:lnTo>
                    <a:pt x="2" y="1470"/>
                  </a:lnTo>
                  <a:lnTo>
                    <a:pt x="2" y="1482"/>
                  </a:lnTo>
                  <a:lnTo>
                    <a:pt x="2" y="1491"/>
                  </a:lnTo>
                  <a:lnTo>
                    <a:pt x="2" y="1503"/>
                  </a:lnTo>
                  <a:lnTo>
                    <a:pt x="0" y="1512"/>
                  </a:lnTo>
                  <a:lnTo>
                    <a:pt x="0" y="1522"/>
                  </a:lnTo>
                  <a:lnTo>
                    <a:pt x="0" y="1531"/>
                  </a:lnTo>
                  <a:lnTo>
                    <a:pt x="0" y="1543"/>
                  </a:lnTo>
                  <a:lnTo>
                    <a:pt x="0" y="1552"/>
                  </a:lnTo>
                  <a:lnTo>
                    <a:pt x="0" y="1562"/>
                  </a:lnTo>
                  <a:lnTo>
                    <a:pt x="0" y="1573"/>
                  </a:lnTo>
                  <a:lnTo>
                    <a:pt x="2" y="1583"/>
                  </a:lnTo>
                  <a:lnTo>
                    <a:pt x="2" y="1592"/>
                  </a:lnTo>
                  <a:lnTo>
                    <a:pt x="2" y="1602"/>
                  </a:lnTo>
                  <a:lnTo>
                    <a:pt x="2" y="1611"/>
                  </a:lnTo>
                  <a:lnTo>
                    <a:pt x="2" y="1623"/>
                  </a:lnTo>
                  <a:lnTo>
                    <a:pt x="2" y="1632"/>
                  </a:lnTo>
                  <a:lnTo>
                    <a:pt x="4" y="1642"/>
                  </a:lnTo>
                  <a:lnTo>
                    <a:pt x="6" y="1651"/>
                  </a:lnTo>
                  <a:lnTo>
                    <a:pt x="6" y="1662"/>
                  </a:lnTo>
                  <a:lnTo>
                    <a:pt x="6" y="1672"/>
                  </a:lnTo>
                  <a:lnTo>
                    <a:pt x="8" y="1681"/>
                  </a:lnTo>
                  <a:lnTo>
                    <a:pt x="8" y="1691"/>
                  </a:lnTo>
                  <a:lnTo>
                    <a:pt x="11" y="1700"/>
                  </a:lnTo>
                  <a:lnTo>
                    <a:pt x="11" y="1710"/>
                  </a:lnTo>
                  <a:lnTo>
                    <a:pt x="13" y="1719"/>
                  </a:lnTo>
                  <a:lnTo>
                    <a:pt x="15" y="1729"/>
                  </a:lnTo>
                  <a:lnTo>
                    <a:pt x="17" y="1738"/>
                  </a:lnTo>
                  <a:lnTo>
                    <a:pt x="19" y="1748"/>
                  </a:lnTo>
                  <a:lnTo>
                    <a:pt x="21" y="1757"/>
                  </a:lnTo>
                  <a:lnTo>
                    <a:pt x="23" y="1765"/>
                  </a:lnTo>
                  <a:lnTo>
                    <a:pt x="25" y="1775"/>
                  </a:lnTo>
                  <a:lnTo>
                    <a:pt x="27" y="1784"/>
                  </a:lnTo>
                  <a:lnTo>
                    <a:pt x="29" y="1794"/>
                  </a:lnTo>
                  <a:lnTo>
                    <a:pt x="32" y="1803"/>
                  </a:lnTo>
                  <a:lnTo>
                    <a:pt x="36" y="1813"/>
                  </a:lnTo>
                  <a:lnTo>
                    <a:pt x="38" y="1820"/>
                  </a:lnTo>
                  <a:lnTo>
                    <a:pt x="42" y="1830"/>
                  </a:lnTo>
                  <a:lnTo>
                    <a:pt x="44" y="1839"/>
                  </a:lnTo>
                  <a:lnTo>
                    <a:pt x="48" y="1847"/>
                  </a:lnTo>
                  <a:lnTo>
                    <a:pt x="51" y="1856"/>
                  </a:lnTo>
                  <a:lnTo>
                    <a:pt x="53" y="1864"/>
                  </a:lnTo>
                  <a:lnTo>
                    <a:pt x="59" y="1873"/>
                  </a:lnTo>
                  <a:lnTo>
                    <a:pt x="63" y="1883"/>
                  </a:lnTo>
                  <a:lnTo>
                    <a:pt x="67" y="1890"/>
                  </a:lnTo>
                  <a:lnTo>
                    <a:pt x="70" y="1900"/>
                  </a:lnTo>
                  <a:lnTo>
                    <a:pt x="74" y="1908"/>
                  </a:lnTo>
                  <a:lnTo>
                    <a:pt x="80" y="1917"/>
                  </a:lnTo>
                  <a:lnTo>
                    <a:pt x="84" y="1925"/>
                  </a:lnTo>
                  <a:lnTo>
                    <a:pt x="89" y="1934"/>
                  </a:lnTo>
                  <a:lnTo>
                    <a:pt x="93" y="1942"/>
                  </a:lnTo>
                  <a:lnTo>
                    <a:pt x="101" y="1949"/>
                  </a:lnTo>
                  <a:lnTo>
                    <a:pt x="105" y="1957"/>
                  </a:lnTo>
                  <a:lnTo>
                    <a:pt x="110" y="1965"/>
                  </a:lnTo>
                  <a:lnTo>
                    <a:pt x="114" y="1972"/>
                  </a:lnTo>
                  <a:lnTo>
                    <a:pt x="120" y="1980"/>
                  </a:lnTo>
                  <a:lnTo>
                    <a:pt x="125" y="1987"/>
                  </a:lnTo>
                  <a:lnTo>
                    <a:pt x="133" y="1995"/>
                  </a:lnTo>
                  <a:lnTo>
                    <a:pt x="139" y="2003"/>
                  </a:lnTo>
                  <a:lnTo>
                    <a:pt x="145" y="2010"/>
                  </a:lnTo>
                  <a:lnTo>
                    <a:pt x="150" y="2016"/>
                  </a:lnTo>
                  <a:lnTo>
                    <a:pt x="158" y="2024"/>
                  </a:lnTo>
                  <a:lnTo>
                    <a:pt x="164" y="2031"/>
                  </a:lnTo>
                  <a:lnTo>
                    <a:pt x="171" y="2039"/>
                  </a:lnTo>
                  <a:lnTo>
                    <a:pt x="177" y="2044"/>
                  </a:lnTo>
                  <a:lnTo>
                    <a:pt x="184" y="2052"/>
                  </a:lnTo>
                  <a:lnTo>
                    <a:pt x="192" y="2058"/>
                  </a:lnTo>
                  <a:lnTo>
                    <a:pt x="200" y="2065"/>
                  </a:lnTo>
                  <a:lnTo>
                    <a:pt x="207" y="2071"/>
                  </a:lnTo>
                  <a:lnTo>
                    <a:pt x="215" y="2077"/>
                  </a:lnTo>
                  <a:lnTo>
                    <a:pt x="222" y="2084"/>
                  </a:lnTo>
                  <a:lnTo>
                    <a:pt x="230" y="2090"/>
                  </a:lnTo>
                  <a:lnTo>
                    <a:pt x="238" y="2096"/>
                  </a:lnTo>
                  <a:lnTo>
                    <a:pt x="245" y="2101"/>
                  </a:lnTo>
                  <a:lnTo>
                    <a:pt x="253" y="2107"/>
                  </a:lnTo>
                  <a:lnTo>
                    <a:pt x="262" y="2115"/>
                  </a:lnTo>
                  <a:lnTo>
                    <a:pt x="270" y="2119"/>
                  </a:lnTo>
                  <a:lnTo>
                    <a:pt x="279" y="2126"/>
                  </a:lnTo>
                  <a:lnTo>
                    <a:pt x="287" y="2130"/>
                  </a:lnTo>
                  <a:lnTo>
                    <a:pt x="295" y="2136"/>
                  </a:lnTo>
                  <a:lnTo>
                    <a:pt x="304" y="2141"/>
                  </a:lnTo>
                  <a:lnTo>
                    <a:pt x="312" y="2147"/>
                  </a:lnTo>
                  <a:lnTo>
                    <a:pt x="321" y="2151"/>
                  </a:lnTo>
                  <a:lnTo>
                    <a:pt x="331" y="2157"/>
                  </a:lnTo>
                  <a:lnTo>
                    <a:pt x="338" y="2162"/>
                  </a:lnTo>
                  <a:lnTo>
                    <a:pt x="348" y="2166"/>
                  </a:lnTo>
                  <a:lnTo>
                    <a:pt x="356" y="2172"/>
                  </a:lnTo>
                  <a:lnTo>
                    <a:pt x="365" y="2176"/>
                  </a:lnTo>
                  <a:lnTo>
                    <a:pt x="375" y="2179"/>
                  </a:lnTo>
                  <a:lnTo>
                    <a:pt x="384" y="2185"/>
                  </a:lnTo>
                  <a:lnTo>
                    <a:pt x="392" y="2189"/>
                  </a:lnTo>
                  <a:lnTo>
                    <a:pt x="401" y="2193"/>
                  </a:lnTo>
                  <a:lnTo>
                    <a:pt x="411" y="2196"/>
                  </a:lnTo>
                  <a:lnTo>
                    <a:pt x="420" y="2200"/>
                  </a:lnTo>
                  <a:lnTo>
                    <a:pt x="428" y="2204"/>
                  </a:lnTo>
                  <a:lnTo>
                    <a:pt x="437" y="2208"/>
                  </a:lnTo>
                  <a:lnTo>
                    <a:pt x="447" y="2210"/>
                  </a:lnTo>
                  <a:lnTo>
                    <a:pt x="456" y="2214"/>
                  </a:lnTo>
                  <a:lnTo>
                    <a:pt x="466" y="2217"/>
                  </a:lnTo>
                  <a:lnTo>
                    <a:pt x="475" y="2221"/>
                  </a:lnTo>
                  <a:lnTo>
                    <a:pt x="483" y="2223"/>
                  </a:lnTo>
                  <a:lnTo>
                    <a:pt x="492" y="2227"/>
                  </a:lnTo>
                  <a:lnTo>
                    <a:pt x="502" y="2229"/>
                  </a:lnTo>
                  <a:lnTo>
                    <a:pt x="511" y="2233"/>
                  </a:lnTo>
                  <a:lnTo>
                    <a:pt x="521" y="2234"/>
                  </a:lnTo>
                  <a:lnTo>
                    <a:pt x="530" y="2236"/>
                  </a:lnTo>
                  <a:lnTo>
                    <a:pt x="540" y="2238"/>
                  </a:lnTo>
                  <a:lnTo>
                    <a:pt x="549" y="2242"/>
                  </a:lnTo>
                  <a:lnTo>
                    <a:pt x="557" y="2244"/>
                  </a:lnTo>
                  <a:lnTo>
                    <a:pt x="567" y="2246"/>
                  </a:lnTo>
                  <a:lnTo>
                    <a:pt x="576" y="2246"/>
                  </a:lnTo>
                  <a:lnTo>
                    <a:pt x="586" y="2250"/>
                  </a:lnTo>
                  <a:lnTo>
                    <a:pt x="593" y="2250"/>
                  </a:lnTo>
                  <a:lnTo>
                    <a:pt x="603" y="2252"/>
                  </a:lnTo>
                  <a:lnTo>
                    <a:pt x="612" y="2253"/>
                  </a:lnTo>
                  <a:lnTo>
                    <a:pt x="622" y="2253"/>
                  </a:lnTo>
                  <a:lnTo>
                    <a:pt x="629" y="2253"/>
                  </a:lnTo>
                  <a:lnTo>
                    <a:pt x="639" y="2255"/>
                  </a:lnTo>
                  <a:lnTo>
                    <a:pt x="648" y="2255"/>
                  </a:lnTo>
                  <a:lnTo>
                    <a:pt x="658" y="2257"/>
                  </a:lnTo>
                  <a:lnTo>
                    <a:pt x="667" y="2257"/>
                  </a:lnTo>
                  <a:lnTo>
                    <a:pt x="677" y="2259"/>
                  </a:lnTo>
                  <a:lnTo>
                    <a:pt x="684" y="2259"/>
                  </a:lnTo>
                  <a:lnTo>
                    <a:pt x="696" y="2261"/>
                  </a:lnTo>
                  <a:lnTo>
                    <a:pt x="703" y="2261"/>
                  </a:lnTo>
                  <a:lnTo>
                    <a:pt x="713" y="2261"/>
                  </a:lnTo>
                  <a:lnTo>
                    <a:pt x="722" y="2261"/>
                  </a:lnTo>
                  <a:lnTo>
                    <a:pt x="732" y="2263"/>
                  </a:lnTo>
                  <a:lnTo>
                    <a:pt x="742" y="2263"/>
                  </a:lnTo>
                  <a:lnTo>
                    <a:pt x="751" y="2263"/>
                  </a:lnTo>
                  <a:lnTo>
                    <a:pt x="761" y="2265"/>
                  </a:lnTo>
                  <a:lnTo>
                    <a:pt x="772" y="2265"/>
                  </a:lnTo>
                  <a:lnTo>
                    <a:pt x="780" y="2265"/>
                  </a:lnTo>
                  <a:lnTo>
                    <a:pt x="789" y="2265"/>
                  </a:lnTo>
                  <a:lnTo>
                    <a:pt x="800" y="2265"/>
                  </a:lnTo>
                  <a:lnTo>
                    <a:pt x="810" y="2267"/>
                  </a:lnTo>
                  <a:lnTo>
                    <a:pt x="819" y="2267"/>
                  </a:lnTo>
                  <a:lnTo>
                    <a:pt x="829" y="2267"/>
                  </a:lnTo>
                  <a:lnTo>
                    <a:pt x="838" y="2267"/>
                  </a:lnTo>
                  <a:lnTo>
                    <a:pt x="850" y="2267"/>
                  </a:lnTo>
                  <a:lnTo>
                    <a:pt x="857" y="2267"/>
                  </a:lnTo>
                  <a:lnTo>
                    <a:pt x="869" y="2267"/>
                  </a:lnTo>
                  <a:lnTo>
                    <a:pt x="878" y="2267"/>
                  </a:lnTo>
                  <a:lnTo>
                    <a:pt x="888" y="2267"/>
                  </a:lnTo>
                  <a:lnTo>
                    <a:pt x="897" y="2267"/>
                  </a:lnTo>
                  <a:lnTo>
                    <a:pt x="907" y="2267"/>
                  </a:lnTo>
                  <a:lnTo>
                    <a:pt x="916" y="2267"/>
                  </a:lnTo>
                  <a:lnTo>
                    <a:pt x="928" y="2267"/>
                  </a:lnTo>
                  <a:lnTo>
                    <a:pt x="937" y="2267"/>
                  </a:lnTo>
                  <a:lnTo>
                    <a:pt x="947" y="2267"/>
                  </a:lnTo>
                  <a:lnTo>
                    <a:pt x="956" y="2267"/>
                  </a:lnTo>
                  <a:lnTo>
                    <a:pt x="966" y="2267"/>
                  </a:lnTo>
                  <a:lnTo>
                    <a:pt x="975" y="2265"/>
                  </a:lnTo>
                  <a:lnTo>
                    <a:pt x="985" y="2265"/>
                  </a:lnTo>
                  <a:lnTo>
                    <a:pt x="994" y="2265"/>
                  </a:lnTo>
                  <a:lnTo>
                    <a:pt x="1006" y="2265"/>
                  </a:lnTo>
                  <a:lnTo>
                    <a:pt x="1013" y="2263"/>
                  </a:lnTo>
                  <a:lnTo>
                    <a:pt x="1025" y="2263"/>
                  </a:lnTo>
                  <a:lnTo>
                    <a:pt x="1034" y="2261"/>
                  </a:lnTo>
                  <a:lnTo>
                    <a:pt x="1044" y="2261"/>
                  </a:lnTo>
                  <a:lnTo>
                    <a:pt x="1053" y="2261"/>
                  </a:lnTo>
                  <a:lnTo>
                    <a:pt x="1063" y="2261"/>
                  </a:lnTo>
                  <a:lnTo>
                    <a:pt x="1072" y="2259"/>
                  </a:lnTo>
                  <a:lnTo>
                    <a:pt x="1082" y="2259"/>
                  </a:lnTo>
                  <a:lnTo>
                    <a:pt x="1091" y="2257"/>
                  </a:lnTo>
                  <a:lnTo>
                    <a:pt x="1099" y="2257"/>
                  </a:lnTo>
                  <a:lnTo>
                    <a:pt x="1108" y="2255"/>
                  </a:lnTo>
                  <a:lnTo>
                    <a:pt x="1118" y="2255"/>
                  </a:lnTo>
                  <a:lnTo>
                    <a:pt x="1127" y="2253"/>
                  </a:lnTo>
                  <a:lnTo>
                    <a:pt x="1137" y="2253"/>
                  </a:lnTo>
                  <a:lnTo>
                    <a:pt x="1145" y="2252"/>
                  </a:lnTo>
                  <a:lnTo>
                    <a:pt x="1154" y="2252"/>
                  </a:lnTo>
                  <a:lnTo>
                    <a:pt x="1162" y="2250"/>
                  </a:lnTo>
                  <a:lnTo>
                    <a:pt x="1171" y="2248"/>
                  </a:lnTo>
                  <a:lnTo>
                    <a:pt x="1181" y="2246"/>
                  </a:lnTo>
                  <a:lnTo>
                    <a:pt x="1188" y="2246"/>
                  </a:lnTo>
                  <a:lnTo>
                    <a:pt x="1198" y="2244"/>
                  </a:lnTo>
                  <a:lnTo>
                    <a:pt x="1205" y="2242"/>
                  </a:lnTo>
                  <a:lnTo>
                    <a:pt x="1215" y="2240"/>
                  </a:lnTo>
                  <a:lnTo>
                    <a:pt x="1223" y="2240"/>
                  </a:lnTo>
                  <a:lnTo>
                    <a:pt x="1232" y="2238"/>
                  </a:lnTo>
                  <a:lnTo>
                    <a:pt x="1240" y="2236"/>
                  </a:lnTo>
                  <a:lnTo>
                    <a:pt x="1247" y="2233"/>
                  </a:lnTo>
                  <a:lnTo>
                    <a:pt x="1255" y="2233"/>
                  </a:lnTo>
                  <a:lnTo>
                    <a:pt x="1262" y="2231"/>
                  </a:lnTo>
                  <a:lnTo>
                    <a:pt x="1270" y="2229"/>
                  </a:lnTo>
                  <a:lnTo>
                    <a:pt x="1278" y="2225"/>
                  </a:lnTo>
                  <a:lnTo>
                    <a:pt x="1285" y="2223"/>
                  </a:lnTo>
                  <a:lnTo>
                    <a:pt x="1293" y="2221"/>
                  </a:lnTo>
                  <a:lnTo>
                    <a:pt x="1300" y="2219"/>
                  </a:lnTo>
                  <a:lnTo>
                    <a:pt x="1306" y="2217"/>
                  </a:lnTo>
                  <a:lnTo>
                    <a:pt x="1314" y="2215"/>
                  </a:lnTo>
                  <a:lnTo>
                    <a:pt x="1321" y="2212"/>
                  </a:lnTo>
                  <a:lnTo>
                    <a:pt x="1329" y="2210"/>
                  </a:lnTo>
                  <a:lnTo>
                    <a:pt x="1337" y="2208"/>
                  </a:lnTo>
                  <a:lnTo>
                    <a:pt x="1344" y="2206"/>
                  </a:lnTo>
                  <a:lnTo>
                    <a:pt x="1350" y="2202"/>
                  </a:lnTo>
                  <a:lnTo>
                    <a:pt x="1356" y="2200"/>
                  </a:lnTo>
                  <a:lnTo>
                    <a:pt x="1363" y="2196"/>
                  </a:lnTo>
                  <a:lnTo>
                    <a:pt x="1371" y="2195"/>
                  </a:lnTo>
                  <a:lnTo>
                    <a:pt x="1377" y="2191"/>
                  </a:lnTo>
                  <a:lnTo>
                    <a:pt x="1384" y="2189"/>
                  </a:lnTo>
                  <a:lnTo>
                    <a:pt x="1390" y="2185"/>
                  </a:lnTo>
                  <a:lnTo>
                    <a:pt x="1397" y="2183"/>
                  </a:lnTo>
                  <a:lnTo>
                    <a:pt x="1403" y="2179"/>
                  </a:lnTo>
                  <a:lnTo>
                    <a:pt x="1409" y="2177"/>
                  </a:lnTo>
                  <a:lnTo>
                    <a:pt x="1415" y="2174"/>
                  </a:lnTo>
                  <a:lnTo>
                    <a:pt x="1422" y="2170"/>
                  </a:lnTo>
                  <a:lnTo>
                    <a:pt x="1428" y="2166"/>
                  </a:lnTo>
                  <a:lnTo>
                    <a:pt x="1434" y="2164"/>
                  </a:lnTo>
                  <a:lnTo>
                    <a:pt x="1439" y="2160"/>
                  </a:lnTo>
                  <a:lnTo>
                    <a:pt x="1445" y="2157"/>
                  </a:lnTo>
                  <a:lnTo>
                    <a:pt x="1451" y="2153"/>
                  </a:lnTo>
                  <a:lnTo>
                    <a:pt x="1456" y="2149"/>
                  </a:lnTo>
                  <a:lnTo>
                    <a:pt x="1462" y="2145"/>
                  </a:lnTo>
                  <a:lnTo>
                    <a:pt x="1468" y="2141"/>
                  </a:lnTo>
                  <a:lnTo>
                    <a:pt x="1473" y="2138"/>
                  </a:lnTo>
                  <a:lnTo>
                    <a:pt x="1479" y="2134"/>
                  </a:lnTo>
                  <a:lnTo>
                    <a:pt x="1485" y="2130"/>
                  </a:lnTo>
                  <a:lnTo>
                    <a:pt x="1491" y="2126"/>
                  </a:lnTo>
                  <a:lnTo>
                    <a:pt x="1494" y="2120"/>
                  </a:lnTo>
                  <a:lnTo>
                    <a:pt x="1500" y="2117"/>
                  </a:lnTo>
                  <a:lnTo>
                    <a:pt x="1506" y="2113"/>
                  </a:lnTo>
                  <a:lnTo>
                    <a:pt x="1512" y="2109"/>
                  </a:lnTo>
                  <a:lnTo>
                    <a:pt x="1515" y="2103"/>
                  </a:lnTo>
                  <a:lnTo>
                    <a:pt x="1521" y="2100"/>
                  </a:lnTo>
                  <a:lnTo>
                    <a:pt x="1525" y="2096"/>
                  </a:lnTo>
                  <a:lnTo>
                    <a:pt x="1531" y="2092"/>
                  </a:lnTo>
                  <a:lnTo>
                    <a:pt x="1534" y="2086"/>
                  </a:lnTo>
                  <a:lnTo>
                    <a:pt x="1540" y="2082"/>
                  </a:lnTo>
                  <a:lnTo>
                    <a:pt x="1546" y="2077"/>
                  </a:lnTo>
                  <a:lnTo>
                    <a:pt x="1550" y="2073"/>
                  </a:lnTo>
                  <a:lnTo>
                    <a:pt x="1553" y="2067"/>
                  </a:lnTo>
                  <a:lnTo>
                    <a:pt x="1559" y="2062"/>
                  </a:lnTo>
                  <a:lnTo>
                    <a:pt x="1563" y="2056"/>
                  </a:lnTo>
                  <a:lnTo>
                    <a:pt x="1569" y="2052"/>
                  </a:lnTo>
                  <a:lnTo>
                    <a:pt x="1572" y="2046"/>
                  </a:lnTo>
                  <a:lnTo>
                    <a:pt x="1578" y="2041"/>
                  </a:lnTo>
                  <a:lnTo>
                    <a:pt x="1582" y="2035"/>
                  </a:lnTo>
                  <a:lnTo>
                    <a:pt x="1586" y="2031"/>
                  </a:lnTo>
                  <a:lnTo>
                    <a:pt x="1591" y="2025"/>
                  </a:lnTo>
                  <a:lnTo>
                    <a:pt x="1595" y="2020"/>
                  </a:lnTo>
                  <a:lnTo>
                    <a:pt x="1599" y="2014"/>
                  </a:lnTo>
                  <a:lnTo>
                    <a:pt x="1605" y="2008"/>
                  </a:lnTo>
                  <a:lnTo>
                    <a:pt x="1608" y="2003"/>
                  </a:lnTo>
                  <a:lnTo>
                    <a:pt x="1612" y="1997"/>
                  </a:lnTo>
                  <a:lnTo>
                    <a:pt x="1616" y="1989"/>
                  </a:lnTo>
                  <a:lnTo>
                    <a:pt x="1620" y="1986"/>
                  </a:lnTo>
                  <a:lnTo>
                    <a:pt x="1624" y="1978"/>
                  </a:lnTo>
                  <a:lnTo>
                    <a:pt x="1629" y="1972"/>
                  </a:lnTo>
                  <a:lnTo>
                    <a:pt x="1633" y="1965"/>
                  </a:lnTo>
                  <a:lnTo>
                    <a:pt x="1637" y="1959"/>
                  </a:lnTo>
                  <a:lnTo>
                    <a:pt x="1643" y="1951"/>
                  </a:lnTo>
                  <a:lnTo>
                    <a:pt x="1647" y="1946"/>
                  </a:lnTo>
                  <a:lnTo>
                    <a:pt x="1650" y="1938"/>
                  </a:lnTo>
                  <a:lnTo>
                    <a:pt x="1654" y="1932"/>
                  </a:lnTo>
                  <a:lnTo>
                    <a:pt x="1658" y="1925"/>
                  </a:lnTo>
                  <a:lnTo>
                    <a:pt x="1662" y="1917"/>
                  </a:lnTo>
                  <a:lnTo>
                    <a:pt x="1667" y="1909"/>
                  </a:lnTo>
                  <a:lnTo>
                    <a:pt x="1671" y="1904"/>
                  </a:lnTo>
                  <a:lnTo>
                    <a:pt x="1675" y="1894"/>
                  </a:lnTo>
                  <a:lnTo>
                    <a:pt x="1679" y="1887"/>
                  </a:lnTo>
                  <a:lnTo>
                    <a:pt x="1683" y="1879"/>
                  </a:lnTo>
                  <a:lnTo>
                    <a:pt x="1688" y="1871"/>
                  </a:lnTo>
                  <a:lnTo>
                    <a:pt x="1690" y="1864"/>
                  </a:lnTo>
                  <a:lnTo>
                    <a:pt x="1696" y="1856"/>
                  </a:lnTo>
                  <a:lnTo>
                    <a:pt x="1700" y="1849"/>
                  </a:lnTo>
                  <a:lnTo>
                    <a:pt x="1704" y="1841"/>
                  </a:lnTo>
                  <a:lnTo>
                    <a:pt x="1707" y="1833"/>
                  </a:lnTo>
                  <a:lnTo>
                    <a:pt x="1711" y="1824"/>
                  </a:lnTo>
                  <a:lnTo>
                    <a:pt x="1713" y="1816"/>
                  </a:lnTo>
                  <a:lnTo>
                    <a:pt x="1719" y="1807"/>
                  </a:lnTo>
                  <a:lnTo>
                    <a:pt x="1721" y="1799"/>
                  </a:lnTo>
                  <a:lnTo>
                    <a:pt x="1724" y="1790"/>
                  </a:lnTo>
                  <a:lnTo>
                    <a:pt x="1728" y="1782"/>
                  </a:lnTo>
                  <a:lnTo>
                    <a:pt x="1732" y="1775"/>
                  </a:lnTo>
                  <a:lnTo>
                    <a:pt x="1736" y="1763"/>
                  </a:lnTo>
                  <a:lnTo>
                    <a:pt x="1738" y="1756"/>
                  </a:lnTo>
                  <a:lnTo>
                    <a:pt x="1742" y="1746"/>
                  </a:lnTo>
                  <a:lnTo>
                    <a:pt x="1743" y="1738"/>
                  </a:lnTo>
                  <a:lnTo>
                    <a:pt x="1747" y="1729"/>
                  </a:lnTo>
                  <a:lnTo>
                    <a:pt x="1749" y="1719"/>
                  </a:lnTo>
                  <a:lnTo>
                    <a:pt x="1753" y="1710"/>
                  </a:lnTo>
                  <a:lnTo>
                    <a:pt x="1757" y="1702"/>
                  </a:lnTo>
                  <a:lnTo>
                    <a:pt x="1759" y="1693"/>
                  </a:lnTo>
                  <a:lnTo>
                    <a:pt x="1761" y="1681"/>
                  </a:lnTo>
                  <a:lnTo>
                    <a:pt x="1762" y="1672"/>
                  </a:lnTo>
                  <a:lnTo>
                    <a:pt x="1766" y="1664"/>
                  </a:lnTo>
                  <a:lnTo>
                    <a:pt x="1768" y="1655"/>
                  </a:lnTo>
                  <a:lnTo>
                    <a:pt x="1770" y="1645"/>
                  </a:lnTo>
                  <a:lnTo>
                    <a:pt x="1772" y="1636"/>
                  </a:lnTo>
                  <a:lnTo>
                    <a:pt x="1774" y="1626"/>
                  </a:lnTo>
                  <a:lnTo>
                    <a:pt x="1776" y="1615"/>
                  </a:lnTo>
                  <a:lnTo>
                    <a:pt x="1778" y="1607"/>
                  </a:lnTo>
                  <a:lnTo>
                    <a:pt x="1778" y="1596"/>
                  </a:lnTo>
                  <a:lnTo>
                    <a:pt x="1780" y="1586"/>
                  </a:lnTo>
                  <a:lnTo>
                    <a:pt x="1782" y="1577"/>
                  </a:lnTo>
                  <a:lnTo>
                    <a:pt x="1783" y="1567"/>
                  </a:lnTo>
                  <a:lnTo>
                    <a:pt x="1783" y="1558"/>
                  </a:lnTo>
                  <a:lnTo>
                    <a:pt x="1785" y="1548"/>
                  </a:lnTo>
                  <a:lnTo>
                    <a:pt x="1785" y="1539"/>
                  </a:lnTo>
                  <a:lnTo>
                    <a:pt x="1785" y="1529"/>
                  </a:lnTo>
                  <a:lnTo>
                    <a:pt x="1785" y="1518"/>
                  </a:lnTo>
                  <a:lnTo>
                    <a:pt x="1787" y="1509"/>
                  </a:lnTo>
                  <a:lnTo>
                    <a:pt x="1787" y="1497"/>
                  </a:lnTo>
                  <a:lnTo>
                    <a:pt x="1787" y="1488"/>
                  </a:lnTo>
                  <a:lnTo>
                    <a:pt x="1787" y="1478"/>
                  </a:lnTo>
                  <a:lnTo>
                    <a:pt x="1787" y="1469"/>
                  </a:lnTo>
                  <a:lnTo>
                    <a:pt x="1785" y="1459"/>
                  </a:lnTo>
                  <a:lnTo>
                    <a:pt x="1785" y="1448"/>
                  </a:lnTo>
                  <a:lnTo>
                    <a:pt x="1785" y="1438"/>
                  </a:lnTo>
                  <a:lnTo>
                    <a:pt x="1783" y="1429"/>
                  </a:lnTo>
                  <a:lnTo>
                    <a:pt x="1783" y="1417"/>
                  </a:lnTo>
                  <a:lnTo>
                    <a:pt x="1782" y="1408"/>
                  </a:lnTo>
                  <a:lnTo>
                    <a:pt x="1780" y="1398"/>
                  </a:lnTo>
                  <a:lnTo>
                    <a:pt x="1780" y="1387"/>
                  </a:lnTo>
                  <a:lnTo>
                    <a:pt x="1778" y="1377"/>
                  </a:lnTo>
                  <a:lnTo>
                    <a:pt x="1776" y="1368"/>
                  </a:lnTo>
                  <a:lnTo>
                    <a:pt x="1774" y="1356"/>
                  </a:lnTo>
                  <a:lnTo>
                    <a:pt x="1772" y="1347"/>
                  </a:lnTo>
                  <a:lnTo>
                    <a:pt x="1770" y="1337"/>
                  </a:lnTo>
                  <a:lnTo>
                    <a:pt x="1768" y="1328"/>
                  </a:lnTo>
                  <a:lnTo>
                    <a:pt x="1766" y="1317"/>
                  </a:lnTo>
                  <a:lnTo>
                    <a:pt x="1764" y="1307"/>
                  </a:lnTo>
                  <a:lnTo>
                    <a:pt x="1762" y="1298"/>
                  </a:lnTo>
                  <a:lnTo>
                    <a:pt x="1759" y="1286"/>
                  </a:lnTo>
                  <a:lnTo>
                    <a:pt x="1757" y="1277"/>
                  </a:lnTo>
                  <a:lnTo>
                    <a:pt x="1755" y="1267"/>
                  </a:lnTo>
                  <a:lnTo>
                    <a:pt x="1751" y="1258"/>
                  </a:lnTo>
                  <a:lnTo>
                    <a:pt x="1747" y="1246"/>
                  </a:lnTo>
                  <a:lnTo>
                    <a:pt x="1745" y="1237"/>
                  </a:lnTo>
                  <a:lnTo>
                    <a:pt x="1742" y="1227"/>
                  </a:lnTo>
                  <a:lnTo>
                    <a:pt x="1740" y="1218"/>
                  </a:lnTo>
                  <a:lnTo>
                    <a:pt x="1736" y="1208"/>
                  </a:lnTo>
                  <a:lnTo>
                    <a:pt x="1732" y="1199"/>
                  </a:lnTo>
                  <a:lnTo>
                    <a:pt x="1730" y="1187"/>
                  </a:lnTo>
                  <a:lnTo>
                    <a:pt x="1726" y="1178"/>
                  </a:lnTo>
                  <a:lnTo>
                    <a:pt x="1723" y="1168"/>
                  </a:lnTo>
                  <a:lnTo>
                    <a:pt x="1719" y="1159"/>
                  </a:lnTo>
                  <a:lnTo>
                    <a:pt x="1717" y="1149"/>
                  </a:lnTo>
                  <a:lnTo>
                    <a:pt x="1713" y="1140"/>
                  </a:lnTo>
                  <a:lnTo>
                    <a:pt x="1709" y="1130"/>
                  </a:lnTo>
                  <a:lnTo>
                    <a:pt x="1705" y="1121"/>
                  </a:lnTo>
                  <a:lnTo>
                    <a:pt x="1702" y="1111"/>
                  </a:lnTo>
                  <a:lnTo>
                    <a:pt x="1698" y="1102"/>
                  </a:lnTo>
                  <a:lnTo>
                    <a:pt x="1694" y="1092"/>
                  </a:lnTo>
                  <a:lnTo>
                    <a:pt x="1690" y="1083"/>
                  </a:lnTo>
                  <a:lnTo>
                    <a:pt x="1688" y="1075"/>
                  </a:lnTo>
                  <a:lnTo>
                    <a:pt x="1683" y="1066"/>
                  </a:lnTo>
                  <a:lnTo>
                    <a:pt x="1681" y="1056"/>
                  </a:lnTo>
                  <a:lnTo>
                    <a:pt x="1675" y="1047"/>
                  </a:lnTo>
                  <a:lnTo>
                    <a:pt x="1673" y="1039"/>
                  </a:lnTo>
                  <a:lnTo>
                    <a:pt x="1667" y="1030"/>
                  </a:lnTo>
                  <a:lnTo>
                    <a:pt x="1666" y="1022"/>
                  </a:lnTo>
                  <a:lnTo>
                    <a:pt x="1662" y="1012"/>
                  </a:lnTo>
                  <a:lnTo>
                    <a:pt x="1658" y="1005"/>
                  </a:lnTo>
                  <a:lnTo>
                    <a:pt x="1654" y="997"/>
                  </a:lnTo>
                  <a:lnTo>
                    <a:pt x="1650" y="988"/>
                  </a:lnTo>
                  <a:lnTo>
                    <a:pt x="1647" y="980"/>
                  </a:lnTo>
                  <a:lnTo>
                    <a:pt x="1643" y="973"/>
                  </a:lnTo>
                  <a:lnTo>
                    <a:pt x="1639" y="963"/>
                  </a:lnTo>
                  <a:lnTo>
                    <a:pt x="1635" y="955"/>
                  </a:lnTo>
                  <a:lnTo>
                    <a:pt x="1631" y="948"/>
                  </a:lnTo>
                  <a:lnTo>
                    <a:pt x="1627" y="942"/>
                  </a:lnTo>
                  <a:lnTo>
                    <a:pt x="1624" y="933"/>
                  </a:lnTo>
                  <a:lnTo>
                    <a:pt x="1620" y="927"/>
                  </a:lnTo>
                  <a:lnTo>
                    <a:pt x="1616" y="917"/>
                  </a:lnTo>
                  <a:lnTo>
                    <a:pt x="1614" y="912"/>
                  </a:lnTo>
                  <a:lnTo>
                    <a:pt x="1610" y="904"/>
                  </a:lnTo>
                  <a:lnTo>
                    <a:pt x="1607" y="897"/>
                  </a:lnTo>
                  <a:lnTo>
                    <a:pt x="1605" y="891"/>
                  </a:lnTo>
                  <a:lnTo>
                    <a:pt x="1601" y="885"/>
                  </a:lnTo>
                  <a:lnTo>
                    <a:pt x="1597" y="878"/>
                  </a:lnTo>
                  <a:lnTo>
                    <a:pt x="1593" y="870"/>
                  </a:lnTo>
                  <a:lnTo>
                    <a:pt x="1589" y="864"/>
                  </a:lnTo>
                  <a:lnTo>
                    <a:pt x="1588" y="859"/>
                  </a:lnTo>
                  <a:lnTo>
                    <a:pt x="1584" y="853"/>
                  </a:lnTo>
                  <a:lnTo>
                    <a:pt x="1580" y="847"/>
                  </a:lnTo>
                  <a:lnTo>
                    <a:pt x="1578" y="841"/>
                  </a:lnTo>
                  <a:lnTo>
                    <a:pt x="1574" y="836"/>
                  </a:lnTo>
                  <a:lnTo>
                    <a:pt x="1570" y="830"/>
                  </a:lnTo>
                  <a:lnTo>
                    <a:pt x="1569" y="824"/>
                  </a:lnTo>
                  <a:lnTo>
                    <a:pt x="1565" y="819"/>
                  </a:lnTo>
                  <a:lnTo>
                    <a:pt x="1563" y="815"/>
                  </a:lnTo>
                  <a:lnTo>
                    <a:pt x="1559" y="809"/>
                  </a:lnTo>
                  <a:lnTo>
                    <a:pt x="1555" y="803"/>
                  </a:lnTo>
                  <a:lnTo>
                    <a:pt x="1553" y="800"/>
                  </a:lnTo>
                  <a:lnTo>
                    <a:pt x="1550" y="796"/>
                  </a:lnTo>
                  <a:lnTo>
                    <a:pt x="1546" y="790"/>
                  </a:lnTo>
                  <a:lnTo>
                    <a:pt x="1544" y="786"/>
                  </a:lnTo>
                  <a:lnTo>
                    <a:pt x="1540" y="781"/>
                  </a:lnTo>
                  <a:lnTo>
                    <a:pt x="1538" y="777"/>
                  </a:lnTo>
                  <a:lnTo>
                    <a:pt x="1534" y="773"/>
                  </a:lnTo>
                  <a:lnTo>
                    <a:pt x="1532" y="769"/>
                  </a:lnTo>
                  <a:lnTo>
                    <a:pt x="1529" y="764"/>
                  </a:lnTo>
                  <a:lnTo>
                    <a:pt x="1527" y="762"/>
                  </a:lnTo>
                  <a:lnTo>
                    <a:pt x="1523" y="758"/>
                  </a:lnTo>
                  <a:lnTo>
                    <a:pt x="1519" y="752"/>
                  </a:lnTo>
                  <a:lnTo>
                    <a:pt x="1517" y="748"/>
                  </a:lnTo>
                  <a:lnTo>
                    <a:pt x="1515" y="746"/>
                  </a:lnTo>
                  <a:lnTo>
                    <a:pt x="1510" y="739"/>
                  </a:lnTo>
                  <a:lnTo>
                    <a:pt x="1504" y="731"/>
                  </a:lnTo>
                  <a:lnTo>
                    <a:pt x="1498" y="724"/>
                  </a:lnTo>
                  <a:lnTo>
                    <a:pt x="1494" y="716"/>
                  </a:lnTo>
                  <a:lnTo>
                    <a:pt x="1489" y="708"/>
                  </a:lnTo>
                  <a:lnTo>
                    <a:pt x="1483" y="703"/>
                  </a:lnTo>
                  <a:lnTo>
                    <a:pt x="1479" y="695"/>
                  </a:lnTo>
                  <a:lnTo>
                    <a:pt x="1473" y="688"/>
                  </a:lnTo>
                  <a:lnTo>
                    <a:pt x="1470" y="682"/>
                  </a:lnTo>
                  <a:lnTo>
                    <a:pt x="1466" y="674"/>
                  </a:lnTo>
                  <a:lnTo>
                    <a:pt x="1462" y="670"/>
                  </a:lnTo>
                  <a:lnTo>
                    <a:pt x="1460" y="667"/>
                  </a:lnTo>
                  <a:lnTo>
                    <a:pt x="1458" y="663"/>
                  </a:lnTo>
                  <a:lnTo>
                    <a:pt x="1456" y="659"/>
                  </a:lnTo>
                  <a:lnTo>
                    <a:pt x="1453" y="655"/>
                  </a:lnTo>
                  <a:lnTo>
                    <a:pt x="1451" y="651"/>
                  </a:lnTo>
                  <a:lnTo>
                    <a:pt x="1449" y="648"/>
                  </a:lnTo>
                  <a:lnTo>
                    <a:pt x="1449" y="644"/>
                  </a:lnTo>
                  <a:lnTo>
                    <a:pt x="1445" y="640"/>
                  </a:lnTo>
                  <a:lnTo>
                    <a:pt x="1443" y="636"/>
                  </a:lnTo>
                  <a:lnTo>
                    <a:pt x="1441" y="631"/>
                  </a:lnTo>
                  <a:lnTo>
                    <a:pt x="1439" y="627"/>
                  </a:lnTo>
                  <a:lnTo>
                    <a:pt x="1437" y="623"/>
                  </a:lnTo>
                  <a:lnTo>
                    <a:pt x="1435" y="619"/>
                  </a:lnTo>
                  <a:lnTo>
                    <a:pt x="1434" y="613"/>
                  </a:lnTo>
                  <a:lnTo>
                    <a:pt x="1434" y="610"/>
                  </a:lnTo>
                  <a:lnTo>
                    <a:pt x="1430" y="604"/>
                  </a:lnTo>
                  <a:lnTo>
                    <a:pt x="1428" y="600"/>
                  </a:lnTo>
                  <a:lnTo>
                    <a:pt x="1426" y="594"/>
                  </a:lnTo>
                  <a:lnTo>
                    <a:pt x="1424" y="591"/>
                  </a:lnTo>
                  <a:lnTo>
                    <a:pt x="1422" y="585"/>
                  </a:lnTo>
                  <a:lnTo>
                    <a:pt x="1420" y="579"/>
                  </a:lnTo>
                  <a:lnTo>
                    <a:pt x="1420" y="574"/>
                  </a:lnTo>
                  <a:lnTo>
                    <a:pt x="1418" y="570"/>
                  </a:lnTo>
                  <a:lnTo>
                    <a:pt x="1416" y="562"/>
                  </a:lnTo>
                  <a:lnTo>
                    <a:pt x="1415" y="556"/>
                  </a:lnTo>
                  <a:lnTo>
                    <a:pt x="1413" y="551"/>
                  </a:lnTo>
                  <a:lnTo>
                    <a:pt x="1411" y="547"/>
                  </a:lnTo>
                  <a:lnTo>
                    <a:pt x="1409" y="539"/>
                  </a:lnTo>
                  <a:lnTo>
                    <a:pt x="1407" y="534"/>
                  </a:lnTo>
                  <a:lnTo>
                    <a:pt x="1407" y="530"/>
                  </a:lnTo>
                  <a:lnTo>
                    <a:pt x="1405" y="524"/>
                  </a:lnTo>
                  <a:lnTo>
                    <a:pt x="1403" y="516"/>
                  </a:lnTo>
                  <a:lnTo>
                    <a:pt x="1403" y="511"/>
                  </a:lnTo>
                  <a:lnTo>
                    <a:pt x="1401" y="503"/>
                  </a:lnTo>
                  <a:lnTo>
                    <a:pt x="1399" y="497"/>
                  </a:lnTo>
                  <a:lnTo>
                    <a:pt x="1399" y="492"/>
                  </a:lnTo>
                  <a:lnTo>
                    <a:pt x="1397" y="486"/>
                  </a:lnTo>
                  <a:lnTo>
                    <a:pt x="1397" y="478"/>
                  </a:lnTo>
                  <a:lnTo>
                    <a:pt x="1396" y="473"/>
                  </a:lnTo>
                  <a:lnTo>
                    <a:pt x="1394" y="465"/>
                  </a:lnTo>
                  <a:lnTo>
                    <a:pt x="1394" y="459"/>
                  </a:lnTo>
                  <a:lnTo>
                    <a:pt x="1392" y="452"/>
                  </a:lnTo>
                  <a:lnTo>
                    <a:pt x="1392" y="446"/>
                  </a:lnTo>
                  <a:lnTo>
                    <a:pt x="1390" y="439"/>
                  </a:lnTo>
                  <a:lnTo>
                    <a:pt x="1390" y="433"/>
                  </a:lnTo>
                  <a:lnTo>
                    <a:pt x="1390" y="427"/>
                  </a:lnTo>
                  <a:lnTo>
                    <a:pt x="1390" y="421"/>
                  </a:lnTo>
                  <a:lnTo>
                    <a:pt x="1388" y="414"/>
                  </a:lnTo>
                  <a:lnTo>
                    <a:pt x="1388" y="406"/>
                  </a:lnTo>
                  <a:lnTo>
                    <a:pt x="1386" y="401"/>
                  </a:lnTo>
                  <a:lnTo>
                    <a:pt x="1386" y="393"/>
                  </a:lnTo>
                  <a:lnTo>
                    <a:pt x="1384" y="387"/>
                  </a:lnTo>
                  <a:lnTo>
                    <a:pt x="1384" y="380"/>
                  </a:lnTo>
                  <a:lnTo>
                    <a:pt x="1384" y="372"/>
                  </a:lnTo>
                  <a:lnTo>
                    <a:pt x="1384" y="366"/>
                  </a:lnTo>
                  <a:lnTo>
                    <a:pt x="1382" y="359"/>
                  </a:lnTo>
                  <a:lnTo>
                    <a:pt x="1382" y="353"/>
                  </a:lnTo>
                  <a:lnTo>
                    <a:pt x="1382" y="345"/>
                  </a:lnTo>
                  <a:lnTo>
                    <a:pt x="1382" y="340"/>
                  </a:lnTo>
                  <a:lnTo>
                    <a:pt x="1382" y="332"/>
                  </a:lnTo>
                  <a:lnTo>
                    <a:pt x="1382" y="326"/>
                  </a:lnTo>
                  <a:lnTo>
                    <a:pt x="1382" y="319"/>
                  </a:lnTo>
                  <a:lnTo>
                    <a:pt x="1382" y="313"/>
                  </a:lnTo>
                  <a:lnTo>
                    <a:pt x="1380" y="306"/>
                  </a:lnTo>
                  <a:lnTo>
                    <a:pt x="1380" y="298"/>
                  </a:lnTo>
                  <a:lnTo>
                    <a:pt x="1380" y="292"/>
                  </a:lnTo>
                  <a:lnTo>
                    <a:pt x="1380" y="285"/>
                  </a:lnTo>
                  <a:lnTo>
                    <a:pt x="1380" y="279"/>
                  </a:lnTo>
                  <a:lnTo>
                    <a:pt x="1380" y="273"/>
                  </a:lnTo>
                  <a:lnTo>
                    <a:pt x="1380" y="268"/>
                  </a:lnTo>
                  <a:lnTo>
                    <a:pt x="1382" y="260"/>
                  </a:lnTo>
                  <a:lnTo>
                    <a:pt x="1382" y="254"/>
                  </a:lnTo>
                  <a:lnTo>
                    <a:pt x="1382" y="247"/>
                  </a:lnTo>
                  <a:lnTo>
                    <a:pt x="1382" y="241"/>
                  </a:lnTo>
                  <a:lnTo>
                    <a:pt x="1382" y="235"/>
                  </a:lnTo>
                  <a:lnTo>
                    <a:pt x="1382" y="228"/>
                  </a:lnTo>
                  <a:lnTo>
                    <a:pt x="1384" y="224"/>
                  </a:lnTo>
                  <a:lnTo>
                    <a:pt x="1384" y="216"/>
                  </a:lnTo>
                  <a:lnTo>
                    <a:pt x="1386" y="211"/>
                  </a:lnTo>
                  <a:lnTo>
                    <a:pt x="1386" y="205"/>
                  </a:lnTo>
                  <a:lnTo>
                    <a:pt x="1386" y="199"/>
                  </a:lnTo>
                  <a:lnTo>
                    <a:pt x="1388" y="193"/>
                  </a:lnTo>
                  <a:lnTo>
                    <a:pt x="1388" y="188"/>
                  </a:lnTo>
                  <a:lnTo>
                    <a:pt x="1388" y="182"/>
                  </a:lnTo>
                  <a:lnTo>
                    <a:pt x="1390" y="176"/>
                  </a:lnTo>
                  <a:lnTo>
                    <a:pt x="1390" y="171"/>
                  </a:lnTo>
                  <a:lnTo>
                    <a:pt x="1392" y="165"/>
                  </a:lnTo>
                  <a:lnTo>
                    <a:pt x="1392" y="159"/>
                  </a:lnTo>
                  <a:lnTo>
                    <a:pt x="1392" y="154"/>
                  </a:lnTo>
                  <a:lnTo>
                    <a:pt x="1394" y="150"/>
                  </a:lnTo>
                  <a:lnTo>
                    <a:pt x="1394" y="144"/>
                  </a:lnTo>
                  <a:lnTo>
                    <a:pt x="1396" y="138"/>
                  </a:lnTo>
                  <a:lnTo>
                    <a:pt x="1397" y="133"/>
                  </a:lnTo>
                  <a:lnTo>
                    <a:pt x="1397" y="129"/>
                  </a:lnTo>
                  <a:lnTo>
                    <a:pt x="1399" y="123"/>
                  </a:lnTo>
                  <a:lnTo>
                    <a:pt x="1399" y="119"/>
                  </a:lnTo>
                  <a:lnTo>
                    <a:pt x="1401" y="114"/>
                  </a:lnTo>
                  <a:lnTo>
                    <a:pt x="1401" y="108"/>
                  </a:lnTo>
                  <a:lnTo>
                    <a:pt x="1403" y="104"/>
                  </a:lnTo>
                  <a:lnTo>
                    <a:pt x="1403" y="100"/>
                  </a:lnTo>
                  <a:lnTo>
                    <a:pt x="1405" y="97"/>
                  </a:lnTo>
                  <a:lnTo>
                    <a:pt x="1405" y="93"/>
                  </a:lnTo>
                  <a:lnTo>
                    <a:pt x="1407" y="87"/>
                  </a:lnTo>
                  <a:lnTo>
                    <a:pt x="1409" y="83"/>
                  </a:lnTo>
                  <a:lnTo>
                    <a:pt x="1409" y="79"/>
                  </a:lnTo>
                  <a:lnTo>
                    <a:pt x="1411" y="76"/>
                  </a:lnTo>
                  <a:lnTo>
                    <a:pt x="1413" y="72"/>
                  </a:lnTo>
                  <a:lnTo>
                    <a:pt x="1415" y="64"/>
                  </a:lnTo>
                  <a:lnTo>
                    <a:pt x="1418" y="57"/>
                  </a:lnTo>
                  <a:lnTo>
                    <a:pt x="1420" y="49"/>
                  </a:lnTo>
                  <a:lnTo>
                    <a:pt x="1422" y="43"/>
                  </a:lnTo>
                  <a:lnTo>
                    <a:pt x="1424" y="38"/>
                  </a:lnTo>
                  <a:lnTo>
                    <a:pt x="1426" y="32"/>
                  </a:lnTo>
                  <a:lnTo>
                    <a:pt x="1428" y="26"/>
                  </a:lnTo>
                  <a:lnTo>
                    <a:pt x="1430" y="22"/>
                  </a:lnTo>
                  <a:lnTo>
                    <a:pt x="1432" y="17"/>
                  </a:lnTo>
                  <a:lnTo>
                    <a:pt x="1434" y="13"/>
                  </a:lnTo>
                  <a:lnTo>
                    <a:pt x="1437" y="7"/>
                  </a:lnTo>
                  <a:lnTo>
                    <a:pt x="1439" y="3"/>
                  </a:lnTo>
                  <a:lnTo>
                    <a:pt x="1441" y="0"/>
                  </a:lnTo>
                  <a:lnTo>
                    <a:pt x="1441" y="0"/>
                  </a:lnTo>
                  <a:lnTo>
                    <a:pt x="901" y="41"/>
                  </a:lnTo>
                  <a:lnTo>
                    <a:pt x="468" y="20"/>
                  </a:lnTo>
                  <a:lnTo>
                    <a:pt x="468" y="20"/>
                  </a:lnTo>
                  <a:close/>
                </a:path>
              </a:pathLst>
            </a:custGeom>
            <a:solidFill>
              <a:srgbClr val="0066FF"/>
            </a:solidFill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52667" name="Freeform 91"/>
            <p:cNvSpPr>
              <a:spLocks/>
            </p:cNvSpPr>
            <p:nvPr/>
          </p:nvSpPr>
          <p:spPr bwMode="auto">
            <a:xfrm>
              <a:off x="4633" y="2216"/>
              <a:ext cx="337" cy="7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01"/>
                </a:cxn>
                <a:cxn ang="0">
                  <a:pos x="461" y="106"/>
                </a:cxn>
                <a:cxn ang="0">
                  <a:pos x="480" y="15"/>
                </a:cxn>
                <a:cxn ang="0">
                  <a:pos x="3" y="0"/>
                </a:cxn>
              </a:cxnLst>
              <a:rect l="0" t="0" r="r" b="b"/>
              <a:pathLst>
                <a:path w="480" h="106">
                  <a:moveTo>
                    <a:pt x="3" y="0"/>
                  </a:moveTo>
                  <a:lnTo>
                    <a:pt x="0" y="101"/>
                  </a:lnTo>
                  <a:lnTo>
                    <a:pt x="461" y="106"/>
                  </a:lnTo>
                  <a:lnTo>
                    <a:pt x="480" y="1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CECFF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152668" name="Freeform 92"/>
            <p:cNvSpPr>
              <a:spLocks/>
            </p:cNvSpPr>
            <p:nvPr/>
          </p:nvSpPr>
          <p:spPr bwMode="auto">
            <a:xfrm>
              <a:off x="4570" y="2366"/>
              <a:ext cx="43" cy="53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65" y="152"/>
                </a:cxn>
                <a:cxn ang="0">
                  <a:pos x="63" y="152"/>
                </a:cxn>
                <a:cxn ang="0">
                  <a:pos x="57" y="148"/>
                </a:cxn>
                <a:cxn ang="0">
                  <a:pos x="53" y="146"/>
                </a:cxn>
                <a:cxn ang="0">
                  <a:pos x="50" y="145"/>
                </a:cxn>
                <a:cxn ang="0">
                  <a:pos x="46" y="141"/>
                </a:cxn>
                <a:cxn ang="0">
                  <a:pos x="42" y="139"/>
                </a:cxn>
                <a:cxn ang="0">
                  <a:pos x="36" y="135"/>
                </a:cxn>
                <a:cxn ang="0">
                  <a:pos x="33" y="133"/>
                </a:cxn>
                <a:cxn ang="0">
                  <a:pos x="27" y="129"/>
                </a:cxn>
                <a:cxn ang="0">
                  <a:pos x="23" y="127"/>
                </a:cxn>
                <a:cxn ang="0">
                  <a:pos x="19" y="124"/>
                </a:cxn>
                <a:cxn ang="0">
                  <a:pos x="15" y="120"/>
                </a:cxn>
                <a:cxn ang="0">
                  <a:pos x="12" y="116"/>
                </a:cxn>
                <a:cxn ang="0">
                  <a:pos x="10" y="114"/>
                </a:cxn>
                <a:cxn ang="0">
                  <a:pos x="6" y="110"/>
                </a:cxn>
                <a:cxn ang="0">
                  <a:pos x="4" y="107"/>
                </a:cxn>
                <a:cxn ang="0">
                  <a:pos x="2" y="103"/>
                </a:cxn>
                <a:cxn ang="0">
                  <a:pos x="2" y="99"/>
                </a:cxn>
                <a:cxn ang="0">
                  <a:pos x="0" y="93"/>
                </a:cxn>
                <a:cxn ang="0">
                  <a:pos x="2" y="89"/>
                </a:cxn>
                <a:cxn ang="0">
                  <a:pos x="2" y="86"/>
                </a:cxn>
                <a:cxn ang="0">
                  <a:pos x="2" y="82"/>
                </a:cxn>
                <a:cxn ang="0">
                  <a:pos x="4" y="76"/>
                </a:cxn>
                <a:cxn ang="0">
                  <a:pos x="6" y="72"/>
                </a:cxn>
                <a:cxn ang="0">
                  <a:pos x="8" y="67"/>
                </a:cxn>
                <a:cxn ang="0">
                  <a:pos x="10" y="63"/>
                </a:cxn>
                <a:cxn ang="0">
                  <a:pos x="14" y="59"/>
                </a:cxn>
                <a:cxn ang="0">
                  <a:pos x="17" y="55"/>
                </a:cxn>
                <a:cxn ang="0">
                  <a:pos x="21" y="50"/>
                </a:cxn>
                <a:cxn ang="0">
                  <a:pos x="27" y="48"/>
                </a:cxn>
                <a:cxn ang="0">
                  <a:pos x="31" y="42"/>
                </a:cxn>
                <a:cxn ang="0">
                  <a:pos x="38" y="38"/>
                </a:cxn>
                <a:cxn ang="0">
                  <a:pos x="40" y="36"/>
                </a:cxn>
                <a:cxn ang="0">
                  <a:pos x="44" y="34"/>
                </a:cxn>
                <a:cxn ang="0">
                  <a:pos x="48" y="32"/>
                </a:cxn>
                <a:cxn ang="0">
                  <a:pos x="52" y="31"/>
                </a:cxn>
                <a:cxn ang="0">
                  <a:pos x="55" y="29"/>
                </a:cxn>
                <a:cxn ang="0">
                  <a:pos x="59" y="27"/>
                </a:cxn>
                <a:cxn ang="0">
                  <a:pos x="63" y="25"/>
                </a:cxn>
                <a:cxn ang="0">
                  <a:pos x="69" y="21"/>
                </a:cxn>
                <a:cxn ang="0">
                  <a:pos x="72" y="19"/>
                </a:cxn>
                <a:cxn ang="0">
                  <a:pos x="76" y="19"/>
                </a:cxn>
                <a:cxn ang="0">
                  <a:pos x="80" y="15"/>
                </a:cxn>
                <a:cxn ang="0">
                  <a:pos x="84" y="15"/>
                </a:cxn>
                <a:cxn ang="0">
                  <a:pos x="88" y="13"/>
                </a:cxn>
                <a:cxn ang="0">
                  <a:pos x="91" y="12"/>
                </a:cxn>
                <a:cxn ang="0">
                  <a:pos x="95" y="10"/>
                </a:cxn>
                <a:cxn ang="0">
                  <a:pos x="99" y="8"/>
                </a:cxn>
                <a:cxn ang="0">
                  <a:pos x="107" y="6"/>
                </a:cxn>
                <a:cxn ang="0">
                  <a:pos x="112" y="4"/>
                </a:cxn>
                <a:cxn ang="0">
                  <a:pos x="116" y="2"/>
                </a:cxn>
                <a:cxn ang="0">
                  <a:pos x="122" y="0"/>
                </a:cxn>
                <a:cxn ang="0">
                  <a:pos x="124" y="0"/>
                </a:cxn>
                <a:cxn ang="0">
                  <a:pos x="124" y="0"/>
                </a:cxn>
                <a:cxn ang="0">
                  <a:pos x="124" y="0"/>
                </a:cxn>
              </a:cxnLst>
              <a:rect l="0" t="0" r="r" b="b"/>
              <a:pathLst>
                <a:path w="124" h="152">
                  <a:moveTo>
                    <a:pt x="124" y="0"/>
                  </a:moveTo>
                  <a:lnTo>
                    <a:pt x="65" y="152"/>
                  </a:lnTo>
                  <a:lnTo>
                    <a:pt x="63" y="152"/>
                  </a:lnTo>
                  <a:lnTo>
                    <a:pt x="57" y="148"/>
                  </a:lnTo>
                  <a:lnTo>
                    <a:pt x="53" y="146"/>
                  </a:lnTo>
                  <a:lnTo>
                    <a:pt x="50" y="145"/>
                  </a:lnTo>
                  <a:lnTo>
                    <a:pt x="46" y="141"/>
                  </a:lnTo>
                  <a:lnTo>
                    <a:pt x="42" y="139"/>
                  </a:lnTo>
                  <a:lnTo>
                    <a:pt x="36" y="135"/>
                  </a:lnTo>
                  <a:lnTo>
                    <a:pt x="33" y="133"/>
                  </a:lnTo>
                  <a:lnTo>
                    <a:pt x="27" y="129"/>
                  </a:lnTo>
                  <a:lnTo>
                    <a:pt x="23" y="127"/>
                  </a:lnTo>
                  <a:lnTo>
                    <a:pt x="19" y="124"/>
                  </a:lnTo>
                  <a:lnTo>
                    <a:pt x="15" y="120"/>
                  </a:lnTo>
                  <a:lnTo>
                    <a:pt x="12" y="116"/>
                  </a:lnTo>
                  <a:lnTo>
                    <a:pt x="10" y="114"/>
                  </a:lnTo>
                  <a:lnTo>
                    <a:pt x="6" y="110"/>
                  </a:lnTo>
                  <a:lnTo>
                    <a:pt x="4" y="107"/>
                  </a:lnTo>
                  <a:lnTo>
                    <a:pt x="2" y="103"/>
                  </a:lnTo>
                  <a:lnTo>
                    <a:pt x="2" y="99"/>
                  </a:lnTo>
                  <a:lnTo>
                    <a:pt x="0" y="93"/>
                  </a:lnTo>
                  <a:lnTo>
                    <a:pt x="2" y="89"/>
                  </a:lnTo>
                  <a:lnTo>
                    <a:pt x="2" y="86"/>
                  </a:lnTo>
                  <a:lnTo>
                    <a:pt x="2" y="82"/>
                  </a:lnTo>
                  <a:lnTo>
                    <a:pt x="4" y="76"/>
                  </a:lnTo>
                  <a:lnTo>
                    <a:pt x="6" y="72"/>
                  </a:lnTo>
                  <a:lnTo>
                    <a:pt x="8" y="67"/>
                  </a:lnTo>
                  <a:lnTo>
                    <a:pt x="10" y="63"/>
                  </a:lnTo>
                  <a:lnTo>
                    <a:pt x="14" y="59"/>
                  </a:lnTo>
                  <a:lnTo>
                    <a:pt x="17" y="55"/>
                  </a:lnTo>
                  <a:lnTo>
                    <a:pt x="21" y="50"/>
                  </a:lnTo>
                  <a:lnTo>
                    <a:pt x="27" y="48"/>
                  </a:lnTo>
                  <a:lnTo>
                    <a:pt x="31" y="42"/>
                  </a:lnTo>
                  <a:lnTo>
                    <a:pt x="38" y="38"/>
                  </a:lnTo>
                  <a:lnTo>
                    <a:pt x="40" y="36"/>
                  </a:lnTo>
                  <a:lnTo>
                    <a:pt x="44" y="34"/>
                  </a:lnTo>
                  <a:lnTo>
                    <a:pt x="48" y="32"/>
                  </a:lnTo>
                  <a:lnTo>
                    <a:pt x="52" y="31"/>
                  </a:lnTo>
                  <a:lnTo>
                    <a:pt x="55" y="29"/>
                  </a:lnTo>
                  <a:lnTo>
                    <a:pt x="59" y="27"/>
                  </a:lnTo>
                  <a:lnTo>
                    <a:pt x="63" y="25"/>
                  </a:lnTo>
                  <a:lnTo>
                    <a:pt x="69" y="21"/>
                  </a:lnTo>
                  <a:lnTo>
                    <a:pt x="72" y="19"/>
                  </a:lnTo>
                  <a:lnTo>
                    <a:pt x="76" y="19"/>
                  </a:lnTo>
                  <a:lnTo>
                    <a:pt x="80" y="15"/>
                  </a:lnTo>
                  <a:lnTo>
                    <a:pt x="84" y="15"/>
                  </a:lnTo>
                  <a:lnTo>
                    <a:pt x="88" y="13"/>
                  </a:lnTo>
                  <a:lnTo>
                    <a:pt x="91" y="12"/>
                  </a:lnTo>
                  <a:lnTo>
                    <a:pt x="95" y="10"/>
                  </a:lnTo>
                  <a:lnTo>
                    <a:pt x="99" y="8"/>
                  </a:lnTo>
                  <a:lnTo>
                    <a:pt x="107" y="6"/>
                  </a:lnTo>
                  <a:lnTo>
                    <a:pt x="112" y="4"/>
                  </a:lnTo>
                  <a:lnTo>
                    <a:pt x="116" y="2"/>
                  </a:lnTo>
                  <a:lnTo>
                    <a:pt x="122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52669" name="Freeform 93"/>
            <p:cNvSpPr>
              <a:spLocks/>
            </p:cNvSpPr>
            <p:nvPr/>
          </p:nvSpPr>
          <p:spPr bwMode="auto">
            <a:xfrm>
              <a:off x="4558" y="2441"/>
              <a:ext cx="149" cy="57"/>
            </a:xfrm>
            <a:custGeom>
              <a:avLst/>
              <a:gdLst/>
              <a:ahLst/>
              <a:cxnLst>
                <a:cxn ang="0">
                  <a:pos x="424" y="4"/>
                </a:cxn>
                <a:cxn ang="0">
                  <a:pos x="420" y="11"/>
                </a:cxn>
                <a:cxn ang="0">
                  <a:pos x="414" y="25"/>
                </a:cxn>
                <a:cxn ang="0">
                  <a:pos x="409" y="32"/>
                </a:cxn>
                <a:cxn ang="0">
                  <a:pos x="405" y="40"/>
                </a:cxn>
                <a:cxn ang="0">
                  <a:pos x="399" y="47"/>
                </a:cxn>
                <a:cxn ang="0">
                  <a:pos x="393" y="57"/>
                </a:cxn>
                <a:cxn ang="0">
                  <a:pos x="384" y="66"/>
                </a:cxn>
                <a:cxn ang="0">
                  <a:pos x="376" y="76"/>
                </a:cxn>
                <a:cxn ang="0">
                  <a:pos x="367" y="84"/>
                </a:cxn>
                <a:cxn ang="0">
                  <a:pos x="357" y="93"/>
                </a:cxn>
                <a:cxn ang="0">
                  <a:pos x="344" y="101"/>
                </a:cxn>
                <a:cxn ang="0">
                  <a:pos x="333" y="110"/>
                </a:cxn>
                <a:cxn ang="0">
                  <a:pos x="319" y="116"/>
                </a:cxn>
                <a:cxn ang="0">
                  <a:pos x="304" y="122"/>
                </a:cxn>
                <a:cxn ang="0">
                  <a:pos x="296" y="125"/>
                </a:cxn>
                <a:cxn ang="0">
                  <a:pos x="289" y="127"/>
                </a:cxn>
                <a:cxn ang="0">
                  <a:pos x="276" y="135"/>
                </a:cxn>
                <a:cxn ang="0">
                  <a:pos x="266" y="137"/>
                </a:cxn>
                <a:cxn ang="0">
                  <a:pos x="258" y="139"/>
                </a:cxn>
                <a:cxn ang="0">
                  <a:pos x="251" y="141"/>
                </a:cxn>
                <a:cxn ang="0">
                  <a:pos x="243" y="144"/>
                </a:cxn>
                <a:cxn ang="0">
                  <a:pos x="236" y="146"/>
                </a:cxn>
                <a:cxn ang="0">
                  <a:pos x="228" y="148"/>
                </a:cxn>
                <a:cxn ang="0">
                  <a:pos x="220" y="150"/>
                </a:cxn>
                <a:cxn ang="0">
                  <a:pos x="213" y="152"/>
                </a:cxn>
                <a:cxn ang="0">
                  <a:pos x="205" y="154"/>
                </a:cxn>
                <a:cxn ang="0">
                  <a:pos x="198" y="156"/>
                </a:cxn>
                <a:cxn ang="0">
                  <a:pos x="190" y="156"/>
                </a:cxn>
                <a:cxn ang="0">
                  <a:pos x="182" y="158"/>
                </a:cxn>
                <a:cxn ang="0">
                  <a:pos x="175" y="158"/>
                </a:cxn>
                <a:cxn ang="0">
                  <a:pos x="167" y="160"/>
                </a:cxn>
                <a:cxn ang="0">
                  <a:pos x="152" y="161"/>
                </a:cxn>
                <a:cxn ang="0">
                  <a:pos x="139" y="161"/>
                </a:cxn>
                <a:cxn ang="0">
                  <a:pos x="125" y="163"/>
                </a:cxn>
                <a:cxn ang="0">
                  <a:pos x="112" y="163"/>
                </a:cxn>
                <a:cxn ang="0">
                  <a:pos x="101" y="163"/>
                </a:cxn>
                <a:cxn ang="0">
                  <a:pos x="87" y="160"/>
                </a:cxn>
                <a:cxn ang="0">
                  <a:pos x="78" y="160"/>
                </a:cxn>
                <a:cxn ang="0">
                  <a:pos x="66" y="158"/>
                </a:cxn>
                <a:cxn ang="0">
                  <a:pos x="59" y="158"/>
                </a:cxn>
                <a:cxn ang="0">
                  <a:pos x="49" y="156"/>
                </a:cxn>
                <a:cxn ang="0">
                  <a:pos x="42" y="156"/>
                </a:cxn>
                <a:cxn ang="0">
                  <a:pos x="34" y="154"/>
                </a:cxn>
                <a:cxn ang="0">
                  <a:pos x="26" y="154"/>
                </a:cxn>
                <a:cxn ang="0">
                  <a:pos x="15" y="152"/>
                </a:cxn>
                <a:cxn ang="0">
                  <a:pos x="7" y="152"/>
                </a:cxn>
                <a:cxn ang="0">
                  <a:pos x="0" y="150"/>
                </a:cxn>
                <a:cxn ang="0">
                  <a:pos x="293" y="76"/>
                </a:cxn>
                <a:cxn ang="0">
                  <a:pos x="424" y="0"/>
                </a:cxn>
              </a:cxnLst>
              <a:rect l="0" t="0" r="r" b="b"/>
              <a:pathLst>
                <a:path w="424" h="163">
                  <a:moveTo>
                    <a:pt x="424" y="0"/>
                  </a:moveTo>
                  <a:lnTo>
                    <a:pt x="424" y="4"/>
                  </a:lnTo>
                  <a:lnTo>
                    <a:pt x="422" y="8"/>
                  </a:lnTo>
                  <a:lnTo>
                    <a:pt x="420" y="11"/>
                  </a:lnTo>
                  <a:lnTo>
                    <a:pt x="416" y="17"/>
                  </a:lnTo>
                  <a:lnTo>
                    <a:pt x="414" y="25"/>
                  </a:lnTo>
                  <a:lnTo>
                    <a:pt x="411" y="27"/>
                  </a:lnTo>
                  <a:lnTo>
                    <a:pt x="409" y="32"/>
                  </a:lnTo>
                  <a:lnTo>
                    <a:pt x="407" y="36"/>
                  </a:lnTo>
                  <a:lnTo>
                    <a:pt x="405" y="40"/>
                  </a:lnTo>
                  <a:lnTo>
                    <a:pt x="401" y="44"/>
                  </a:lnTo>
                  <a:lnTo>
                    <a:pt x="399" y="47"/>
                  </a:lnTo>
                  <a:lnTo>
                    <a:pt x="395" y="53"/>
                  </a:lnTo>
                  <a:lnTo>
                    <a:pt x="393" y="57"/>
                  </a:lnTo>
                  <a:lnTo>
                    <a:pt x="388" y="61"/>
                  </a:lnTo>
                  <a:lnTo>
                    <a:pt x="384" y="66"/>
                  </a:lnTo>
                  <a:lnTo>
                    <a:pt x="380" y="70"/>
                  </a:lnTo>
                  <a:lnTo>
                    <a:pt x="376" y="76"/>
                  </a:lnTo>
                  <a:lnTo>
                    <a:pt x="373" y="80"/>
                  </a:lnTo>
                  <a:lnTo>
                    <a:pt x="367" y="84"/>
                  </a:lnTo>
                  <a:lnTo>
                    <a:pt x="361" y="89"/>
                  </a:lnTo>
                  <a:lnTo>
                    <a:pt x="357" y="93"/>
                  </a:lnTo>
                  <a:lnTo>
                    <a:pt x="350" y="97"/>
                  </a:lnTo>
                  <a:lnTo>
                    <a:pt x="344" y="101"/>
                  </a:lnTo>
                  <a:lnTo>
                    <a:pt x="338" y="104"/>
                  </a:lnTo>
                  <a:lnTo>
                    <a:pt x="333" y="110"/>
                  </a:lnTo>
                  <a:lnTo>
                    <a:pt x="325" y="112"/>
                  </a:lnTo>
                  <a:lnTo>
                    <a:pt x="319" y="116"/>
                  </a:lnTo>
                  <a:lnTo>
                    <a:pt x="312" y="120"/>
                  </a:lnTo>
                  <a:lnTo>
                    <a:pt x="304" y="122"/>
                  </a:lnTo>
                  <a:lnTo>
                    <a:pt x="300" y="123"/>
                  </a:lnTo>
                  <a:lnTo>
                    <a:pt x="296" y="125"/>
                  </a:lnTo>
                  <a:lnTo>
                    <a:pt x="293" y="127"/>
                  </a:lnTo>
                  <a:lnTo>
                    <a:pt x="289" y="127"/>
                  </a:lnTo>
                  <a:lnTo>
                    <a:pt x="281" y="131"/>
                  </a:lnTo>
                  <a:lnTo>
                    <a:pt x="276" y="135"/>
                  </a:lnTo>
                  <a:lnTo>
                    <a:pt x="270" y="135"/>
                  </a:lnTo>
                  <a:lnTo>
                    <a:pt x="266" y="137"/>
                  </a:lnTo>
                  <a:lnTo>
                    <a:pt x="262" y="137"/>
                  </a:lnTo>
                  <a:lnTo>
                    <a:pt x="258" y="139"/>
                  </a:lnTo>
                  <a:lnTo>
                    <a:pt x="255" y="141"/>
                  </a:lnTo>
                  <a:lnTo>
                    <a:pt x="251" y="141"/>
                  </a:lnTo>
                  <a:lnTo>
                    <a:pt x="247" y="142"/>
                  </a:lnTo>
                  <a:lnTo>
                    <a:pt x="243" y="144"/>
                  </a:lnTo>
                  <a:lnTo>
                    <a:pt x="239" y="144"/>
                  </a:lnTo>
                  <a:lnTo>
                    <a:pt x="236" y="146"/>
                  </a:lnTo>
                  <a:lnTo>
                    <a:pt x="232" y="146"/>
                  </a:lnTo>
                  <a:lnTo>
                    <a:pt x="228" y="148"/>
                  </a:lnTo>
                  <a:lnTo>
                    <a:pt x="224" y="148"/>
                  </a:lnTo>
                  <a:lnTo>
                    <a:pt x="220" y="150"/>
                  </a:lnTo>
                  <a:lnTo>
                    <a:pt x="217" y="150"/>
                  </a:lnTo>
                  <a:lnTo>
                    <a:pt x="213" y="152"/>
                  </a:lnTo>
                  <a:lnTo>
                    <a:pt x="209" y="152"/>
                  </a:lnTo>
                  <a:lnTo>
                    <a:pt x="205" y="154"/>
                  </a:lnTo>
                  <a:lnTo>
                    <a:pt x="201" y="154"/>
                  </a:lnTo>
                  <a:lnTo>
                    <a:pt x="198" y="156"/>
                  </a:lnTo>
                  <a:lnTo>
                    <a:pt x="194" y="156"/>
                  </a:lnTo>
                  <a:lnTo>
                    <a:pt x="190" y="156"/>
                  </a:lnTo>
                  <a:lnTo>
                    <a:pt x="186" y="156"/>
                  </a:lnTo>
                  <a:lnTo>
                    <a:pt x="182" y="158"/>
                  </a:lnTo>
                  <a:lnTo>
                    <a:pt x="179" y="158"/>
                  </a:lnTo>
                  <a:lnTo>
                    <a:pt x="175" y="158"/>
                  </a:lnTo>
                  <a:lnTo>
                    <a:pt x="171" y="158"/>
                  </a:lnTo>
                  <a:lnTo>
                    <a:pt x="167" y="160"/>
                  </a:lnTo>
                  <a:lnTo>
                    <a:pt x="160" y="160"/>
                  </a:lnTo>
                  <a:lnTo>
                    <a:pt x="152" y="161"/>
                  </a:lnTo>
                  <a:lnTo>
                    <a:pt x="144" y="161"/>
                  </a:lnTo>
                  <a:lnTo>
                    <a:pt x="139" y="161"/>
                  </a:lnTo>
                  <a:lnTo>
                    <a:pt x="131" y="161"/>
                  </a:lnTo>
                  <a:lnTo>
                    <a:pt x="125" y="163"/>
                  </a:lnTo>
                  <a:lnTo>
                    <a:pt x="118" y="163"/>
                  </a:lnTo>
                  <a:lnTo>
                    <a:pt x="112" y="163"/>
                  </a:lnTo>
                  <a:lnTo>
                    <a:pt x="106" y="163"/>
                  </a:lnTo>
                  <a:lnTo>
                    <a:pt x="101" y="163"/>
                  </a:lnTo>
                  <a:lnTo>
                    <a:pt x="95" y="161"/>
                  </a:lnTo>
                  <a:lnTo>
                    <a:pt x="87" y="160"/>
                  </a:lnTo>
                  <a:lnTo>
                    <a:pt x="82" y="160"/>
                  </a:lnTo>
                  <a:lnTo>
                    <a:pt x="78" y="160"/>
                  </a:lnTo>
                  <a:lnTo>
                    <a:pt x="72" y="160"/>
                  </a:lnTo>
                  <a:lnTo>
                    <a:pt x="66" y="158"/>
                  </a:lnTo>
                  <a:lnTo>
                    <a:pt x="63" y="158"/>
                  </a:lnTo>
                  <a:lnTo>
                    <a:pt x="59" y="158"/>
                  </a:lnTo>
                  <a:lnTo>
                    <a:pt x="53" y="158"/>
                  </a:lnTo>
                  <a:lnTo>
                    <a:pt x="49" y="156"/>
                  </a:lnTo>
                  <a:lnTo>
                    <a:pt x="44" y="156"/>
                  </a:lnTo>
                  <a:lnTo>
                    <a:pt x="42" y="156"/>
                  </a:lnTo>
                  <a:lnTo>
                    <a:pt x="36" y="156"/>
                  </a:lnTo>
                  <a:lnTo>
                    <a:pt x="34" y="154"/>
                  </a:lnTo>
                  <a:lnTo>
                    <a:pt x="30" y="154"/>
                  </a:lnTo>
                  <a:lnTo>
                    <a:pt x="26" y="154"/>
                  </a:lnTo>
                  <a:lnTo>
                    <a:pt x="21" y="154"/>
                  </a:lnTo>
                  <a:lnTo>
                    <a:pt x="15" y="152"/>
                  </a:lnTo>
                  <a:lnTo>
                    <a:pt x="9" y="152"/>
                  </a:lnTo>
                  <a:lnTo>
                    <a:pt x="7" y="152"/>
                  </a:lnTo>
                  <a:lnTo>
                    <a:pt x="2" y="150"/>
                  </a:lnTo>
                  <a:lnTo>
                    <a:pt x="0" y="150"/>
                  </a:lnTo>
                  <a:lnTo>
                    <a:pt x="38" y="68"/>
                  </a:lnTo>
                  <a:lnTo>
                    <a:pt x="293" y="76"/>
                  </a:lnTo>
                  <a:lnTo>
                    <a:pt x="424" y="0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52670" name="Freeform 94"/>
            <p:cNvSpPr>
              <a:spLocks/>
            </p:cNvSpPr>
            <p:nvPr/>
          </p:nvSpPr>
          <p:spPr bwMode="auto">
            <a:xfrm>
              <a:off x="4911" y="2425"/>
              <a:ext cx="75" cy="75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06" y="0"/>
                </a:cxn>
                <a:cxn ang="0">
                  <a:pos x="97" y="2"/>
                </a:cxn>
                <a:cxn ang="0">
                  <a:pos x="87" y="2"/>
                </a:cxn>
                <a:cxn ang="0">
                  <a:pos x="78" y="4"/>
                </a:cxn>
                <a:cxn ang="0">
                  <a:pos x="66" y="8"/>
                </a:cxn>
                <a:cxn ang="0">
                  <a:pos x="55" y="12"/>
                </a:cxn>
                <a:cxn ang="0">
                  <a:pos x="45" y="18"/>
                </a:cxn>
                <a:cxn ang="0">
                  <a:pos x="36" y="25"/>
                </a:cxn>
                <a:cxn ang="0">
                  <a:pos x="28" y="33"/>
                </a:cxn>
                <a:cxn ang="0">
                  <a:pos x="21" y="42"/>
                </a:cxn>
                <a:cxn ang="0">
                  <a:pos x="17" y="52"/>
                </a:cxn>
                <a:cxn ang="0">
                  <a:pos x="11" y="65"/>
                </a:cxn>
                <a:cxn ang="0">
                  <a:pos x="7" y="76"/>
                </a:cxn>
                <a:cxn ang="0">
                  <a:pos x="3" y="90"/>
                </a:cxn>
                <a:cxn ang="0">
                  <a:pos x="2" y="101"/>
                </a:cxn>
                <a:cxn ang="0">
                  <a:pos x="0" y="109"/>
                </a:cxn>
                <a:cxn ang="0">
                  <a:pos x="0" y="116"/>
                </a:cxn>
                <a:cxn ang="0">
                  <a:pos x="0" y="126"/>
                </a:cxn>
                <a:cxn ang="0">
                  <a:pos x="0" y="137"/>
                </a:cxn>
                <a:cxn ang="0">
                  <a:pos x="0" y="147"/>
                </a:cxn>
                <a:cxn ang="0">
                  <a:pos x="3" y="154"/>
                </a:cxn>
                <a:cxn ang="0">
                  <a:pos x="5" y="166"/>
                </a:cxn>
                <a:cxn ang="0">
                  <a:pos x="11" y="179"/>
                </a:cxn>
                <a:cxn ang="0">
                  <a:pos x="17" y="190"/>
                </a:cxn>
                <a:cxn ang="0">
                  <a:pos x="24" y="200"/>
                </a:cxn>
                <a:cxn ang="0">
                  <a:pos x="34" y="208"/>
                </a:cxn>
                <a:cxn ang="0">
                  <a:pos x="43" y="211"/>
                </a:cxn>
                <a:cxn ang="0">
                  <a:pos x="57" y="213"/>
                </a:cxn>
                <a:cxn ang="0">
                  <a:pos x="68" y="215"/>
                </a:cxn>
                <a:cxn ang="0">
                  <a:pos x="81" y="215"/>
                </a:cxn>
                <a:cxn ang="0">
                  <a:pos x="95" y="213"/>
                </a:cxn>
                <a:cxn ang="0">
                  <a:pos x="106" y="211"/>
                </a:cxn>
                <a:cxn ang="0">
                  <a:pos x="114" y="208"/>
                </a:cxn>
                <a:cxn ang="0">
                  <a:pos x="123" y="206"/>
                </a:cxn>
                <a:cxn ang="0">
                  <a:pos x="131" y="202"/>
                </a:cxn>
                <a:cxn ang="0">
                  <a:pos x="138" y="200"/>
                </a:cxn>
                <a:cxn ang="0">
                  <a:pos x="146" y="196"/>
                </a:cxn>
                <a:cxn ang="0">
                  <a:pos x="154" y="192"/>
                </a:cxn>
                <a:cxn ang="0">
                  <a:pos x="161" y="189"/>
                </a:cxn>
                <a:cxn ang="0">
                  <a:pos x="173" y="183"/>
                </a:cxn>
                <a:cxn ang="0">
                  <a:pos x="184" y="177"/>
                </a:cxn>
                <a:cxn ang="0">
                  <a:pos x="194" y="171"/>
                </a:cxn>
                <a:cxn ang="0">
                  <a:pos x="203" y="166"/>
                </a:cxn>
                <a:cxn ang="0">
                  <a:pos x="211" y="162"/>
                </a:cxn>
                <a:cxn ang="0">
                  <a:pos x="80" y="128"/>
                </a:cxn>
                <a:cxn ang="0">
                  <a:pos x="118" y="0"/>
                </a:cxn>
              </a:cxnLst>
              <a:rect l="0" t="0" r="r" b="b"/>
              <a:pathLst>
                <a:path w="213" h="215">
                  <a:moveTo>
                    <a:pt x="118" y="0"/>
                  </a:moveTo>
                  <a:lnTo>
                    <a:pt x="116" y="0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2" y="0"/>
                  </a:lnTo>
                  <a:lnTo>
                    <a:pt x="97" y="2"/>
                  </a:lnTo>
                  <a:lnTo>
                    <a:pt x="93" y="2"/>
                  </a:lnTo>
                  <a:lnTo>
                    <a:pt x="87" y="2"/>
                  </a:lnTo>
                  <a:lnTo>
                    <a:pt x="81" y="4"/>
                  </a:lnTo>
                  <a:lnTo>
                    <a:pt x="78" y="4"/>
                  </a:lnTo>
                  <a:lnTo>
                    <a:pt x="72" y="6"/>
                  </a:lnTo>
                  <a:lnTo>
                    <a:pt x="66" y="8"/>
                  </a:lnTo>
                  <a:lnTo>
                    <a:pt x="60" y="10"/>
                  </a:lnTo>
                  <a:lnTo>
                    <a:pt x="55" y="12"/>
                  </a:lnTo>
                  <a:lnTo>
                    <a:pt x="51" y="16"/>
                  </a:lnTo>
                  <a:lnTo>
                    <a:pt x="45" y="18"/>
                  </a:lnTo>
                  <a:lnTo>
                    <a:pt x="40" y="21"/>
                  </a:lnTo>
                  <a:lnTo>
                    <a:pt x="36" y="25"/>
                  </a:lnTo>
                  <a:lnTo>
                    <a:pt x="32" y="29"/>
                  </a:lnTo>
                  <a:lnTo>
                    <a:pt x="28" y="33"/>
                  </a:lnTo>
                  <a:lnTo>
                    <a:pt x="24" y="37"/>
                  </a:lnTo>
                  <a:lnTo>
                    <a:pt x="21" y="42"/>
                  </a:lnTo>
                  <a:lnTo>
                    <a:pt x="19" y="48"/>
                  </a:lnTo>
                  <a:lnTo>
                    <a:pt x="17" y="52"/>
                  </a:lnTo>
                  <a:lnTo>
                    <a:pt x="13" y="57"/>
                  </a:lnTo>
                  <a:lnTo>
                    <a:pt x="11" y="65"/>
                  </a:lnTo>
                  <a:lnTo>
                    <a:pt x="9" y="71"/>
                  </a:lnTo>
                  <a:lnTo>
                    <a:pt x="7" y="76"/>
                  </a:lnTo>
                  <a:lnTo>
                    <a:pt x="5" y="84"/>
                  </a:lnTo>
                  <a:lnTo>
                    <a:pt x="3" y="90"/>
                  </a:lnTo>
                  <a:lnTo>
                    <a:pt x="3" y="99"/>
                  </a:lnTo>
                  <a:lnTo>
                    <a:pt x="2" y="101"/>
                  </a:lnTo>
                  <a:lnTo>
                    <a:pt x="0" y="107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0" y="130"/>
                  </a:lnTo>
                  <a:lnTo>
                    <a:pt x="0" y="137"/>
                  </a:lnTo>
                  <a:lnTo>
                    <a:pt x="0" y="145"/>
                  </a:lnTo>
                  <a:lnTo>
                    <a:pt x="0" y="147"/>
                  </a:lnTo>
                  <a:lnTo>
                    <a:pt x="2" y="152"/>
                  </a:lnTo>
                  <a:lnTo>
                    <a:pt x="3" y="154"/>
                  </a:lnTo>
                  <a:lnTo>
                    <a:pt x="3" y="160"/>
                  </a:lnTo>
                  <a:lnTo>
                    <a:pt x="5" y="166"/>
                  </a:lnTo>
                  <a:lnTo>
                    <a:pt x="7" y="171"/>
                  </a:lnTo>
                  <a:lnTo>
                    <a:pt x="11" y="179"/>
                  </a:lnTo>
                  <a:lnTo>
                    <a:pt x="13" y="185"/>
                  </a:lnTo>
                  <a:lnTo>
                    <a:pt x="17" y="190"/>
                  </a:lnTo>
                  <a:lnTo>
                    <a:pt x="21" y="196"/>
                  </a:lnTo>
                  <a:lnTo>
                    <a:pt x="24" y="200"/>
                  </a:lnTo>
                  <a:lnTo>
                    <a:pt x="30" y="204"/>
                  </a:lnTo>
                  <a:lnTo>
                    <a:pt x="34" y="208"/>
                  </a:lnTo>
                  <a:lnTo>
                    <a:pt x="40" y="209"/>
                  </a:lnTo>
                  <a:lnTo>
                    <a:pt x="43" y="211"/>
                  </a:lnTo>
                  <a:lnTo>
                    <a:pt x="51" y="213"/>
                  </a:lnTo>
                  <a:lnTo>
                    <a:pt x="57" y="213"/>
                  </a:lnTo>
                  <a:lnTo>
                    <a:pt x="62" y="215"/>
                  </a:lnTo>
                  <a:lnTo>
                    <a:pt x="68" y="215"/>
                  </a:lnTo>
                  <a:lnTo>
                    <a:pt x="74" y="215"/>
                  </a:lnTo>
                  <a:lnTo>
                    <a:pt x="81" y="215"/>
                  </a:lnTo>
                  <a:lnTo>
                    <a:pt x="87" y="213"/>
                  </a:lnTo>
                  <a:lnTo>
                    <a:pt x="95" y="213"/>
                  </a:lnTo>
                  <a:lnTo>
                    <a:pt x="102" y="211"/>
                  </a:lnTo>
                  <a:lnTo>
                    <a:pt x="106" y="211"/>
                  </a:lnTo>
                  <a:lnTo>
                    <a:pt x="110" y="209"/>
                  </a:lnTo>
                  <a:lnTo>
                    <a:pt x="114" y="208"/>
                  </a:lnTo>
                  <a:lnTo>
                    <a:pt x="118" y="208"/>
                  </a:lnTo>
                  <a:lnTo>
                    <a:pt x="123" y="206"/>
                  </a:lnTo>
                  <a:lnTo>
                    <a:pt x="127" y="204"/>
                  </a:lnTo>
                  <a:lnTo>
                    <a:pt x="131" y="202"/>
                  </a:lnTo>
                  <a:lnTo>
                    <a:pt x="135" y="202"/>
                  </a:lnTo>
                  <a:lnTo>
                    <a:pt x="138" y="200"/>
                  </a:lnTo>
                  <a:lnTo>
                    <a:pt x="142" y="198"/>
                  </a:lnTo>
                  <a:lnTo>
                    <a:pt x="146" y="196"/>
                  </a:lnTo>
                  <a:lnTo>
                    <a:pt x="150" y="194"/>
                  </a:lnTo>
                  <a:lnTo>
                    <a:pt x="154" y="192"/>
                  </a:lnTo>
                  <a:lnTo>
                    <a:pt x="159" y="190"/>
                  </a:lnTo>
                  <a:lnTo>
                    <a:pt x="161" y="189"/>
                  </a:lnTo>
                  <a:lnTo>
                    <a:pt x="167" y="187"/>
                  </a:lnTo>
                  <a:lnTo>
                    <a:pt x="173" y="183"/>
                  </a:lnTo>
                  <a:lnTo>
                    <a:pt x="178" y="181"/>
                  </a:lnTo>
                  <a:lnTo>
                    <a:pt x="184" y="177"/>
                  </a:lnTo>
                  <a:lnTo>
                    <a:pt x="190" y="175"/>
                  </a:lnTo>
                  <a:lnTo>
                    <a:pt x="194" y="171"/>
                  </a:lnTo>
                  <a:lnTo>
                    <a:pt x="199" y="168"/>
                  </a:lnTo>
                  <a:lnTo>
                    <a:pt x="203" y="166"/>
                  </a:lnTo>
                  <a:lnTo>
                    <a:pt x="207" y="164"/>
                  </a:lnTo>
                  <a:lnTo>
                    <a:pt x="211" y="162"/>
                  </a:lnTo>
                  <a:lnTo>
                    <a:pt x="213" y="160"/>
                  </a:lnTo>
                  <a:lnTo>
                    <a:pt x="80" y="128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52671" name="Oval 95"/>
            <p:cNvSpPr>
              <a:spLocks noChangeArrowheads="1"/>
            </p:cNvSpPr>
            <p:nvPr/>
          </p:nvSpPr>
          <p:spPr bwMode="auto">
            <a:xfrm>
              <a:off x="4637" y="2259"/>
              <a:ext cx="313" cy="53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52672" name="Freeform 96"/>
            <p:cNvSpPr>
              <a:spLocks/>
            </p:cNvSpPr>
            <p:nvPr/>
          </p:nvSpPr>
          <p:spPr bwMode="auto">
            <a:xfrm>
              <a:off x="4622" y="2162"/>
              <a:ext cx="366" cy="109"/>
            </a:xfrm>
            <a:custGeom>
              <a:avLst/>
              <a:gdLst/>
              <a:ahLst/>
              <a:cxnLst>
                <a:cxn ang="0">
                  <a:pos x="67" y="5"/>
                </a:cxn>
                <a:cxn ang="0">
                  <a:pos x="42" y="21"/>
                </a:cxn>
                <a:cxn ang="0">
                  <a:pos x="21" y="43"/>
                </a:cxn>
                <a:cxn ang="0">
                  <a:pos x="8" y="72"/>
                </a:cxn>
                <a:cxn ang="0">
                  <a:pos x="2" y="93"/>
                </a:cxn>
                <a:cxn ang="0">
                  <a:pos x="0" y="114"/>
                </a:cxn>
                <a:cxn ang="0">
                  <a:pos x="2" y="133"/>
                </a:cxn>
                <a:cxn ang="0">
                  <a:pos x="6" y="152"/>
                </a:cxn>
                <a:cxn ang="0">
                  <a:pos x="14" y="173"/>
                </a:cxn>
                <a:cxn ang="0">
                  <a:pos x="31" y="199"/>
                </a:cxn>
                <a:cxn ang="0">
                  <a:pos x="63" y="233"/>
                </a:cxn>
                <a:cxn ang="0">
                  <a:pos x="90" y="250"/>
                </a:cxn>
                <a:cxn ang="0">
                  <a:pos x="111" y="262"/>
                </a:cxn>
                <a:cxn ang="0">
                  <a:pos x="134" y="270"/>
                </a:cxn>
                <a:cxn ang="0">
                  <a:pos x="160" y="275"/>
                </a:cxn>
                <a:cxn ang="0">
                  <a:pos x="185" y="279"/>
                </a:cxn>
                <a:cxn ang="0">
                  <a:pos x="213" y="287"/>
                </a:cxn>
                <a:cxn ang="0">
                  <a:pos x="244" y="292"/>
                </a:cxn>
                <a:cxn ang="0">
                  <a:pos x="278" y="298"/>
                </a:cxn>
                <a:cxn ang="0">
                  <a:pos x="295" y="300"/>
                </a:cxn>
                <a:cxn ang="0">
                  <a:pos x="316" y="302"/>
                </a:cxn>
                <a:cxn ang="0">
                  <a:pos x="337" y="304"/>
                </a:cxn>
                <a:cxn ang="0">
                  <a:pos x="360" y="306"/>
                </a:cxn>
                <a:cxn ang="0">
                  <a:pos x="381" y="306"/>
                </a:cxn>
                <a:cxn ang="0">
                  <a:pos x="405" y="308"/>
                </a:cxn>
                <a:cxn ang="0">
                  <a:pos x="430" y="308"/>
                </a:cxn>
                <a:cxn ang="0">
                  <a:pos x="455" y="309"/>
                </a:cxn>
                <a:cxn ang="0">
                  <a:pos x="482" y="309"/>
                </a:cxn>
                <a:cxn ang="0">
                  <a:pos x="508" y="309"/>
                </a:cxn>
                <a:cxn ang="0">
                  <a:pos x="535" y="309"/>
                </a:cxn>
                <a:cxn ang="0">
                  <a:pos x="561" y="309"/>
                </a:cxn>
                <a:cxn ang="0">
                  <a:pos x="586" y="308"/>
                </a:cxn>
                <a:cxn ang="0">
                  <a:pos x="615" y="308"/>
                </a:cxn>
                <a:cxn ang="0">
                  <a:pos x="639" y="306"/>
                </a:cxn>
                <a:cxn ang="0">
                  <a:pos x="666" y="304"/>
                </a:cxn>
                <a:cxn ang="0">
                  <a:pos x="689" y="302"/>
                </a:cxn>
                <a:cxn ang="0">
                  <a:pos x="712" y="300"/>
                </a:cxn>
                <a:cxn ang="0">
                  <a:pos x="734" y="298"/>
                </a:cxn>
                <a:cxn ang="0">
                  <a:pos x="757" y="296"/>
                </a:cxn>
                <a:cxn ang="0">
                  <a:pos x="778" y="292"/>
                </a:cxn>
                <a:cxn ang="0">
                  <a:pos x="799" y="290"/>
                </a:cxn>
                <a:cxn ang="0">
                  <a:pos x="820" y="287"/>
                </a:cxn>
                <a:cxn ang="0">
                  <a:pos x="847" y="283"/>
                </a:cxn>
                <a:cxn ang="0">
                  <a:pos x="873" y="277"/>
                </a:cxn>
                <a:cxn ang="0">
                  <a:pos x="906" y="271"/>
                </a:cxn>
                <a:cxn ang="0">
                  <a:pos x="932" y="262"/>
                </a:cxn>
                <a:cxn ang="0">
                  <a:pos x="955" y="254"/>
                </a:cxn>
                <a:cxn ang="0">
                  <a:pos x="976" y="245"/>
                </a:cxn>
                <a:cxn ang="0">
                  <a:pos x="1002" y="224"/>
                </a:cxn>
                <a:cxn ang="0">
                  <a:pos x="1021" y="195"/>
                </a:cxn>
                <a:cxn ang="0">
                  <a:pos x="1029" y="176"/>
                </a:cxn>
                <a:cxn ang="0">
                  <a:pos x="1035" y="154"/>
                </a:cxn>
                <a:cxn ang="0">
                  <a:pos x="1040" y="131"/>
                </a:cxn>
                <a:cxn ang="0">
                  <a:pos x="1040" y="108"/>
                </a:cxn>
                <a:cxn ang="0">
                  <a:pos x="1040" y="87"/>
                </a:cxn>
                <a:cxn ang="0">
                  <a:pos x="1039" y="66"/>
                </a:cxn>
                <a:cxn ang="0">
                  <a:pos x="1025" y="40"/>
                </a:cxn>
                <a:cxn ang="0">
                  <a:pos x="1002" y="17"/>
                </a:cxn>
                <a:cxn ang="0">
                  <a:pos x="976" y="7"/>
                </a:cxn>
                <a:cxn ang="0">
                  <a:pos x="945" y="7"/>
                </a:cxn>
                <a:cxn ang="0">
                  <a:pos x="917" y="15"/>
                </a:cxn>
                <a:cxn ang="0">
                  <a:pos x="892" y="22"/>
                </a:cxn>
                <a:cxn ang="0">
                  <a:pos x="80" y="0"/>
                </a:cxn>
              </a:cxnLst>
              <a:rect l="0" t="0" r="r" b="b"/>
              <a:pathLst>
                <a:path w="1042" h="309">
                  <a:moveTo>
                    <a:pt x="80" y="0"/>
                  </a:moveTo>
                  <a:lnTo>
                    <a:pt x="78" y="0"/>
                  </a:lnTo>
                  <a:lnTo>
                    <a:pt x="73" y="2"/>
                  </a:lnTo>
                  <a:lnTo>
                    <a:pt x="71" y="3"/>
                  </a:lnTo>
                  <a:lnTo>
                    <a:pt x="67" y="5"/>
                  </a:lnTo>
                  <a:lnTo>
                    <a:pt x="63" y="7"/>
                  </a:lnTo>
                  <a:lnTo>
                    <a:pt x="58" y="11"/>
                  </a:lnTo>
                  <a:lnTo>
                    <a:pt x="52" y="13"/>
                  </a:lnTo>
                  <a:lnTo>
                    <a:pt x="48" y="17"/>
                  </a:lnTo>
                  <a:lnTo>
                    <a:pt x="42" y="21"/>
                  </a:lnTo>
                  <a:lnTo>
                    <a:pt x="39" y="26"/>
                  </a:lnTo>
                  <a:lnTo>
                    <a:pt x="33" y="32"/>
                  </a:lnTo>
                  <a:lnTo>
                    <a:pt x="27" y="38"/>
                  </a:lnTo>
                  <a:lnTo>
                    <a:pt x="25" y="41"/>
                  </a:lnTo>
                  <a:lnTo>
                    <a:pt x="21" y="43"/>
                  </a:lnTo>
                  <a:lnTo>
                    <a:pt x="20" y="49"/>
                  </a:lnTo>
                  <a:lnTo>
                    <a:pt x="18" y="53"/>
                  </a:lnTo>
                  <a:lnTo>
                    <a:pt x="14" y="59"/>
                  </a:lnTo>
                  <a:lnTo>
                    <a:pt x="10" y="66"/>
                  </a:lnTo>
                  <a:lnTo>
                    <a:pt x="8" y="72"/>
                  </a:lnTo>
                  <a:lnTo>
                    <a:pt x="6" y="76"/>
                  </a:lnTo>
                  <a:lnTo>
                    <a:pt x="4" y="79"/>
                  </a:lnTo>
                  <a:lnTo>
                    <a:pt x="4" y="83"/>
                  </a:lnTo>
                  <a:lnTo>
                    <a:pt x="2" y="87"/>
                  </a:lnTo>
                  <a:lnTo>
                    <a:pt x="2" y="93"/>
                  </a:lnTo>
                  <a:lnTo>
                    <a:pt x="2" y="97"/>
                  </a:lnTo>
                  <a:lnTo>
                    <a:pt x="2" y="100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17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29"/>
                  </a:lnTo>
                  <a:lnTo>
                    <a:pt x="2" y="133"/>
                  </a:lnTo>
                  <a:lnTo>
                    <a:pt x="2" y="136"/>
                  </a:lnTo>
                  <a:lnTo>
                    <a:pt x="4" y="140"/>
                  </a:lnTo>
                  <a:lnTo>
                    <a:pt x="4" y="144"/>
                  </a:lnTo>
                  <a:lnTo>
                    <a:pt x="6" y="148"/>
                  </a:lnTo>
                  <a:lnTo>
                    <a:pt x="6" y="152"/>
                  </a:lnTo>
                  <a:lnTo>
                    <a:pt x="8" y="157"/>
                  </a:lnTo>
                  <a:lnTo>
                    <a:pt x="8" y="159"/>
                  </a:lnTo>
                  <a:lnTo>
                    <a:pt x="10" y="165"/>
                  </a:lnTo>
                  <a:lnTo>
                    <a:pt x="12" y="167"/>
                  </a:lnTo>
                  <a:lnTo>
                    <a:pt x="14" y="173"/>
                  </a:lnTo>
                  <a:lnTo>
                    <a:pt x="16" y="174"/>
                  </a:lnTo>
                  <a:lnTo>
                    <a:pt x="18" y="180"/>
                  </a:lnTo>
                  <a:lnTo>
                    <a:pt x="21" y="186"/>
                  </a:lnTo>
                  <a:lnTo>
                    <a:pt x="25" y="193"/>
                  </a:lnTo>
                  <a:lnTo>
                    <a:pt x="31" y="199"/>
                  </a:lnTo>
                  <a:lnTo>
                    <a:pt x="37" y="209"/>
                  </a:lnTo>
                  <a:lnTo>
                    <a:pt x="42" y="214"/>
                  </a:lnTo>
                  <a:lnTo>
                    <a:pt x="48" y="220"/>
                  </a:lnTo>
                  <a:lnTo>
                    <a:pt x="56" y="226"/>
                  </a:lnTo>
                  <a:lnTo>
                    <a:pt x="63" y="233"/>
                  </a:lnTo>
                  <a:lnTo>
                    <a:pt x="69" y="237"/>
                  </a:lnTo>
                  <a:lnTo>
                    <a:pt x="77" y="243"/>
                  </a:lnTo>
                  <a:lnTo>
                    <a:pt x="80" y="245"/>
                  </a:lnTo>
                  <a:lnTo>
                    <a:pt x="86" y="249"/>
                  </a:lnTo>
                  <a:lnTo>
                    <a:pt x="90" y="250"/>
                  </a:lnTo>
                  <a:lnTo>
                    <a:pt x="94" y="252"/>
                  </a:lnTo>
                  <a:lnTo>
                    <a:pt x="97" y="254"/>
                  </a:lnTo>
                  <a:lnTo>
                    <a:pt x="101" y="256"/>
                  </a:lnTo>
                  <a:lnTo>
                    <a:pt x="107" y="260"/>
                  </a:lnTo>
                  <a:lnTo>
                    <a:pt x="111" y="262"/>
                  </a:lnTo>
                  <a:lnTo>
                    <a:pt x="115" y="262"/>
                  </a:lnTo>
                  <a:lnTo>
                    <a:pt x="120" y="264"/>
                  </a:lnTo>
                  <a:lnTo>
                    <a:pt x="124" y="266"/>
                  </a:lnTo>
                  <a:lnTo>
                    <a:pt x="130" y="268"/>
                  </a:lnTo>
                  <a:lnTo>
                    <a:pt x="134" y="270"/>
                  </a:lnTo>
                  <a:lnTo>
                    <a:pt x="139" y="270"/>
                  </a:lnTo>
                  <a:lnTo>
                    <a:pt x="143" y="271"/>
                  </a:lnTo>
                  <a:lnTo>
                    <a:pt x="149" y="271"/>
                  </a:lnTo>
                  <a:lnTo>
                    <a:pt x="154" y="273"/>
                  </a:lnTo>
                  <a:lnTo>
                    <a:pt x="160" y="275"/>
                  </a:lnTo>
                  <a:lnTo>
                    <a:pt x="164" y="275"/>
                  </a:lnTo>
                  <a:lnTo>
                    <a:pt x="170" y="277"/>
                  </a:lnTo>
                  <a:lnTo>
                    <a:pt x="175" y="277"/>
                  </a:lnTo>
                  <a:lnTo>
                    <a:pt x="181" y="279"/>
                  </a:lnTo>
                  <a:lnTo>
                    <a:pt x="185" y="279"/>
                  </a:lnTo>
                  <a:lnTo>
                    <a:pt x="191" y="281"/>
                  </a:lnTo>
                  <a:lnTo>
                    <a:pt x="196" y="283"/>
                  </a:lnTo>
                  <a:lnTo>
                    <a:pt x="202" y="285"/>
                  </a:lnTo>
                  <a:lnTo>
                    <a:pt x="208" y="285"/>
                  </a:lnTo>
                  <a:lnTo>
                    <a:pt x="213" y="287"/>
                  </a:lnTo>
                  <a:lnTo>
                    <a:pt x="219" y="287"/>
                  </a:lnTo>
                  <a:lnTo>
                    <a:pt x="225" y="289"/>
                  </a:lnTo>
                  <a:lnTo>
                    <a:pt x="231" y="290"/>
                  </a:lnTo>
                  <a:lnTo>
                    <a:pt x="236" y="290"/>
                  </a:lnTo>
                  <a:lnTo>
                    <a:pt x="244" y="292"/>
                  </a:lnTo>
                  <a:lnTo>
                    <a:pt x="250" y="292"/>
                  </a:lnTo>
                  <a:lnTo>
                    <a:pt x="257" y="294"/>
                  </a:lnTo>
                  <a:lnTo>
                    <a:pt x="263" y="294"/>
                  </a:lnTo>
                  <a:lnTo>
                    <a:pt x="269" y="296"/>
                  </a:lnTo>
                  <a:lnTo>
                    <a:pt x="278" y="298"/>
                  </a:lnTo>
                  <a:lnTo>
                    <a:pt x="280" y="298"/>
                  </a:lnTo>
                  <a:lnTo>
                    <a:pt x="284" y="298"/>
                  </a:lnTo>
                  <a:lnTo>
                    <a:pt x="288" y="298"/>
                  </a:lnTo>
                  <a:lnTo>
                    <a:pt x="293" y="300"/>
                  </a:lnTo>
                  <a:lnTo>
                    <a:pt x="295" y="300"/>
                  </a:lnTo>
                  <a:lnTo>
                    <a:pt x="299" y="300"/>
                  </a:lnTo>
                  <a:lnTo>
                    <a:pt x="303" y="300"/>
                  </a:lnTo>
                  <a:lnTo>
                    <a:pt x="309" y="302"/>
                  </a:lnTo>
                  <a:lnTo>
                    <a:pt x="312" y="302"/>
                  </a:lnTo>
                  <a:lnTo>
                    <a:pt x="316" y="302"/>
                  </a:lnTo>
                  <a:lnTo>
                    <a:pt x="320" y="304"/>
                  </a:lnTo>
                  <a:lnTo>
                    <a:pt x="324" y="304"/>
                  </a:lnTo>
                  <a:lnTo>
                    <a:pt x="329" y="304"/>
                  </a:lnTo>
                  <a:lnTo>
                    <a:pt x="333" y="304"/>
                  </a:lnTo>
                  <a:lnTo>
                    <a:pt x="337" y="304"/>
                  </a:lnTo>
                  <a:lnTo>
                    <a:pt x="341" y="304"/>
                  </a:lnTo>
                  <a:lnTo>
                    <a:pt x="345" y="304"/>
                  </a:lnTo>
                  <a:lnTo>
                    <a:pt x="348" y="306"/>
                  </a:lnTo>
                  <a:lnTo>
                    <a:pt x="354" y="306"/>
                  </a:lnTo>
                  <a:lnTo>
                    <a:pt x="360" y="306"/>
                  </a:lnTo>
                  <a:lnTo>
                    <a:pt x="364" y="306"/>
                  </a:lnTo>
                  <a:lnTo>
                    <a:pt x="367" y="306"/>
                  </a:lnTo>
                  <a:lnTo>
                    <a:pt x="371" y="306"/>
                  </a:lnTo>
                  <a:lnTo>
                    <a:pt x="377" y="306"/>
                  </a:lnTo>
                  <a:lnTo>
                    <a:pt x="381" y="306"/>
                  </a:lnTo>
                  <a:lnTo>
                    <a:pt x="386" y="308"/>
                  </a:lnTo>
                  <a:lnTo>
                    <a:pt x="390" y="308"/>
                  </a:lnTo>
                  <a:lnTo>
                    <a:pt x="396" y="308"/>
                  </a:lnTo>
                  <a:lnTo>
                    <a:pt x="400" y="308"/>
                  </a:lnTo>
                  <a:lnTo>
                    <a:pt x="405" y="308"/>
                  </a:lnTo>
                  <a:lnTo>
                    <a:pt x="409" y="308"/>
                  </a:lnTo>
                  <a:lnTo>
                    <a:pt x="415" y="308"/>
                  </a:lnTo>
                  <a:lnTo>
                    <a:pt x="421" y="308"/>
                  </a:lnTo>
                  <a:lnTo>
                    <a:pt x="424" y="308"/>
                  </a:lnTo>
                  <a:lnTo>
                    <a:pt x="430" y="308"/>
                  </a:lnTo>
                  <a:lnTo>
                    <a:pt x="436" y="309"/>
                  </a:lnTo>
                  <a:lnTo>
                    <a:pt x="440" y="309"/>
                  </a:lnTo>
                  <a:lnTo>
                    <a:pt x="445" y="309"/>
                  </a:lnTo>
                  <a:lnTo>
                    <a:pt x="451" y="309"/>
                  </a:lnTo>
                  <a:lnTo>
                    <a:pt x="455" y="309"/>
                  </a:lnTo>
                  <a:lnTo>
                    <a:pt x="461" y="309"/>
                  </a:lnTo>
                  <a:lnTo>
                    <a:pt x="466" y="309"/>
                  </a:lnTo>
                  <a:lnTo>
                    <a:pt x="472" y="309"/>
                  </a:lnTo>
                  <a:lnTo>
                    <a:pt x="478" y="309"/>
                  </a:lnTo>
                  <a:lnTo>
                    <a:pt x="482" y="309"/>
                  </a:lnTo>
                  <a:lnTo>
                    <a:pt x="487" y="309"/>
                  </a:lnTo>
                  <a:lnTo>
                    <a:pt x="493" y="309"/>
                  </a:lnTo>
                  <a:lnTo>
                    <a:pt x="499" y="309"/>
                  </a:lnTo>
                  <a:lnTo>
                    <a:pt x="502" y="309"/>
                  </a:lnTo>
                  <a:lnTo>
                    <a:pt x="508" y="309"/>
                  </a:lnTo>
                  <a:lnTo>
                    <a:pt x="514" y="309"/>
                  </a:lnTo>
                  <a:lnTo>
                    <a:pt x="520" y="309"/>
                  </a:lnTo>
                  <a:lnTo>
                    <a:pt x="523" y="309"/>
                  </a:lnTo>
                  <a:lnTo>
                    <a:pt x="529" y="309"/>
                  </a:lnTo>
                  <a:lnTo>
                    <a:pt x="535" y="309"/>
                  </a:lnTo>
                  <a:lnTo>
                    <a:pt x="540" y="309"/>
                  </a:lnTo>
                  <a:lnTo>
                    <a:pt x="544" y="309"/>
                  </a:lnTo>
                  <a:lnTo>
                    <a:pt x="550" y="309"/>
                  </a:lnTo>
                  <a:lnTo>
                    <a:pt x="556" y="309"/>
                  </a:lnTo>
                  <a:lnTo>
                    <a:pt x="561" y="309"/>
                  </a:lnTo>
                  <a:lnTo>
                    <a:pt x="565" y="308"/>
                  </a:lnTo>
                  <a:lnTo>
                    <a:pt x="571" y="308"/>
                  </a:lnTo>
                  <a:lnTo>
                    <a:pt x="577" y="308"/>
                  </a:lnTo>
                  <a:lnTo>
                    <a:pt x="582" y="308"/>
                  </a:lnTo>
                  <a:lnTo>
                    <a:pt x="586" y="308"/>
                  </a:lnTo>
                  <a:lnTo>
                    <a:pt x="592" y="308"/>
                  </a:lnTo>
                  <a:lnTo>
                    <a:pt x="597" y="308"/>
                  </a:lnTo>
                  <a:lnTo>
                    <a:pt x="603" y="308"/>
                  </a:lnTo>
                  <a:lnTo>
                    <a:pt x="609" y="308"/>
                  </a:lnTo>
                  <a:lnTo>
                    <a:pt x="615" y="308"/>
                  </a:lnTo>
                  <a:lnTo>
                    <a:pt x="618" y="308"/>
                  </a:lnTo>
                  <a:lnTo>
                    <a:pt x="624" y="308"/>
                  </a:lnTo>
                  <a:lnTo>
                    <a:pt x="630" y="306"/>
                  </a:lnTo>
                  <a:lnTo>
                    <a:pt x="634" y="306"/>
                  </a:lnTo>
                  <a:lnTo>
                    <a:pt x="639" y="306"/>
                  </a:lnTo>
                  <a:lnTo>
                    <a:pt x="645" y="306"/>
                  </a:lnTo>
                  <a:lnTo>
                    <a:pt x="651" y="306"/>
                  </a:lnTo>
                  <a:lnTo>
                    <a:pt x="655" y="306"/>
                  </a:lnTo>
                  <a:lnTo>
                    <a:pt x="660" y="304"/>
                  </a:lnTo>
                  <a:lnTo>
                    <a:pt x="666" y="304"/>
                  </a:lnTo>
                  <a:lnTo>
                    <a:pt x="670" y="304"/>
                  </a:lnTo>
                  <a:lnTo>
                    <a:pt x="674" y="304"/>
                  </a:lnTo>
                  <a:lnTo>
                    <a:pt x="679" y="304"/>
                  </a:lnTo>
                  <a:lnTo>
                    <a:pt x="685" y="304"/>
                  </a:lnTo>
                  <a:lnTo>
                    <a:pt x="689" y="302"/>
                  </a:lnTo>
                  <a:lnTo>
                    <a:pt x="694" y="302"/>
                  </a:lnTo>
                  <a:lnTo>
                    <a:pt x="698" y="302"/>
                  </a:lnTo>
                  <a:lnTo>
                    <a:pt x="704" y="302"/>
                  </a:lnTo>
                  <a:lnTo>
                    <a:pt x="708" y="300"/>
                  </a:lnTo>
                  <a:lnTo>
                    <a:pt x="712" y="300"/>
                  </a:lnTo>
                  <a:lnTo>
                    <a:pt x="717" y="300"/>
                  </a:lnTo>
                  <a:lnTo>
                    <a:pt x="721" y="300"/>
                  </a:lnTo>
                  <a:lnTo>
                    <a:pt x="727" y="300"/>
                  </a:lnTo>
                  <a:lnTo>
                    <a:pt x="731" y="298"/>
                  </a:lnTo>
                  <a:lnTo>
                    <a:pt x="734" y="298"/>
                  </a:lnTo>
                  <a:lnTo>
                    <a:pt x="740" y="298"/>
                  </a:lnTo>
                  <a:lnTo>
                    <a:pt x="744" y="298"/>
                  </a:lnTo>
                  <a:lnTo>
                    <a:pt x="750" y="296"/>
                  </a:lnTo>
                  <a:lnTo>
                    <a:pt x="753" y="296"/>
                  </a:lnTo>
                  <a:lnTo>
                    <a:pt x="757" y="296"/>
                  </a:lnTo>
                  <a:lnTo>
                    <a:pt x="763" y="294"/>
                  </a:lnTo>
                  <a:lnTo>
                    <a:pt x="767" y="294"/>
                  </a:lnTo>
                  <a:lnTo>
                    <a:pt x="771" y="294"/>
                  </a:lnTo>
                  <a:lnTo>
                    <a:pt x="774" y="294"/>
                  </a:lnTo>
                  <a:lnTo>
                    <a:pt x="778" y="292"/>
                  </a:lnTo>
                  <a:lnTo>
                    <a:pt x="782" y="292"/>
                  </a:lnTo>
                  <a:lnTo>
                    <a:pt x="788" y="292"/>
                  </a:lnTo>
                  <a:lnTo>
                    <a:pt x="791" y="292"/>
                  </a:lnTo>
                  <a:lnTo>
                    <a:pt x="795" y="290"/>
                  </a:lnTo>
                  <a:lnTo>
                    <a:pt x="799" y="290"/>
                  </a:lnTo>
                  <a:lnTo>
                    <a:pt x="803" y="290"/>
                  </a:lnTo>
                  <a:lnTo>
                    <a:pt x="809" y="290"/>
                  </a:lnTo>
                  <a:lnTo>
                    <a:pt x="810" y="289"/>
                  </a:lnTo>
                  <a:lnTo>
                    <a:pt x="816" y="289"/>
                  </a:lnTo>
                  <a:lnTo>
                    <a:pt x="820" y="287"/>
                  </a:lnTo>
                  <a:lnTo>
                    <a:pt x="824" y="287"/>
                  </a:lnTo>
                  <a:lnTo>
                    <a:pt x="831" y="287"/>
                  </a:lnTo>
                  <a:lnTo>
                    <a:pt x="839" y="285"/>
                  </a:lnTo>
                  <a:lnTo>
                    <a:pt x="841" y="285"/>
                  </a:lnTo>
                  <a:lnTo>
                    <a:pt x="847" y="283"/>
                  </a:lnTo>
                  <a:lnTo>
                    <a:pt x="848" y="283"/>
                  </a:lnTo>
                  <a:lnTo>
                    <a:pt x="854" y="283"/>
                  </a:lnTo>
                  <a:lnTo>
                    <a:pt x="860" y="281"/>
                  </a:lnTo>
                  <a:lnTo>
                    <a:pt x="867" y="279"/>
                  </a:lnTo>
                  <a:lnTo>
                    <a:pt x="873" y="277"/>
                  </a:lnTo>
                  <a:lnTo>
                    <a:pt x="881" y="277"/>
                  </a:lnTo>
                  <a:lnTo>
                    <a:pt x="886" y="275"/>
                  </a:lnTo>
                  <a:lnTo>
                    <a:pt x="892" y="273"/>
                  </a:lnTo>
                  <a:lnTo>
                    <a:pt x="900" y="271"/>
                  </a:lnTo>
                  <a:lnTo>
                    <a:pt x="906" y="271"/>
                  </a:lnTo>
                  <a:lnTo>
                    <a:pt x="911" y="270"/>
                  </a:lnTo>
                  <a:lnTo>
                    <a:pt x="915" y="268"/>
                  </a:lnTo>
                  <a:lnTo>
                    <a:pt x="921" y="266"/>
                  </a:lnTo>
                  <a:lnTo>
                    <a:pt x="926" y="264"/>
                  </a:lnTo>
                  <a:lnTo>
                    <a:pt x="932" y="262"/>
                  </a:lnTo>
                  <a:lnTo>
                    <a:pt x="936" y="262"/>
                  </a:lnTo>
                  <a:lnTo>
                    <a:pt x="942" y="260"/>
                  </a:lnTo>
                  <a:lnTo>
                    <a:pt x="947" y="258"/>
                  </a:lnTo>
                  <a:lnTo>
                    <a:pt x="951" y="256"/>
                  </a:lnTo>
                  <a:lnTo>
                    <a:pt x="955" y="254"/>
                  </a:lnTo>
                  <a:lnTo>
                    <a:pt x="959" y="252"/>
                  </a:lnTo>
                  <a:lnTo>
                    <a:pt x="964" y="252"/>
                  </a:lnTo>
                  <a:lnTo>
                    <a:pt x="968" y="249"/>
                  </a:lnTo>
                  <a:lnTo>
                    <a:pt x="972" y="247"/>
                  </a:lnTo>
                  <a:lnTo>
                    <a:pt x="976" y="245"/>
                  </a:lnTo>
                  <a:lnTo>
                    <a:pt x="980" y="243"/>
                  </a:lnTo>
                  <a:lnTo>
                    <a:pt x="985" y="239"/>
                  </a:lnTo>
                  <a:lnTo>
                    <a:pt x="993" y="235"/>
                  </a:lnTo>
                  <a:lnTo>
                    <a:pt x="997" y="230"/>
                  </a:lnTo>
                  <a:lnTo>
                    <a:pt x="1002" y="224"/>
                  </a:lnTo>
                  <a:lnTo>
                    <a:pt x="1008" y="218"/>
                  </a:lnTo>
                  <a:lnTo>
                    <a:pt x="1012" y="212"/>
                  </a:lnTo>
                  <a:lnTo>
                    <a:pt x="1016" y="207"/>
                  </a:lnTo>
                  <a:lnTo>
                    <a:pt x="1020" y="199"/>
                  </a:lnTo>
                  <a:lnTo>
                    <a:pt x="1021" y="195"/>
                  </a:lnTo>
                  <a:lnTo>
                    <a:pt x="1023" y="192"/>
                  </a:lnTo>
                  <a:lnTo>
                    <a:pt x="1025" y="188"/>
                  </a:lnTo>
                  <a:lnTo>
                    <a:pt x="1027" y="184"/>
                  </a:lnTo>
                  <a:lnTo>
                    <a:pt x="1029" y="180"/>
                  </a:lnTo>
                  <a:lnTo>
                    <a:pt x="1029" y="176"/>
                  </a:lnTo>
                  <a:lnTo>
                    <a:pt x="1031" y="173"/>
                  </a:lnTo>
                  <a:lnTo>
                    <a:pt x="1033" y="167"/>
                  </a:lnTo>
                  <a:lnTo>
                    <a:pt x="1033" y="163"/>
                  </a:lnTo>
                  <a:lnTo>
                    <a:pt x="1035" y="157"/>
                  </a:lnTo>
                  <a:lnTo>
                    <a:pt x="1035" y="154"/>
                  </a:lnTo>
                  <a:lnTo>
                    <a:pt x="1037" y="150"/>
                  </a:lnTo>
                  <a:lnTo>
                    <a:pt x="1037" y="144"/>
                  </a:lnTo>
                  <a:lnTo>
                    <a:pt x="1039" y="140"/>
                  </a:lnTo>
                  <a:lnTo>
                    <a:pt x="1039" y="136"/>
                  </a:lnTo>
                  <a:lnTo>
                    <a:pt x="1040" y="131"/>
                  </a:lnTo>
                  <a:lnTo>
                    <a:pt x="1040" y="127"/>
                  </a:lnTo>
                  <a:lnTo>
                    <a:pt x="1040" y="121"/>
                  </a:lnTo>
                  <a:lnTo>
                    <a:pt x="1040" y="117"/>
                  </a:lnTo>
                  <a:lnTo>
                    <a:pt x="1040" y="114"/>
                  </a:lnTo>
                  <a:lnTo>
                    <a:pt x="1040" y="108"/>
                  </a:lnTo>
                  <a:lnTo>
                    <a:pt x="1040" y="104"/>
                  </a:lnTo>
                  <a:lnTo>
                    <a:pt x="1040" y="100"/>
                  </a:lnTo>
                  <a:lnTo>
                    <a:pt x="1042" y="95"/>
                  </a:lnTo>
                  <a:lnTo>
                    <a:pt x="1040" y="91"/>
                  </a:lnTo>
                  <a:lnTo>
                    <a:pt x="1040" y="87"/>
                  </a:lnTo>
                  <a:lnTo>
                    <a:pt x="1040" y="83"/>
                  </a:lnTo>
                  <a:lnTo>
                    <a:pt x="1040" y="79"/>
                  </a:lnTo>
                  <a:lnTo>
                    <a:pt x="1040" y="74"/>
                  </a:lnTo>
                  <a:lnTo>
                    <a:pt x="1039" y="70"/>
                  </a:lnTo>
                  <a:lnTo>
                    <a:pt x="1039" y="66"/>
                  </a:lnTo>
                  <a:lnTo>
                    <a:pt x="1039" y="64"/>
                  </a:lnTo>
                  <a:lnTo>
                    <a:pt x="1035" y="57"/>
                  </a:lnTo>
                  <a:lnTo>
                    <a:pt x="1033" y="51"/>
                  </a:lnTo>
                  <a:lnTo>
                    <a:pt x="1029" y="43"/>
                  </a:lnTo>
                  <a:lnTo>
                    <a:pt x="1025" y="40"/>
                  </a:lnTo>
                  <a:lnTo>
                    <a:pt x="1021" y="34"/>
                  </a:lnTo>
                  <a:lnTo>
                    <a:pt x="1018" y="28"/>
                  </a:lnTo>
                  <a:lnTo>
                    <a:pt x="1012" y="24"/>
                  </a:lnTo>
                  <a:lnTo>
                    <a:pt x="1008" y="21"/>
                  </a:lnTo>
                  <a:lnTo>
                    <a:pt x="1002" y="17"/>
                  </a:lnTo>
                  <a:lnTo>
                    <a:pt x="999" y="15"/>
                  </a:lnTo>
                  <a:lnTo>
                    <a:pt x="993" y="13"/>
                  </a:lnTo>
                  <a:lnTo>
                    <a:pt x="987" y="11"/>
                  </a:lnTo>
                  <a:lnTo>
                    <a:pt x="982" y="9"/>
                  </a:lnTo>
                  <a:lnTo>
                    <a:pt x="976" y="7"/>
                  </a:lnTo>
                  <a:lnTo>
                    <a:pt x="970" y="7"/>
                  </a:lnTo>
                  <a:lnTo>
                    <a:pt x="964" y="7"/>
                  </a:lnTo>
                  <a:lnTo>
                    <a:pt x="959" y="7"/>
                  </a:lnTo>
                  <a:lnTo>
                    <a:pt x="951" y="7"/>
                  </a:lnTo>
                  <a:lnTo>
                    <a:pt x="945" y="7"/>
                  </a:lnTo>
                  <a:lnTo>
                    <a:pt x="940" y="9"/>
                  </a:lnTo>
                  <a:lnTo>
                    <a:pt x="934" y="9"/>
                  </a:lnTo>
                  <a:lnTo>
                    <a:pt x="926" y="11"/>
                  </a:lnTo>
                  <a:lnTo>
                    <a:pt x="921" y="13"/>
                  </a:lnTo>
                  <a:lnTo>
                    <a:pt x="917" y="15"/>
                  </a:lnTo>
                  <a:lnTo>
                    <a:pt x="911" y="17"/>
                  </a:lnTo>
                  <a:lnTo>
                    <a:pt x="906" y="19"/>
                  </a:lnTo>
                  <a:lnTo>
                    <a:pt x="902" y="21"/>
                  </a:lnTo>
                  <a:lnTo>
                    <a:pt x="898" y="22"/>
                  </a:lnTo>
                  <a:lnTo>
                    <a:pt x="892" y="22"/>
                  </a:lnTo>
                  <a:lnTo>
                    <a:pt x="890" y="26"/>
                  </a:lnTo>
                  <a:lnTo>
                    <a:pt x="886" y="26"/>
                  </a:lnTo>
                  <a:lnTo>
                    <a:pt x="885" y="28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52673" name="Freeform 97"/>
            <p:cNvSpPr>
              <a:spLocks/>
            </p:cNvSpPr>
            <p:nvPr/>
          </p:nvSpPr>
          <p:spPr bwMode="auto">
            <a:xfrm>
              <a:off x="4650" y="2136"/>
              <a:ext cx="310" cy="55"/>
            </a:xfrm>
            <a:custGeom>
              <a:avLst/>
              <a:gdLst/>
              <a:ahLst/>
              <a:cxnLst>
                <a:cxn ang="0">
                  <a:pos x="468" y="155"/>
                </a:cxn>
                <a:cxn ang="0">
                  <a:pos x="512" y="153"/>
                </a:cxn>
                <a:cxn ang="0">
                  <a:pos x="554" y="152"/>
                </a:cxn>
                <a:cxn ang="0">
                  <a:pos x="595" y="148"/>
                </a:cxn>
                <a:cxn ang="0">
                  <a:pos x="635" y="144"/>
                </a:cxn>
                <a:cxn ang="0">
                  <a:pos x="672" y="140"/>
                </a:cxn>
                <a:cxn ang="0">
                  <a:pos x="708" y="136"/>
                </a:cxn>
                <a:cxn ang="0">
                  <a:pos x="740" y="131"/>
                </a:cxn>
                <a:cxn ang="0">
                  <a:pos x="770" y="125"/>
                </a:cxn>
                <a:cxn ang="0">
                  <a:pos x="797" y="121"/>
                </a:cxn>
                <a:cxn ang="0">
                  <a:pos x="822" y="114"/>
                </a:cxn>
                <a:cxn ang="0">
                  <a:pos x="843" y="108"/>
                </a:cxn>
                <a:cxn ang="0">
                  <a:pos x="858" y="102"/>
                </a:cxn>
                <a:cxn ang="0">
                  <a:pos x="879" y="91"/>
                </a:cxn>
                <a:cxn ang="0">
                  <a:pos x="883" y="79"/>
                </a:cxn>
                <a:cxn ang="0">
                  <a:pos x="869" y="64"/>
                </a:cxn>
                <a:cxn ang="0">
                  <a:pos x="850" y="57"/>
                </a:cxn>
                <a:cxn ang="0">
                  <a:pos x="833" y="49"/>
                </a:cxn>
                <a:cxn ang="0">
                  <a:pos x="810" y="41"/>
                </a:cxn>
                <a:cxn ang="0">
                  <a:pos x="784" y="36"/>
                </a:cxn>
                <a:cxn ang="0">
                  <a:pos x="757" y="30"/>
                </a:cxn>
                <a:cxn ang="0">
                  <a:pos x="725" y="22"/>
                </a:cxn>
                <a:cxn ang="0">
                  <a:pos x="691" y="17"/>
                </a:cxn>
                <a:cxn ang="0">
                  <a:pos x="654" y="13"/>
                </a:cxn>
                <a:cxn ang="0">
                  <a:pos x="616" y="7"/>
                </a:cxn>
                <a:cxn ang="0">
                  <a:pos x="576" y="3"/>
                </a:cxn>
                <a:cxn ang="0">
                  <a:pos x="535" y="1"/>
                </a:cxn>
                <a:cxn ang="0">
                  <a:pos x="493" y="0"/>
                </a:cxn>
                <a:cxn ang="0">
                  <a:pos x="449" y="0"/>
                </a:cxn>
                <a:cxn ang="0">
                  <a:pos x="403" y="0"/>
                </a:cxn>
                <a:cxn ang="0">
                  <a:pos x="362" y="0"/>
                </a:cxn>
                <a:cxn ang="0">
                  <a:pos x="320" y="1"/>
                </a:cxn>
                <a:cxn ang="0">
                  <a:pos x="278" y="5"/>
                </a:cxn>
                <a:cxn ang="0">
                  <a:pos x="240" y="9"/>
                </a:cxn>
                <a:cxn ang="0">
                  <a:pos x="202" y="13"/>
                </a:cxn>
                <a:cxn ang="0">
                  <a:pos x="168" y="19"/>
                </a:cxn>
                <a:cxn ang="0">
                  <a:pos x="135" y="22"/>
                </a:cxn>
                <a:cxn ang="0">
                  <a:pos x="107" y="28"/>
                </a:cxn>
                <a:cxn ang="0">
                  <a:pos x="80" y="34"/>
                </a:cxn>
                <a:cxn ang="0">
                  <a:pos x="57" y="41"/>
                </a:cxn>
                <a:cxn ang="0">
                  <a:pos x="38" y="47"/>
                </a:cxn>
                <a:cxn ang="0">
                  <a:pos x="21" y="53"/>
                </a:cxn>
                <a:cxn ang="0">
                  <a:pos x="4" y="64"/>
                </a:cxn>
                <a:cxn ang="0">
                  <a:pos x="0" y="76"/>
                </a:cxn>
                <a:cxn ang="0">
                  <a:pos x="12" y="89"/>
                </a:cxn>
                <a:cxn ang="0">
                  <a:pos x="29" y="96"/>
                </a:cxn>
                <a:cxn ang="0">
                  <a:pos x="46" y="104"/>
                </a:cxn>
                <a:cxn ang="0">
                  <a:pos x="67" y="110"/>
                </a:cxn>
                <a:cxn ang="0">
                  <a:pos x="92" y="117"/>
                </a:cxn>
                <a:cxn ang="0">
                  <a:pos x="120" y="125"/>
                </a:cxn>
                <a:cxn ang="0">
                  <a:pos x="151" y="131"/>
                </a:cxn>
                <a:cxn ang="0">
                  <a:pos x="183" y="136"/>
                </a:cxn>
                <a:cxn ang="0">
                  <a:pos x="217" y="140"/>
                </a:cxn>
                <a:cxn ang="0">
                  <a:pos x="255" y="146"/>
                </a:cxn>
                <a:cxn ang="0">
                  <a:pos x="295" y="148"/>
                </a:cxn>
                <a:cxn ang="0">
                  <a:pos x="337" y="152"/>
                </a:cxn>
                <a:cxn ang="0">
                  <a:pos x="381" y="153"/>
                </a:cxn>
                <a:cxn ang="0">
                  <a:pos x="424" y="155"/>
                </a:cxn>
              </a:cxnLst>
              <a:rect l="0" t="0" r="r" b="b"/>
              <a:pathLst>
                <a:path w="884" h="155">
                  <a:moveTo>
                    <a:pt x="436" y="155"/>
                  </a:moveTo>
                  <a:lnTo>
                    <a:pt x="447" y="155"/>
                  </a:lnTo>
                  <a:lnTo>
                    <a:pt x="459" y="155"/>
                  </a:lnTo>
                  <a:lnTo>
                    <a:pt x="468" y="155"/>
                  </a:lnTo>
                  <a:lnTo>
                    <a:pt x="479" y="155"/>
                  </a:lnTo>
                  <a:lnTo>
                    <a:pt x="491" y="153"/>
                  </a:lnTo>
                  <a:lnTo>
                    <a:pt x="500" y="153"/>
                  </a:lnTo>
                  <a:lnTo>
                    <a:pt x="512" y="153"/>
                  </a:lnTo>
                  <a:lnTo>
                    <a:pt x="523" y="153"/>
                  </a:lnTo>
                  <a:lnTo>
                    <a:pt x="535" y="152"/>
                  </a:lnTo>
                  <a:lnTo>
                    <a:pt x="544" y="152"/>
                  </a:lnTo>
                  <a:lnTo>
                    <a:pt x="554" y="152"/>
                  </a:lnTo>
                  <a:lnTo>
                    <a:pt x="565" y="152"/>
                  </a:lnTo>
                  <a:lnTo>
                    <a:pt x="575" y="150"/>
                  </a:lnTo>
                  <a:lnTo>
                    <a:pt x="586" y="150"/>
                  </a:lnTo>
                  <a:lnTo>
                    <a:pt x="595" y="148"/>
                  </a:lnTo>
                  <a:lnTo>
                    <a:pt x="607" y="148"/>
                  </a:lnTo>
                  <a:lnTo>
                    <a:pt x="616" y="146"/>
                  </a:lnTo>
                  <a:lnTo>
                    <a:pt x="626" y="146"/>
                  </a:lnTo>
                  <a:lnTo>
                    <a:pt x="635" y="144"/>
                  </a:lnTo>
                  <a:lnTo>
                    <a:pt x="645" y="144"/>
                  </a:lnTo>
                  <a:lnTo>
                    <a:pt x="654" y="142"/>
                  </a:lnTo>
                  <a:lnTo>
                    <a:pt x="664" y="142"/>
                  </a:lnTo>
                  <a:lnTo>
                    <a:pt x="672" y="140"/>
                  </a:lnTo>
                  <a:lnTo>
                    <a:pt x="683" y="140"/>
                  </a:lnTo>
                  <a:lnTo>
                    <a:pt x="691" y="138"/>
                  </a:lnTo>
                  <a:lnTo>
                    <a:pt x="700" y="138"/>
                  </a:lnTo>
                  <a:lnTo>
                    <a:pt x="708" y="136"/>
                  </a:lnTo>
                  <a:lnTo>
                    <a:pt x="717" y="136"/>
                  </a:lnTo>
                  <a:lnTo>
                    <a:pt x="725" y="133"/>
                  </a:lnTo>
                  <a:lnTo>
                    <a:pt x="732" y="133"/>
                  </a:lnTo>
                  <a:lnTo>
                    <a:pt x="740" y="131"/>
                  </a:lnTo>
                  <a:lnTo>
                    <a:pt x="749" y="131"/>
                  </a:lnTo>
                  <a:lnTo>
                    <a:pt x="757" y="129"/>
                  </a:lnTo>
                  <a:lnTo>
                    <a:pt x="763" y="127"/>
                  </a:lnTo>
                  <a:lnTo>
                    <a:pt x="770" y="125"/>
                  </a:lnTo>
                  <a:lnTo>
                    <a:pt x="778" y="125"/>
                  </a:lnTo>
                  <a:lnTo>
                    <a:pt x="784" y="123"/>
                  </a:lnTo>
                  <a:lnTo>
                    <a:pt x="791" y="121"/>
                  </a:lnTo>
                  <a:lnTo>
                    <a:pt x="797" y="121"/>
                  </a:lnTo>
                  <a:lnTo>
                    <a:pt x="805" y="119"/>
                  </a:lnTo>
                  <a:lnTo>
                    <a:pt x="810" y="117"/>
                  </a:lnTo>
                  <a:lnTo>
                    <a:pt x="816" y="115"/>
                  </a:lnTo>
                  <a:lnTo>
                    <a:pt x="822" y="114"/>
                  </a:lnTo>
                  <a:lnTo>
                    <a:pt x="827" y="114"/>
                  </a:lnTo>
                  <a:lnTo>
                    <a:pt x="833" y="112"/>
                  </a:lnTo>
                  <a:lnTo>
                    <a:pt x="839" y="110"/>
                  </a:lnTo>
                  <a:lnTo>
                    <a:pt x="843" y="108"/>
                  </a:lnTo>
                  <a:lnTo>
                    <a:pt x="848" y="108"/>
                  </a:lnTo>
                  <a:lnTo>
                    <a:pt x="850" y="106"/>
                  </a:lnTo>
                  <a:lnTo>
                    <a:pt x="856" y="104"/>
                  </a:lnTo>
                  <a:lnTo>
                    <a:pt x="858" y="102"/>
                  </a:lnTo>
                  <a:lnTo>
                    <a:pt x="864" y="100"/>
                  </a:lnTo>
                  <a:lnTo>
                    <a:pt x="869" y="96"/>
                  </a:lnTo>
                  <a:lnTo>
                    <a:pt x="875" y="95"/>
                  </a:lnTo>
                  <a:lnTo>
                    <a:pt x="879" y="91"/>
                  </a:lnTo>
                  <a:lnTo>
                    <a:pt x="881" y="87"/>
                  </a:lnTo>
                  <a:lnTo>
                    <a:pt x="883" y="85"/>
                  </a:lnTo>
                  <a:lnTo>
                    <a:pt x="884" y="81"/>
                  </a:lnTo>
                  <a:lnTo>
                    <a:pt x="883" y="79"/>
                  </a:lnTo>
                  <a:lnTo>
                    <a:pt x="881" y="76"/>
                  </a:lnTo>
                  <a:lnTo>
                    <a:pt x="879" y="72"/>
                  </a:lnTo>
                  <a:lnTo>
                    <a:pt x="875" y="68"/>
                  </a:lnTo>
                  <a:lnTo>
                    <a:pt x="869" y="64"/>
                  </a:lnTo>
                  <a:lnTo>
                    <a:pt x="864" y="62"/>
                  </a:lnTo>
                  <a:lnTo>
                    <a:pt x="858" y="58"/>
                  </a:lnTo>
                  <a:lnTo>
                    <a:pt x="856" y="58"/>
                  </a:lnTo>
                  <a:lnTo>
                    <a:pt x="850" y="57"/>
                  </a:lnTo>
                  <a:lnTo>
                    <a:pt x="848" y="55"/>
                  </a:lnTo>
                  <a:lnTo>
                    <a:pt x="843" y="53"/>
                  </a:lnTo>
                  <a:lnTo>
                    <a:pt x="839" y="51"/>
                  </a:lnTo>
                  <a:lnTo>
                    <a:pt x="833" y="49"/>
                  </a:lnTo>
                  <a:lnTo>
                    <a:pt x="827" y="47"/>
                  </a:lnTo>
                  <a:lnTo>
                    <a:pt x="822" y="45"/>
                  </a:lnTo>
                  <a:lnTo>
                    <a:pt x="816" y="43"/>
                  </a:lnTo>
                  <a:lnTo>
                    <a:pt x="810" y="41"/>
                  </a:lnTo>
                  <a:lnTo>
                    <a:pt x="805" y="41"/>
                  </a:lnTo>
                  <a:lnTo>
                    <a:pt x="797" y="38"/>
                  </a:lnTo>
                  <a:lnTo>
                    <a:pt x="791" y="38"/>
                  </a:lnTo>
                  <a:lnTo>
                    <a:pt x="784" y="36"/>
                  </a:lnTo>
                  <a:lnTo>
                    <a:pt x="778" y="34"/>
                  </a:lnTo>
                  <a:lnTo>
                    <a:pt x="770" y="32"/>
                  </a:lnTo>
                  <a:lnTo>
                    <a:pt x="765" y="30"/>
                  </a:lnTo>
                  <a:lnTo>
                    <a:pt x="757" y="30"/>
                  </a:lnTo>
                  <a:lnTo>
                    <a:pt x="749" y="28"/>
                  </a:lnTo>
                  <a:lnTo>
                    <a:pt x="742" y="26"/>
                  </a:lnTo>
                  <a:lnTo>
                    <a:pt x="734" y="24"/>
                  </a:lnTo>
                  <a:lnTo>
                    <a:pt x="725" y="22"/>
                  </a:lnTo>
                  <a:lnTo>
                    <a:pt x="717" y="22"/>
                  </a:lnTo>
                  <a:lnTo>
                    <a:pt x="708" y="20"/>
                  </a:lnTo>
                  <a:lnTo>
                    <a:pt x="700" y="19"/>
                  </a:lnTo>
                  <a:lnTo>
                    <a:pt x="691" y="17"/>
                  </a:lnTo>
                  <a:lnTo>
                    <a:pt x="683" y="17"/>
                  </a:lnTo>
                  <a:lnTo>
                    <a:pt x="673" y="15"/>
                  </a:lnTo>
                  <a:lnTo>
                    <a:pt x="664" y="13"/>
                  </a:lnTo>
                  <a:lnTo>
                    <a:pt x="654" y="13"/>
                  </a:lnTo>
                  <a:lnTo>
                    <a:pt x="647" y="11"/>
                  </a:lnTo>
                  <a:lnTo>
                    <a:pt x="635" y="11"/>
                  </a:lnTo>
                  <a:lnTo>
                    <a:pt x="626" y="9"/>
                  </a:lnTo>
                  <a:lnTo>
                    <a:pt x="616" y="7"/>
                  </a:lnTo>
                  <a:lnTo>
                    <a:pt x="609" y="7"/>
                  </a:lnTo>
                  <a:lnTo>
                    <a:pt x="597" y="5"/>
                  </a:lnTo>
                  <a:lnTo>
                    <a:pt x="588" y="5"/>
                  </a:lnTo>
                  <a:lnTo>
                    <a:pt x="576" y="3"/>
                  </a:lnTo>
                  <a:lnTo>
                    <a:pt x="567" y="3"/>
                  </a:lnTo>
                  <a:lnTo>
                    <a:pt x="556" y="1"/>
                  </a:lnTo>
                  <a:lnTo>
                    <a:pt x="546" y="1"/>
                  </a:lnTo>
                  <a:lnTo>
                    <a:pt x="535" y="1"/>
                  </a:lnTo>
                  <a:lnTo>
                    <a:pt x="525" y="1"/>
                  </a:lnTo>
                  <a:lnTo>
                    <a:pt x="514" y="0"/>
                  </a:lnTo>
                  <a:lnTo>
                    <a:pt x="504" y="0"/>
                  </a:lnTo>
                  <a:lnTo>
                    <a:pt x="493" y="0"/>
                  </a:lnTo>
                  <a:lnTo>
                    <a:pt x="481" y="0"/>
                  </a:lnTo>
                  <a:lnTo>
                    <a:pt x="470" y="0"/>
                  </a:lnTo>
                  <a:lnTo>
                    <a:pt x="460" y="0"/>
                  </a:lnTo>
                  <a:lnTo>
                    <a:pt x="449" y="0"/>
                  </a:lnTo>
                  <a:lnTo>
                    <a:pt x="440" y="0"/>
                  </a:lnTo>
                  <a:lnTo>
                    <a:pt x="428" y="0"/>
                  </a:lnTo>
                  <a:lnTo>
                    <a:pt x="417" y="0"/>
                  </a:lnTo>
                  <a:lnTo>
                    <a:pt x="403" y="0"/>
                  </a:lnTo>
                  <a:lnTo>
                    <a:pt x="394" y="0"/>
                  </a:lnTo>
                  <a:lnTo>
                    <a:pt x="383" y="0"/>
                  </a:lnTo>
                  <a:lnTo>
                    <a:pt x="371" y="0"/>
                  </a:lnTo>
                  <a:lnTo>
                    <a:pt x="362" y="0"/>
                  </a:lnTo>
                  <a:lnTo>
                    <a:pt x="350" y="1"/>
                  </a:lnTo>
                  <a:lnTo>
                    <a:pt x="341" y="1"/>
                  </a:lnTo>
                  <a:lnTo>
                    <a:pt x="329" y="1"/>
                  </a:lnTo>
                  <a:lnTo>
                    <a:pt x="320" y="1"/>
                  </a:lnTo>
                  <a:lnTo>
                    <a:pt x="308" y="3"/>
                  </a:lnTo>
                  <a:lnTo>
                    <a:pt x="299" y="3"/>
                  </a:lnTo>
                  <a:lnTo>
                    <a:pt x="287" y="5"/>
                  </a:lnTo>
                  <a:lnTo>
                    <a:pt x="278" y="5"/>
                  </a:lnTo>
                  <a:lnTo>
                    <a:pt x="268" y="7"/>
                  </a:lnTo>
                  <a:lnTo>
                    <a:pt x="259" y="7"/>
                  </a:lnTo>
                  <a:lnTo>
                    <a:pt x="249" y="7"/>
                  </a:lnTo>
                  <a:lnTo>
                    <a:pt x="240" y="9"/>
                  </a:lnTo>
                  <a:lnTo>
                    <a:pt x="230" y="11"/>
                  </a:lnTo>
                  <a:lnTo>
                    <a:pt x="221" y="11"/>
                  </a:lnTo>
                  <a:lnTo>
                    <a:pt x="211" y="13"/>
                  </a:lnTo>
                  <a:lnTo>
                    <a:pt x="202" y="13"/>
                  </a:lnTo>
                  <a:lnTo>
                    <a:pt x="194" y="15"/>
                  </a:lnTo>
                  <a:lnTo>
                    <a:pt x="185" y="15"/>
                  </a:lnTo>
                  <a:lnTo>
                    <a:pt x="177" y="17"/>
                  </a:lnTo>
                  <a:lnTo>
                    <a:pt x="168" y="19"/>
                  </a:lnTo>
                  <a:lnTo>
                    <a:pt x="160" y="19"/>
                  </a:lnTo>
                  <a:lnTo>
                    <a:pt x="152" y="20"/>
                  </a:lnTo>
                  <a:lnTo>
                    <a:pt x="143" y="22"/>
                  </a:lnTo>
                  <a:lnTo>
                    <a:pt x="135" y="22"/>
                  </a:lnTo>
                  <a:lnTo>
                    <a:pt x="130" y="26"/>
                  </a:lnTo>
                  <a:lnTo>
                    <a:pt x="120" y="26"/>
                  </a:lnTo>
                  <a:lnTo>
                    <a:pt x="114" y="28"/>
                  </a:lnTo>
                  <a:lnTo>
                    <a:pt x="107" y="28"/>
                  </a:lnTo>
                  <a:lnTo>
                    <a:pt x="101" y="30"/>
                  </a:lnTo>
                  <a:lnTo>
                    <a:pt x="94" y="32"/>
                  </a:lnTo>
                  <a:lnTo>
                    <a:pt x="86" y="34"/>
                  </a:lnTo>
                  <a:lnTo>
                    <a:pt x="80" y="34"/>
                  </a:lnTo>
                  <a:lnTo>
                    <a:pt x="74" y="36"/>
                  </a:lnTo>
                  <a:lnTo>
                    <a:pt x="69" y="38"/>
                  </a:lnTo>
                  <a:lnTo>
                    <a:pt x="63" y="39"/>
                  </a:lnTo>
                  <a:lnTo>
                    <a:pt x="57" y="41"/>
                  </a:lnTo>
                  <a:lnTo>
                    <a:pt x="52" y="43"/>
                  </a:lnTo>
                  <a:lnTo>
                    <a:pt x="46" y="43"/>
                  </a:lnTo>
                  <a:lnTo>
                    <a:pt x="42" y="45"/>
                  </a:lnTo>
                  <a:lnTo>
                    <a:pt x="38" y="47"/>
                  </a:lnTo>
                  <a:lnTo>
                    <a:pt x="35" y="49"/>
                  </a:lnTo>
                  <a:lnTo>
                    <a:pt x="31" y="51"/>
                  </a:lnTo>
                  <a:lnTo>
                    <a:pt x="27" y="51"/>
                  </a:lnTo>
                  <a:lnTo>
                    <a:pt x="21" y="53"/>
                  </a:lnTo>
                  <a:lnTo>
                    <a:pt x="19" y="55"/>
                  </a:lnTo>
                  <a:lnTo>
                    <a:pt x="14" y="57"/>
                  </a:lnTo>
                  <a:lnTo>
                    <a:pt x="8" y="60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2" y="79"/>
                  </a:lnTo>
                  <a:lnTo>
                    <a:pt x="4" y="81"/>
                  </a:lnTo>
                  <a:lnTo>
                    <a:pt x="8" y="85"/>
                  </a:lnTo>
                  <a:lnTo>
                    <a:pt x="12" y="89"/>
                  </a:lnTo>
                  <a:lnTo>
                    <a:pt x="19" y="93"/>
                  </a:lnTo>
                  <a:lnTo>
                    <a:pt x="21" y="93"/>
                  </a:lnTo>
                  <a:lnTo>
                    <a:pt x="25" y="95"/>
                  </a:lnTo>
                  <a:lnTo>
                    <a:pt x="29" y="96"/>
                  </a:lnTo>
                  <a:lnTo>
                    <a:pt x="35" y="100"/>
                  </a:lnTo>
                  <a:lnTo>
                    <a:pt x="38" y="100"/>
                  </a:lnTo>
                  <a:lnTo>
                    <a:pt x="42" y="102"/>
                  </a:lnTo>
                  <a:lnTo>
                    <a:pt x="46" y="104"/>
                  </a:lnTo>
                  <a:lnTo>
                    <a:pt x="52" y="106"/>
                  </a:lnTo>
                  <a:lnTo>
                    <a:pt x="57" y="108"/>
                  </a:lnTo>
                  <a:lnTo>
                    <a:pt x="63" y="110"/>
                  </a:lnTo>
                  <a:lnTo>
                    <a:pt x="67" y="110"/>
                  </a:lnTo>
                  <a:lnTo>
                    <a:pt x="74" y="114"/>
                  </a:lnTo>
                  <a:lnTo>
                    <a:pt x="80" y="114"/>
                  </a:lnTo>
                  <a:lnTo>
                    <a:pt x="86" y="115"/>
                  </a:lnTo>
                  <a:lnTo>
                    <a:pt x="92" y="117"/>
                  </a:lnTo>
                  <a:lnTo>
                    <a:pt x="99" y="119"/>
                  </a:lnTo>
                  <a:lnTo>
                    <a:pt x="105" y="121"/>
                  </a:lnTo>
                  <a:lnTo>
                    <a:pt x="113" y="123"/>
                  </a:lnTo>
                  <a:lnTo>
                    <a:pt x="120" y="125"/>
                  </a:lnTo>
                  <a:lnTo>
                    <a:pt x="128" y="127"/>
                  </a:lnTo>
                  <a:lnTo>
                    <a:pt x="135" y="127"/>
                  </a:lnTo>
                  <a:lnTo>
                    <a:pt x="143" y="129"/>
                  </a:lnTo>
                  <a:lnTo>
                    <a:pt x="151" y="131"/>
                  </a:lnTo>
                  <a:lnTo>
                    <a:pt x="158" y="133"/>
                  </a:lnTo>
                  <a:lnTo>
                    <a:pt x="166" y="133"/>
                  </a:lnTo>
                  <a:lnTo>
                    <a:pt x="175" y="134"/>
                  </a:lnTo>
                  <a:lnTo>
                    <a:pt x="183" y="136"/>
                  </a:lnTo>
                  <a:lnTo>
                    <a:pt x="192" y="138"/>
                  </a:lnTo>
                  <a:lnTo>
                    <a:pt x="200" y="138"/>
                  </a:lnTo>
                  <a:lnTo>
                    <a:pt x="209" y="140"/>
                  </a:lnTo>
                  <a:lnTo>
                    <a:pt x="217" y="140"/>
                  </a:lnTo>
                  <a:lnTo>
                    <a:pt x="229" y="142"/>
                  </a:lnTo>
                  <a:lnTo>
                    <a:pt x="236" y="144"/>
                  </a:lnTo>
                  <a:lnTo>
                    <a:pt x="246" y="144"/>
                  </a:lnTo>
                  <a:lnTo>
                    <a:pt x="255" y="146"/>
                  </a:lnTo>
                  <a:lnTo>
                    <a:pt x="267" y="148"/>
                  </a:lnTo>
                  <a:lnTo>
                    <a:pt x="276" y="148"/>
                  </a:lnTo>
                  <a:lnTo>
                    <a:pt x="286" y="148"/>
                  </a:lnTo>
                  <a:lnTo>
                    <a:pt x="295" y="148"/>
                  </a:lnTo>
                  <a:lnTo>
                    <a:pt x="306" y="150"/>
                  </a:lnTo>
                  <a:lnTo>
                    <a:pt x="316" y="150"/>
                  </a:lnTo>
                  <a:lnTo>
                    <a:pt x="327" y="152"/>
                  </a:lnTo>
                  <a:lnTo>
                    <a:pt x="337" y="152"/>
                  </a:lnTo>
                  <a:lnTo>
                    <a:pt x="348" y="153"/>
                  </a:lnTo>
                  <a:lnTo>
                    <a:pt x="358" y="153"/>
                  </a:lnTo>
                  <a:lnTo>
                    <a:pt x="369" y="153"/>
                  </a:lnTo>
                  <a:lnTo>
                    <a:pt x="381" y="153"/>
                  </a:lnTo>
                  <a:lnTo>
                    <a:pt x="392" y="153"/>
                  </a:lnTo>
                  <a:lnTo>
                    <a:pt x="402" y="153"/>
                  </a:lnTo>
                  <a:lnTo>
                    <a:pt x="413" y="155"/>
                  </a:lnTo>
                  <a:lnTo>
                    <a:pt x="424" y="155"/>
                  </a:lnTo>
                  <a:lnTo>
                    <a:pt x="436" y="155"/>
                  </a:lnTo>
                  <a:lnTo>
                    <a:pt x="436" y="15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52674" name="Freeform 98"/>
            <p:cNvSpPr>
              <a:spLocks/>
            </p:cNvSpPr>
            <p:nvPr/>
          </p:nvSpPr>
          <p:spPr bwMode="auto">
            <a:xfrm>
              <a:off x="4650" y="2139"/>
              <a:ext cx="152" cy="52"/>
            </a:xfrm>
            <a:custGeom>
              <a:avLst/>
              <a:gdLst/>
              <a:ahLst/>
              <a:cxnLst>
                <a:cxn ang="0">
                  <a:pos x="261" y="0"/>
                </a:cxn>
                <a:cxn ang="0">
                  <a:pos x="244" y="2"/>
                </a:cxn>
                <a:cxn ang="0">
                  <a:pos x="227" y="4"/>
                </a:cxn>
                <a:cxn ang="0">
                  <a:pos x="204" y="6"/>
                </a:cxn>
                <a:cxn ang="0">
                  <a:pos x="181" y="10"/>
                </a:cxn>
                <a:cxn ang="0">
                  <a:pos x="156" y="13"/>
                </a:cxn>
                <a:cxn ang="0">
                  <a:pos x="132" y="17"/>
                </a:cxn>
                <a:cxn ang="0">
                  <a:pos x="107" y="23"/>
                </a:cxn>
                <a:cxn ang="0">
                  <a:pos x="82" y="27"/>
                </a:cxn>
                <a:cxn ang="0">
                  <a:pos x="59" y="32"/>
                </a:cxn>
                <a:cxn ang="0">
                  <a:pos x="40" y="38"/>
                </a:cxn>
                <a:cxn ang="0">
                  <a:pos x="25" y="44"/>
                </a:cxn>
                <a:cxn ang="0">
                  <a:pos x="4" y="55"/>
                </a:cxn>
                <a:cxn ang="0">
                  <a:pos x="2" y="70"/>
                </a:cxn>
                <a:cxn ang="0">
                  <a:pos x="19" y="86"/>
                </a:cxn>
                <a:cxn ang="0">
                  <a:pos x="37" y="93"/>
                </a:cxn>
                <a:cxn ang="0">
                  <a:pos x="54" y="101"/>
                </a:cxn>
                <a:cxn ang="0">
                  <a:pos x="73" y="107"/>
                </a:cxn>
                <a:cxn ang="0">
                  <a:pos x="92" y="112"/>
                </a:cxn>
                <a:cxn ang="0">
                  <a:pos x="111" y="118"/>
                </a:cxn>
                <a:cxn ang="0">
                  <a:pos x="130" y="122"/>
                </a:cxn>
                <a:cxn ang="0">
                  <a:pos x="145" y="126"/>
                </a:cxn>
                <a:cxn ang="0">
                  <a:pos x="164" y="127"/>
                </a:cxn>
                <a:cxn ang="0">
                  <a:pos x="181" y="131"/>
                </a:cxn>
                <a:cxn ang="0">
                  <a:pos x="198" y="133"/>
                </a:cxn>
                <a:cxn ang="0">
                  <a:pos x="217" y="137"/>
                </a:cxn>
                <a:cxn ang="0">
                  <a:pos x="238" y="137"/>
                </a:cxn>
                <a:cxn ang="0">
                  <a:pos x="263" y="139"/>
                </a:cxn>
                <a:cxn ang="0">
                  <a:pos x="289" y="141"/>
                </a:cxn>
                <a:cxn ang="0">
                  <a:pos x="316" y="143"/>
                </a:cxn>
                <a:cxn ang="0">
                  <a:pos x="343" y="145"/>
                </a:cxn>
                <a:cxn ang="0">
                  <a:pos x="371" y="146"/>
                </a:cxn>
                <a:cxn ang="0">
                  <a:pos x="396" y="146"/>
                </a:cxn>
                <a:cxn ang="0">
                  <a:pos x="415" y="146"/>
                </a:cxn>
                <a:cxn ang="0">
                  <a:pos x="430" y="148"/>
                </a:cxn>
                <a:cxn ang="0">
                  <a:pos x="438" y="148"/>
                </a:cxn>
                <a:cxn ang="0">
                  <a:pos x="417" y="141"/>
                </a:cxn>
                <a:cxn ang="0">
                  <a:pos x="396" y="137"/>
                </a:cxn>
                <a:cxn ang="0">
                  <a:pos x="373" y="129"/>
                </a:cxn>
                <a:cxn ang="0">
                  <a:pos x="346" y="122"/>
                </a:cxn>
                <a:cxn ang="0">
                  <a:pos x="318" y="116"/>
                </a:cxn>
                <a:cxn ang="0">
                  <a:pos x="291" y="108"/>
                </a:cxn>
                <a:cxn ang="0">
                  <a:pos x="267" y="103"/>
                </a:cxn>
                <a:cxn ang="0">
                  <a:pos x="242" y="95"/>
                </a:cxn>
                <a:cxn ang="0">
                  <a:pos x="225" y="89"/>
                </a:cxn>
                <a:cxn ang="0">
                  <a:pos x="204" y="80"/>
                </a:cxn>
                <a:cxn ang="0">
                  <a:pos x="187" y="65"/>
                </a:cxn>
                <a:cxn ang="0">
                  <a:pos x="185" y="50"/>
                </a:cxn>
                <a:cxn ang="0">
                  <a:pos x="200" y="32"/>
                </a:cxn>
                <a:cxn ang="0">
                  <a:pos x="227" y="17"/>
                </a:cxn>
                <a:cxn ang="0">
                  <a:pos x="253" y="6"/>
                </a:cxn>
                <a:cxn ang="0">
                  <a:pos x="269" y="0"/>
                </a:cxn>
              </a:cxnLst>
              <a:rect l="0" t="0" r="r" b="b"/>
              <a:pathLst>
                <a:path w="438" h="148">
                  <a:moveTo>
                    <a:pt x="270" y="0"/>
                  </a:moveTo>
                  <a:lnTo>
                    <a:pt x="269" y="0"/>
                  </a:lnTo>
                  <a:lnTo>
                    <a:pt x="265" y="0"/>
                  </a:lnTo>
                  <a:lnTo>
                    <a:pt x="261" y="0"/>
                  </a:lnTo>
                  <a:lnTo>
                    <a:pt x="255" y="2"/>
                  </a:lnTo>
                  <a:lnTo>
                    <a:pt x="251" y="2"/>
                  </a:lnTo>
                  <a:lnTo>
                    <a:pt x="248" y="2"/>
                  </a:lnTo>
                  <a:lnTo>
                    <a:pt x="244" y="2"/>
                  </a:lnTo>
                  <a:lnTo>
                    <a:pt x="240" y="4"/>
                  </a:lnTo>
                  <a:lnTo>
                    <a:pt x="236" y="4"/>
                  </a:lnTo>
                  <a:lnTo>
                    <a:pt x="231" y="4"/>
                  </a:lnTo>
                  <a:lnTo>
                    <a:pt x="227" y="4"/>
                  </a:lnTo>
                  <a:lnTo>
                    <a:pt x="221" y="6"/>
                  </a:lnTo>
                  <a:lnTo>
                    <a:pt x="215" y="6"/>
                  </a:lnTo>
                  <a:lnTo>
                    <a:pt x="210" y="6"/>
                  </a:lnTo>
                  <a:lnTo>
                    <a:pt x="204" y="6"/>
                  </a:lnTo>
                  <a:lnTo>
                    <a:pt x="200" y="8"/>
                  </a:lnTo>
                  <a:lnTo>
                    <a:pt x="192" y="8"/>
                  </a:lnTo>
                  <a:lnTo>
                    <a:pt x="187" y="8"/>
                  </a:lnTo>
                  <a:lnTo>
                    <a:pt x="181" y="10"/>
                  </a:lnTo>
                  <a:lnTo>
                    <a:pt x="175" y="12"/>
                  </a:lnTo>
                  <a:lnTo>
                    <a:pt x="168" y="12"/>
                  </a:lnTo>
                  <a:lnTo>
                    <a:pt x="162" y="12"/>
                  </a:lnTo>
                  <a:lnTo>
                    <a:pt x="156" y="13"/>
                  </a:lnTo>
                  <a:lnTo>
                    <a:pt x="151" y="13"/>
                  </a:lnTo>
                  <a:lnTo>
                    <a:pt x="143" y="15"/>
                  </a:lnTo>
                  <a:lnTo>
                    <a:pt x="137" y="15"/>
                  </a:lnTo>
                  <a:lnTo>
                    <a:pt x="132" y="17"/>
                  </a:lnTo>
                  <a:lnTo>
                    <a:pt x="126" y="19"/>
                  </a:lnTo>
                  <a:lnTo>
                    <a:pt x="118" y="19"/>
                  </a:lnTo>
                  <a:lnTo>
                    <a:pt x="113" y="21"/>
                  </a:lnTo>
                  <a:lnTo>
                    <a:pt x="107" y="23"/>
                  </a:lnTo>
                  <a:lnTo>
                    <a:pt x="99" y="23"/>
                  </a:lnTo>
                  <a:lnTo>
                    <a:pt x="94" y="25"/>
                  </a:lnTo>
                  <a:lnTo>
                    <a:pt x="88" y="27"/>
                  </a:lnTo>
                  <a:lnTo>
                    <a:pt x="82" y="27"/>
                  </a:lnTo>
                  <a:lnTo>
                    <a:pt x="76" y="29"/>
                  </a:lnTo>
                  <a:lnTo>
                    <a:pt x="71" y="31"/>
                  </a:lnTo>
                  <a:lnTo>
                    <a:pt x="65" y="32"/>
                  </a:lnTo>
                  <a:lnTo>
                    <a:pt x="59" y="32"/>
                  </a:lnTo>
                  <a:lnTo>
                    <a:pt x="56" y="34"/>
                  </a:lnTo>
                  <a:lnTo>
                    <a:pt x="50" y="36"/>
                  </a:lnTo>
                  <a:lnTo>
                    <a:pt x="46" y="38"/>
                  </a:lnTo>
                  <a:lnTo>
                    <a:pt x="40" y="38"/>
                  </a:lnTo>
                  <a:lnTo>
                    <a:pt x="37" y="42"/>
                  </a:lnTo>
                  <a:lnTo>
                    <a:pt x="33" y="42"/>
                  </a:lnTo>
                  <a:lnTo>
                    <a:pt x="29" y="44"/>
                  </a:lnTo>
                  <a:lnTo>
                    <a:pt x="25" y="44"/>
                  </a:lnTo>
                  <a:lnTo>
                    <a:pt x="21" y="48"/>
                  </a:lnTo>
                  <a:lnTo>
                    <a:pt x="16" y="50"/>
                  </a:lnTo>
                  <a:lnTo>
                    <a:pt x="10" y="53"/>
                  </a:lnTo>
                  <a:lnTo>
                    <a:pt x="4" y="55"/>
                  </a:lnTo>
                  <a:lnTo>
                    <a:pt x="2" y="59"/>
                  </a:lnTo>
                  <a:lnTo>
                    <a:pt x="0" y="63"/>
                  </a:lnTo>
                  <a:lnTo>
                    <a:pt x="2" y="67"/>
                  </a:lnTo>
                  <a:lnTo>
                    <a:pt x="2" y="70"/>
                  </a:lnTo>
                  <a:lnTo>
                    <a:pt x="4" y="74"/>
                  </a:lnTo>
                  <a:lnTo>
                    <a:pt x="8" y="78"/>
                  </a:lnTo>
                  <a:lnTo>
                    <a:pt x="14" y="82"/>
                  </a:lnTo>
                  <a:lnTo>
                    <a:pt x="19" y="86"/>
                  </a:lnTo>
                  <a:lnTo>
                    <a:pt x="25" y="88"/>
                  </a:lnTo>
                  <a:lnTo>
                    <a:pt x="29" y="89"/>
                  </a:lnTo>
                  <a:lnTo>
                    <a:pt x="33" y="91"/>
                  </a:lnTo>
                  <a:lnTo>
                    <a:pt x="37" y="93"/>
                  </a:lnTo>
                  <a:lnTo>
                    <a:pt x="40" y="95"/>
                  </a:lnTo>
                  <a:lnTo>
                    <a:pt x="46" y="97"/>
                  </a:lnTo>
                  <a:lnTo>
                    <a:pt x="50" y="99"/>
                  </a:lnTo>
                  <a:lnTo>
                    <a:pt x="54" y="101"/>
                  </a:lnTo>
                  <a:lnTo>
                    <a:pt x="59" y="103"/>
                  </a:lnTo>
                  <a:lnTo>
                    <a:pt x="63" y="103"/>
                  </a:lnTo>
                  <a:lnTo>
                    <a:pt x="67" y="105"/>
                  </a:lnTo>
                  <a:lnTo>
                    <a:pt x="73" y="107"/>
                  </a:lnTo>
                  <a:lnTo>
                    <a:pt x="78" y="108"/>
                  </a:lnTo>
                  <a:lnTo>
                    <a:pt x="82" y="108"/>
                  </a:lnTo>
                  <a:lnTo>
                    <a:pt x="86" y="110"/>
                  </a:lnTo>
                  <a:lnTo>
                    <a:pt x="92" y="112"/>
                  </a:lnTo>
                  <a:lnTo>
                    <a:pt x="97" y="114"/>
                  </a:lnTo>
                  <a:lnTo>
                    <a:pt x="101" y="114"/>
                  </a:lnTo>
                  <a:lnTo>
                    <a:pt x="107" y="116"/>
                  </a:lnTo>
                  <a:lnTo>
                    <a:pt x="111" y="118"/>
                  </a:lnTo>
                  <a:lnTo>
                    <a:pt x="116" y="120"/>
                  </a:lnTo>
                  <a:lnTo>
                    <a:pt x="120" y="120"/>
                  </a:lnTo>
                  <a:lnTo>
                    <a:pt x="126" y="120"/>
                  </a:lnTo>
                  <a:lnTo>
                    <a:pt x="130" y="122"/>
                  </a:lnTo>
                  <a:lnTo>
                    <a:pt x="134" y="124"/>
                  </a:lnTo>
                  <a:lnTo>
                    <a:pt x="137" y="124"/>
                  </a:lnTo>
                  <a:lnTo>
                    <a:pt x="141" y="124"/>
                  </a:lnTo>
                  <a:lnTo>
                    <a:pt x="145" y="126"/>
                  </a:lnTo>
                  <a:lnTo>
                    <a:pt x="151" y="126"/>
                  </a:lnTo>
                  <a:lnTo>
                    <a:pt x="154" y="126"/>
                  </a:lnTo>
                  <a:lnTo>
                    <a:pt x="158" y="127"/>
                  </a:lnTo>
                  <a:lnTo>
                    <a:pt x="164" y="127"/>
                  </a:lnTo>
                  <a:lnTo>
                    <a:pt x="168" y="129"/>
                  </a:lnTo>
                  <a:lnTo>
                    <a:pt x="172" y="129"/>
                  </a:lnTo>
                  <a:lnTo>
                    <a:pt x="175" y="131"/>
                  </a:lnTo>
                  <a:lnTo>
                    <a:pt x="181" y="131"/>
                  </a:lnTo>
                  <a:lnTo>
                    <a:pt x="185" y="133"/>
                  </a:lnTo>
                  <a:lnTo>
                    <a:pt x="189" y="133"/>
                  </a:lnTo>
                  <a:lnTo>
                    <a:pt x="194" y="133"/>
                  </a:lnTo>
                  <a:lnTo>
                    <a:pt x="198" y="133"/>
                  </a:lnTo>
                  <a:lnTo>
                    <a:pt x="204" y="135"/>
                  </a:lnTo>
                  <a:lnTo>
                    <a:pt x="208" y="135"/>
                  </a:lnTo>
                  <a:lnTo>
                    <a:pt x="213" y="135"/>
                  </a:lnTo>
                  <a:lnTo>
                    <a:pt x="217" y="137"/>
                  </a:lnTo>
                  <a:lnTo>
                    <a:pt x="223" y="137"/>
                  </a:lnTo>
                  <a:lnTo>
                    <a:pt x="229" y="137"/>
                  </a:lnTo>
                  <a:lnTo>
                    <a:pt x="234" y="137"/>
                  </a:lnTo>
                  <a:lnTo>
                    <a:pt x="238" y="137"/>
                  </a:lnTo>
                  <a:lnTo>
                    <a:pt x="246" y="139"/>
                  </a:lnTo>
                  <a:lnTo>
                    <a:pt x="251" y="139"/>
                  </a:lnTo>
                  <a:lnTo>
                    <a:pt x="257" y="139"/>
                  </a:lnTo>
                  <a:lnTo>
                    <a:pt x="263" y="139"/>
                  </a:lnTo>
                  <a:lnTo>
                    <a:pt x="270" y="141"/>
                  </a:lnTo>
                  <a:lnTo>
                    <a:pt x="276" y="141"/>
                  </a:lnTo>
                  <a:lnTo>
                    <a:pt x="282" y="141"/>
                  </a:lnTo>
                  <a:lnTo>
                    <a:pt x="289" y="141"/>
                  </a:lnTo>
                  <a:lnTo>
                    <a:pt x="295" y="141"/>
                  </a:lnTo>
                  <a:lnTo>
                    <a:pt x="301" y="141"/>
                  </a:lnTo>
                  <a:lnTo>
                    <a:pt x="308" y="143"/>
                  </a:lnTo>
                  <a:lnTo>
                    <a:pt x="316" y="143"/>
                  </a:lnTo>
                  <a:lnTo>
                    <a:pt x="324" y="145"/>
                  </a:lnTo>
                  <a:lnTo>
                    <a:pt x="329" y="145"/>
                  </a:lnTo>
                  <a:lnTo>
                    <a:pt x="337" y="145"/>
                  </a:lnTo>
                  <a:lnTo>
                    <a:pt x="343" y="145"/>
                  </a:lnTo>
                  <a:lnTo>
                    <a:pt x="350" y="145"/>
                  </a:lnTo>
                  <a:lnTo>
                    <a:pt x="358" y="145"/>
                  </a:lnTo>
                  <a:lnTo>
                    <a:pt x="364" y="145"/>
                  </a:lnTo>
                  <a:lnTo>
                    <a:pt x="371" y="146"/>
                  </a:lnTo>
                  <a:lnTo>
                    <a:pt x="377" y="146"/>
                  </a:lnTo>
                  <a:lnTo>
                    <a:pt x="383" y="146"/>
                  </a:lnTo>
                  <a:lnTo>
                    <a:pt x="390" y="146"/>
                  </a:lnTo>
                  <a:lnTo>
                    <a:pt x="396" y="146"/>
                  </a:lnTo>
                  <a:lnTo>
                    <a:pt x="402" y="146"/>
                  </a:lnTo>
                  <a:lnTo>
                    <a:pt x="405" y="146"/>
                  </a:lnTo>
                  <a:lnTo>
                    <a:pt x="411" y="146"/>
                  </a:lnTo>
                  <a:lnTo>
                    <a:pt x="415" y="146"/>
                  </a:lnTo>
                  <a:lnTo>
                    <a:pt x="421" y="148"/>
                  </a:lnTo>
                  <a:lnTo>
                    <a:pt x="424" y="148"/>
                  </a:lnTo>
                  <a:lnTo>
                    <a:pt x="426" y="148"/>
                  </a:lnTo>
                  <a:lnTo>
                    <a:pt x="430" y="148"/>
                  </a:lnTo>
                  <a:lnTo>
                    <a:pt x="434" y="148"/>
                  </a:lnTo>
                  <a:lnTo>
                    <a:pt x="438" y="148"/>
                  </a:lnTo>
                  <a:lnTo>
                    <a:pt x="438" y="148"/>
                  </a:lnTo>
                  <a:lnTo>
                    <a:pt x="438" y="148"/>
                  </a:lnTo>
                  <a:lnTo>
                    <a:pt x="434" y="146"/>
                  </a:lnTo>
                  <a:lnTo>
                    <a:pt x="426" y="145"/>
                  </a:lnTo>
                  <a:lnTo>
                    <a:pt x="421" y="143"/>
                  </a:lnTo>
                  <a:lnTo>
                    <a:pt x="417" y="141"/>
                  </a:lnTo>
                  <a:lnTo>
                    <a:pt x="411" y="141"/>
                  </a:lnTo>
                  <a:lnTo>
                    <a:pt x="407" y="139"/>
                  </a:lnTo>
                  <a:lnTo>
                    <a:pt x="402" y="137"/>
                  </a:lnTo>
                  <a:lnTo>
                    <a:pt x="396" y="137"/>
                  </a:lnTo>
                  <a:lnTo>
                    <a:pt x="390" y="135"/>
                  </a:lnTo>
                  <a:lnTo>
                    <a:pt x="385" y="133"/>
                  </a:lnTo>
                  <a:lnTo>
                    <a:pt x="379" y="131"/>
                  </a:lnTo>
                  <a:lnTo>
                    <a:pt x="373" y="129"/>
                  </a:lnTo>
                  <a:lnTo>
                    <a:pt x="365" y="127"/>
                  </a:lnTo>
                  <a:lnTo>
                    <a:pt x="360" y="126"/>
                  </a:lnTo>
                  <a:lnTo>
                    <a:pt x="352" y="124"/>
                  </a:lnTo>
                  <a:lnTo>
                    <a:pt x="346" y="122"/>
                  </a:lnTo>
                  <a:lnTo>
                    <a:pt x="339" y="120"/>
                  </a:lnTo>
                  <a:lnTo>
                    <a:pt x="331" y="118"/>
                  </a:lnTo>
                  <a:lnTo>
                    <a:pt x="326" y="118"/>
                  </a:lnTo>
                  <a:lnTo>
                    <a:pt x="318" y="116"/>
                  </a:lnTo>
                  <a:lnTo>
                    <a:pt x="312" y="114"/>
                  </a:lnTo>
                  <a:lnTo>
                    <a:pt x="305" y="110"/>
                  </a:lnTo>
                  <a:lnTo>
                    <a:pt x="299" y="110"/>
                  </a:lnTo>
                  <a:lnTo>
                    <a:pt x="291" y="108"/>
                  </a:lnTo>
                  <a:lnTo>
                    <a:pt x="286" y="107"/>
                  </a:lnTo>
                  <a:lnTo>
                    <a:pt x="278" y="105"/>
                  </a:lnTo>
                  <a:lnTo>
                    <a:pt x="272" y="105"/>
                  </a:lnTo>
                  <a:lnTo>
                    <a:pt x="267" y="103"/>
                  </a:lnTo>
                  <a:lnTo>
                    <a:pt x="261" y="101"/>
                  </a:lnTo>
                  <a:lnTo>
                    <a:pt x="255" y="99"/>
                  </a:lnTo>
                  <a:lnTo>
                    <a:pt x="250" y="99"/>
                  </a:lnTo>
                  <a:lnTo>
                    <a:pt x="242" y="95"/>
                  </a:lnTo>
                  <a:lnTo>
                    <a:pt x="238" y="95"/>
                  </a:lnTo>
                  <a:lnTo>
                    <a:pt x="232" y="93"/>
                  </a:lnTo>
                  <a:lnTo>
                    <a:pt x="229" y="91"/>
                  </a:lnTo>
                  <a:lnTo>
                    <a:pt x="225" y="89"/>
                  </a:lnTo>
                  <a:lnTo>
                    <a:pt x="219" y="88"/>
                  </a:lnTo>
                  <a:lnTo>
                    <a:pt x="215" y="86"/>
                  </a:lnTo>
                  <a:lnTo>
                    <a:pt x="211" y="86"/>
                  </a:lnTo>
                  <a:lnTo>
                    <a:pt x="204" y="80"/>
                  </a:lnTo>
                  <a:lnTo>
                    <a:pt x="200" y="78"/>
                  </a:lnTo>
                  <a:lnTo>
                    <a:pt x="194" y="74"/>
                  </a:lnTo>
                  <a:lnTo>
                    <a:pt x="189" y="70"/>
                  </a:lnTo>
                  <a:lnTo>
                    <a:pt x="187" y="65"/>
                  </a:lnTo>
                  <a:lnTo>
                    <a:pt x="185" y="63"/>
                  </a:lnTo>
                  <a:lnTo>
                    <a:pt x="183" y="57"/>
                  </a:lnTo>
                  <a:lnTo>
                    <a:pt x="183" y="53"/>
                  </a:lnTo>
                  <a:lnTo>
                    <a:pt x="185" y="50"/>
                  </a:lnTo>
                  <a:lnTo>
                    <a:pt x="187" y="46"/>
                  </a:lnTo>
                  <a:lnTo>
                    <a:pt x="191" y="40"/>
                  </a:lnTo>
                  <a:lnTo>
                    <a:pt x="194" y="36"/>
                  </a:lnTo>
                  <a:lnTo>
                    <a:pt x="200" y="32"/>
                  </a:lnTo>
                  <a:lnTo>
                    <a:pt x="206" y="29"/>
                  </a:lnTo>
                  <a:lnTo>
                    <a:pt x="211" y="23"/>
                  </a:lnTo>
                  <a:lnTo>
                    <a:pt x="219" y="21"/>
                  </a:lnTo>
                  <a:lnTo>
                    <a:pt x="227" y="17"/>
                  </a:lnTo>
                  <a:lnTo>
                    <a:pt x="234" y="13"/>
                  </a:lnTo>
                  <a:lnTo>
                    <a:pt x="240" y="12"/>
                  </a:lnTo>
                  <a:lnTo>
                    <a:pt x="248" y="8"/>
                  </a:lnTo>
                  <a:lnTo>
                    <a:pt x="253" y="6"/>
                  </a:lnTo>
                  <a:lnTo>
                    <a:pt x="259" y="4"/>
                  </a:lnTo>
                  <a:lnTo>
                    <a:pt x="263" y="2"/>
                  </a:lnTo>
                  <a:lnTo>
                    <a:pt x="267" y="2"/>
                  </a:lnTo>
                  <a:lnTo>
                    <a:pt x="269" y="0"/>
                  </a:lnTo>
                  <a:lnTo>
                    <a:pt x="270" y="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52675" name="Freeform 99"/>
            <p:cNvSpPr>
              <a:spLocks/>
            </p:cNvSpPr>
            <p:nvPr/>
          </p:nvSpPr>
          <p:spPr bwMode="auto">
            <a:xfrm>
              <a:off x="4756" y="2182"/>
              <a:ext cx="223" cy="82"/>
            </a:xfrm>
            <a:custGeom>
              <a:avLst/>
              <a:gdLst/>
              <a:ahLst/>
              <a:cxnLst>
                <a:cxn ang="0">
                  <a:pos x="612" y="154"/>
                </a:cxn>
                <a:cxn ang="0">
                  <a:pos x="589" y="161"/>
                </a:cxn>
                <a:cxn ang="0">
                  <a:pos x="568" y="163"/>
                </a:cxn>
                <a:cxn ang="0">
                  <a:pos x="540" y="169"/>
                </a:cxn>
                <a:cxn ang="0">
                  <a:pos x="505" y="182"/>
                </a:cxn>
                <a:cxn ang="0">
                  <a:pos x="481" y="188"/>
                </a:cxn>
                <a:cxn ang="0">
                  <a:pos x="458" y="195"/>
                </a:cxn>
                <a:cxn ang="0">
                  <a:pos x="427" y="205"/>
                </a:cxn>
                <a:cxn ang="0">
                  <a:pos x="397" y="214"/>
                </a:cxn>
                <a:cxn ang="0">
                  <a:pos x="365" y="218"/>
                </a:cxn>
                <a:cxn ang="0">
                  <a:pos x="336" y="222"/>
                </a:cxn>
                <a:cxn ang="0">
                  <a:pos x="315" y="226"/>
                </a:cxn>
                <a:cxn ang="0">
                  <a:pos x="294" y="228"/>
                </a:cxn>
                <a:cxn ang="0">
                  <a:pos x="268" y="228"/>
                </a:cxn>
                <a:cxn ang="0">
                  <a:pos x="241" y="228"/>
                </a:cxn>
                <a:cxn ang="0">
                  <a:pos x="213" y="230"/>
                </a:cxn>
                <a:cxn ang="0">
                  <a:pos x="186" y="230"/>
                </a:cxn>
                <a:cxn ang="0">
                  <a:pos x="156" y="230"/>
                </a:cxn>
                <a:cxn ang="0">
                  <a:pos x="129" y="230"/>
                </a:cxn>
                <a:cxn ang="0">
                  <a:pos x="102" y="230"/>
                </a:cxn>
                <a:cxn ang="0">
                  <a:pos x="78" y="230"/>
                </a:cxn>
                <a:cxn ang="0">
                  <a:pos x="55" y="230"/>
                </a:cxn>
                <a:cxn ang="0">
                  <a:pos x="36" y="230"/>
                </a:cxn>
                <a:cxn ang="0">
                  <a:pos x="11" y="230"/>
                </a:cxn>
                <a:cxn ang="0">
                  <a:pos x="3" y="224"/>
                </a:cxn>
                <a:cxn ang="0">
                  <a:pos x="24" y="218"/>
                </a:cxn>
                <a:cxn ang="0">
                  <a:pos x="53" y="213"/>
                </a:cxn>
                <a:cxn ang="0">
                  <a:pos x="76" y="211"/>
                </a:cxn>
                <a:cxn ang="0">
                  <a:pos x="99" y="207"/>
                </a:cxn>
                <a:cxn ang="0">
                  <a:pos x="123" y="205"/>
                </a:cxn>
                <a:cxn ang="0">
                  <a:pos x="150" y="201"/>
                </a:cxn>
                <a:cxn ang="0">
                  <a:pos x="176" y="199"/>
                </a:cxn>
                <a:cxn ang="0">
                  <a:pos x="205" y="197"/>
                </a:cxn>
                <a:cxn ang="0">
                  <a:pos x="232" y="193"/>
                </a:cxn>
                <a:cxn ang="0">
                  <a:pos x="258" y="192"/>
                </a:cxn>
                <a:cxn ang="0">
                  <a:pos x="281" y="186"/>
                </a:cxn>
                <a:cxn ang="0">
                  <a:pos x="306" y="182"/>
                </a:cxn>
                <a:cxn ang="0">
                  <a:pos x="329" y="176"/>
                </a:cxn>
                <a:cxn ang="0">
                  <a:pos x="349" y="169"/>
                </a:cxn>
                <a:cxn ang="0">
                  <a:pos x="370" y="161"/>
                </a:cxn>
                <a:cxn ang="0">
                  <a:pos x="391" y="155"/>
                </a:cxn>
                <a:cxn ang="0">
                  <a:pos x="426" y="136"/>
                </a:cxn>
                <a:cxn ang="0">
                  <a:pos x="460" y="121"/>
                </a:cxn>
                <a:cxn ang="0">
                  <a:pos x="490" y="104"/>
                </a:cxn>
                <a:cxn ang="0">
                  <a:pos x="517" y="87"/>
                </a:cxn>
                <a:cxn ang="0">
                  <a:pos x="543" y="66"/>
                </a:cxn>
                <a:cxn ang="0">
                  <a:pos x="566" y="45"/>
                </a:cxn>
                <a:cxn ang="0">
                  <a:pos x="587" y="26"/>
                </a:cxn>
                <a:cxn ang="0">
                  <a:pos x="614" y="2"/>
                </a:cxn>
                <a:cxn ang="0">
                  <a:pos x="629" y="9"/>
                </a:cxn>
                <a:cxn ang="0">
                  <a:pos x="635" y="32"/>
                </a:cxn>
                <a:cxn ang="0">
                  <a:pos x="635" y="59"/>
                </a:cxn>
                <a:cxn ang="0">
                  <a:pos x="635" y="85"/>
                </a:cxn>
                <a:cxn ang="0">
                  <a:pos x="631" y="112"/>
                </a:cxn>
                <a:cxn ang="0">
                  <a:pos x="625" y="135"/>
                </a:cxn>
              </a:cxnLst>
              <a:rect l="0" t="0" r="r" b="b"/>
              <a:pathLst>
                <a:path w="637" h="232">
                  <a:moveTo>
                    <a:pt x="625" y="135"/>
                  </a:moveTo>
                  <a:lnTo>
                    <a:pt x="621" y="140"/>
                  </a:lnTo>
                  <a:lnTo>
                    <a:pt x="619" y="146"/>
                  </a:lnTo>
                  <a:lnTo>
                    <a:pt x="616" y="148"/>
                  </a:lnTo>
                  <a:lnTo>
                    <a:pt x="612" y="154"/>
                  </a:lnTo>
                  <a:lnTo>
                    <a:pt x="608" y="155"/>
                  </a:lnTo>
                  <a:lnTo>
                    <a:pt x="604" y="157"/>
                  </a:lnTo>
                  <a:lnTo>
                    <a:pt x="599" y="159"/>
                  </a:lnTo>
                  <a:lnTo>
                    <a:pt x="593" y="161"/>
                  </a:lnTo>
                  <a:lnTo>
                    <a:pt x="589" y="161"/>
                  </a:lnTo>
                  <a:lnTo>
                    <a:pt x="585" y="161"/>
                  </a:lnTo>
                  <a:lnTo>
                    <a:pt x="581" y="161"/>
                  </a:lnTo>
                  <a:lnTo>
                    <a:pt x="578" y="163"/>
                  </a:lnTo>
                  <a:lnTo>
                    <a:pt x="572" y="163"/>
                  </a:lnTo>
                  <a:lnTo>
                    <a:pt x="568" y="163"/>
                  </a:lnTo>
                  <a:lnTo>
                    <a:pt x="562" y="165"/>
                  </a:lnTo>
                  <a:lnTo>
                    <a:pt x="559" y="167"/>
                  </a:lnTo>
                  <a:lnTo>
                    <a:pt x="553" y="167"/>
                  </a:lnTo>
                  <a:lnTo>
                    <a:pt x="547" y="169"/>
                  </a:lnTo>
                  <a:lnTo>
                    <a:pt x="540" y="169"/>
                  </a:lnTo>
                  <a:lnTo>
                    <a:pt x="534" y="171"/>
                  </a:lnTo>
                  <a:lnTo>
                    <a:pt x="526" y="174"/>
                  </a:lnTo>
                  <a:lnTo>
                    <a:pt x="521" y="176"/>
                  </a:lnTo>
                  <a:lnTo>
                    <a:pt x="511" y="178"/>
                  </a:lnTo>
                  <a:lnTo>
                    <a:pt x="505" y="182"/>
                  </a:lnTo>
                  <a:lnTo>
                    <a:pt x="500" y="182"/>
                  </a:lnTo>
                  <a:lnTo>
                    <a:pt x="496" y="184"/>
                  </a:lnTo>
                  <a:lnTo>
                    <a:pt x="492" y="184"/>
                  </a:lnTo>
                  <a:lnTo>
                    <a:pt x="488" y="186"/>
                  </a:lnTo>
                  <a:lnTo>
                    <a:pt x="481" y="188"/>
                  </a:lnTo>
                  <a:lnTo>
                    <a:pt x="473" y="192"/>
                  </a:lnTo>
                  <a:lnTo>
                    <a:pt x="469" y="192"/>
                  </a:lnTo>
                  <a:lnTo>
                    <a:pt x="465" y="193"/>
                  </a:lnTo>
                  <a:lnTo>
                    <a:pt x="462" y="193"/>
                  </a:lnTo>
                  <a:lnTo>
                    <a:pt x="458" y="195"/>
                  </a:lnTo>
                  <a:lnTo>
                    <a:pt x="452" y="197"/>
                  </a:lnTo>
                  <a:lnTo>
                    <a:pt x="446" y="199"/>
                  </a:lnTo>
                  <a:lnTo>
                    <a:pt x="439" y="201"/>
                  </a:lnTo>
                  <a:lnTo>
                    <a:pt x="433" y="203"/>
                  </a:lnTo>
                  <a:lnTo>
                    <a:pt x="427" y="205"/>
                  </a:lnTo>
                  <a:lnTo>
                    <a:pt x="420" y="207"/>
                  </a:lnTo>
                  <a:lnTo>
                    <a:pt x="414" y="209"/>
                  </a:lnTo>
                  <a:lnTo>
                    <a:pt x="408" y="211"/>
                  </a:lnTo>
                  <a:lnTo>
                    <a:pt x="403" y="213"/>
                  </a:lnTo>
                  <a:lnTo>
                    <a:pt x="397" y="214"/>
                  </a:lnTo>
                  <a:lnTo>
                    <a:pt x="391" y="214"/>
                  </a:lnTo>
                  <a:lnTo>
                    <a:pt x="386" y="216"/>
                  </a:lnTo>
                  <a:lnTo>
                    <a:pt x="378" y="216"/>
                  </a:lnTo>
                  <a:lnTo>
                    <a:pt x="372" y="218"/>
                  </a:lnTo>
                  <a:lnTo>
                    <a:pt x="365" y="218"/>
                  </a:lnTo>
                  <a:lnTo>
                    <a:pt x="359" y="220"/>
                  </a:lnTo>
                  <a:lnTo>
                    <a:pt x="351" y="220"/>
                  </a:lnTo>
                  <a:lnTo>
                    <a:pt x="344" y="222"/>
                  </a:lnTo>
                  <a:lnTo>
                    <a:pt x="340" y="222"/>
                  </a:lnTo>
                  <a:lnTo>
                    <a:pt x="336" y="222"/>
                  </a:lnTo>
                  <a:lnTo>
                    <a:pt x="332" y="222"/>
                  </a:lnTo>
                  <a:lnTo>
                    <a:pt x="329" y="224"/>
                  </a:lnTo>
                  <a:lnTo>
                    <a:pt x="325" y="224"/>
                  </a:lnTo>
                  <a:lnTo>
                    <a:pt x="321" y="224"/>
                  </a:lnTo>
                  <a:lnTo>
                    <a:pt x="315" y="226"/>
                  </a:lnTo>
                  <a:lnTo>
                    <a:pt x="313" y="226"/>
                  </a:lnTo>
                  <a:lnTo>
                    <a:pt x="308" y="226"/>
                  </a:lnTo>
                  <a:lnTo>
                    <a:pt x="302" y="226"/>
                  </a:lnTo>
                  <a:lnTo>
                    <a:pt x="298" y="226"/>
                  </a:lnTo>
                  <a:lnTo>
                    <a:pt x="294" y="228"/>
                  </a:lnTo>
                  <a:lnTo>
                    <a:pt x="289" y="228"/>
                  </a:lnTo>
                  <a:lnTo>
                    <a:pt x="285" y="228"/>
                  </a:lnTo>
                  <a:lnTo>
                    <a:pt x="279" y="228"/>
                  </a:lnTo>
                  <a:lnTo>
                    <a:pt x="275" y="228"/>
                  </a:lnTo>
                  <a:lnTo>
                    <a:pt x="268" y="228"/>
                  </a:lnTo>
                  <a:lnTo>
                    <a:pt x="264" y="228"/>
                  </a:lnTo>
                  <a:lnTo>
                    <a:pt x="256" y="228"/>
                  </a:lnTo>
                  <a:lnTo>
                    <a:pt x="253" y="228"/>
                  </a:lnTo>
                  <a:lnTo>
                    <a:pt x="247" y="228"/>
                  </a:lnTo>
                  <a:lnTo>
                    <a:pt x="241" y="228"/>
                  </a:lnTo>
                  <a:lnTo>
                    <a:pt x="235" y="228"/>
                  </a:lnTo>
                  <a:lnTo>
                    <a:pt x="230" y="230"/>
                  </a:lnTo>
                  <a:lnTo>
                    <a:pt x="224" y="230"/>
                  </a:lnTo>
                  <a:lnTo>
                    <a:pt x="218" y="230"/>
                  </a:lnTo>
                  <a:lnTo>
                    <a:pt x="213" y="230"/>
                  </a:lnTo>
                  <a:lnTo>
                    <a:pt x="207" y="230"/>
                  </a:lnTo>
                  <a:lnTo>
                    <a:pt x="201" y="230"/>
                  </a:lnTo>
                  <a:lnTo>
                    <a:pt x="195" y="230"/>
                  </a:lnTo>
                  <a:lnTo>
                    <a:pt x="190" y="230"/>
                  </a:lnTo>
                  <a:lnTo>
                    <a:pt x="186" y="230"/>
                  </a:lnTo>
                  <a:lnTo>
                    <a:pt x="178" y="230"/>
                  </a:lnTo>
                  <a:lnTo>
                    <a:pt x="173" y="230"/>
                  </a:lnTo>
                  <a:lnTo>
                    <a:pt x="167" y="230"/>
                  </a:lnTo>
                  <a:lnTo>
                    <a:pt x="163" y="230"/>
                  </a:lnTo>
                  <a:lnTo>
                    <a:pt x="156" y="230"/>
                  </a:lnTo>
                  <a:lnTo>
                    <a:pt x="150" y="230"/>
                  </a:lnTo>
                  <a:lnTo>
                    <a:pt x="144" y="230"/>
                  </a:lnTo>
                  <a:lnTo>
                    <a:pt x="138" y="230"/>
                  </a:lnTo>
                  <a:lnTo>
                    <a:pt x="133" y="230"/>
                  </a:lnTo>
                  <a:lnTo>
                    <a:pt x="129" y="230"/>
                  </a:lnTo>
                  <a:lnTo>
                    <a:pt x="123" y="230"/>
                  </a:lnTo>
                  <a:lnTo>
                    <a:pt x="118" y="230"/>
                  </a:lnTo>
                  <a:lnTo>
                    <a:pt x="112" y="230"/>
                  </a:lnTo>
                  <a:lnTo>
                    <a:pt x="108" y="230"/>
                  </a:lnTo>
                  <a:lnTo>
                    <a:pt x="102" y="230"/>
                  </a:lnTo>
                  <a:lnTo>
                    <a:pt x="99" y="232"/>
                  </a:lnTo>
                  <a:lnTo>
                    <a:pt x="93" y="230"/>
                  </a:lnTo>
                  <a:lnTo>
                    <a:pt x="87" y="230"/>
                  </a:lnTo>
                  <a:lnTo>
                    <a:pt x="81" y="230"/>
                  </a:lnTo>
                  <a:lnTo>
                    <a:pt x="78" y="230"/>
                  </a:lnTo>
                  <a:lnTo>
                    <a:pt x="72" y="230"/>
                  </a:lnTo>
                  <a:lnTo>
                    <a:pt x="68" y="230"/>
                  </a:lnTo>
                  <a:lnTo>
                    <a:pt x="64" y="230"/>
                  </a:lnTo>
                  <a:lnTo>
                    <a:pt x="60" y="230"/>
                  </a:lnTo>
                  <a:lnTo>
                    <a:pt x="55" y="230"/>
                  </a:lnTo>
                  <a:lnTo>
                    <a:pt x="51" y="230"/>
                  </a:lnTo>
                  <a:lnTo>
                    <a:pt x="47" y="230"/>
                  </a:lnTo>
                  <a:lnTo>
                    <a:pt x="43" y="230"/>
                  </a:lnTo>
                  <a:lnTo>
                    <a:pt x="40" y="230"/>
                  </a:lnTo>
                  <a:lnTo>
                    <a:pt x="36" y="230"/>
                  </a:lnTo>
                  <a:lnTo>
                    <a:pt x="32" y="230"/>
                  </a:lnTo>
                  <a:lnTo>
                    <a:pt x="30" y="230"/>
                  </a:lnTo>
                  <a:lnTo>
                    <a:pt x="22" y="230"/>
                  </a:lnTo>
                  <a:lnTo>
                    <a:pt x="17" y="230"/>
                  </a:lnTo>
                  <a:lnTo>
                    <a:pt x="11" y="230"/>
                  </a:lnTo>
                  <a:lnTo>
                    <a:pt x="9" y="230"/>
                  </a:lnTo>
                  <a:lnTo>
                    <a:pt x="2" y="230"/>
                  </a:lnTo>
                  <a:lnTo>
                    <a:pt x="0" y="228"/>
                  </a:lnTo>
                  <a:lnTo>
                    <a:pt x="0" y="226"/>
                  </a:lnTo>
                  <a:lnTo>
                    <a:pt x="3" y="224"/>
                  </a:lnTo>
                  <a:lnTo>
                    <a:pt x="7" y="222"/>
                  </a:lnTo>
                  <a:lnTo>
                    <a:pt x="11" y="222"/>
                  </a:lnTo>
                  <a:lnTo>
                    <a:pt x="15" y="220"/>
                  </a:lnTo>
                  <a:lnTo>
                    <a:pt x="21" y="220"/>
                  </a:lnTo>
                  <a:lnTo>
                    <a:pt x="24" y="218"/>
                  </a:lnTo>
                  <a:lnTo>
                    <a:pt x="32" y="218"/>
                  </a:lnTo>
                  <a:lnTo>
                    <a:pt x="38" y="216"/>
                  </a:lnTo>
                  <a:lnTo>
                    <a:pt x="45" y="214"/>
                  </a:lnTo>
                  <a:lnTo>
                    <a:pt x="49" y="214"/>
                  </a:lnTo>
                  <a:lnTo>
                    <a:pt x="53" y="213"/>
                  </a:lnTo>
                  <a:lnTo>
                    <a:pt x="59" y="213"/>
                  </a:lnTo>
                  <a:lnTo>
                    <a:pt x="62" y="213"/>
                  </a:lnTo>
                  <a:lnTo>
                    <a:pt x="66" y="213"/>
                  </a:lnTo>
                  <a:lnTo>
                    <a:pt x="70" y="211"/>
                  </a:lnTo>
                  <a:lnTo>
                    <a:pt x="76" y="211"/>
                  </a:lnTo>
                  <a:lnTo>
                    <a:pt x="80" y="211"/>
                  </a:lnTo>
                  <a:lnTo>
                    <a:pt x="83" y="209"/>
                  </a:lnTo>
                  <a:lnTo>
                    <a:pt x="89" y="209"/>
                  </a:lnTo>
                  <a:lnTo>
                    <a:pt x="93" y="207"/>
                  </a:lnTo>
                  <a:lnTo>
                    <a:pt x="99" y="207"/>
                  </a:lnTo>
                  <a:lnTo>
                    <a:pt x="102" y="207"/>
                  </a:lnTo>
                  <a:lnTo>
                    <a:pt x="108" y="205"/>
                  </a:lnTo>
                  <a:lnTo>
                    <a:pt x="112" y="205"/>
                  </a:lnTo>
                  <a:lnTo>
                    <a:pt x="118" y="205"/>
                  </a:lnTo>
                  <a:lnTo>
                    <a:pt x="123" y="205"/>
                  </a:lnTo>
                  <a:lnTo>
                    <a:pt x="129" y="203"/>
                  </a:lnTo>
                  <a:lnTo>
                    <a:pt x="133" y="203"/>
                  </a:lnTo>
                  <a:lnTo>
                    <a:pt x="138" y="203"/>
                  </a:lnTo>
                  <a:lnTo>
                    <a:pt x="144" y="203"/>
                  </a:lnTo>
                  <a:lnTo>
                    <a:pt x="150" y="201"/>
                  </a:lnTo>
                  <a:lnTo>
                    <a:pt x="156" y="201"/>
                  </a:lnTo>
                  <a:lnTo>
                    <a:pt x="161" y="201"/>
                  </a:lnTo>
                  <a:lnTo>
                    <a:pt x="165" y="199"/>
                  </a:lnTo>
                  <a:lnTo>
                    <a:pt x="171" y="199"/>
                  </a:lnTo>
                  <a:lnTo>
                    <a:pt x="176" y="199"/>
                  </a:lnTo>
                  <a:lnTo>
                    <a:pt x="182" y="199"/>
                  </a:lnTo>
                  <a:lnTo>
                    <a:pt x="188" y="197"/>
                  </a:lnTo>
                  <a:lnTo>
                    <a:pt x="194" y="197"/>
                  </a:lnTo>
                  <a:lnTo>
                    <a:pt x="197" y="197"/>
                  </a:lnTo>
                  <a:lnTo>
                    <a:pt x="205" y="197"/>
                  </a:lnTo>
                  <a:lnTo>
                    <a:pt x="209" y="195"/>
                  </a:lnTo>
                  <a:lnTo>
                    <a:pt x="214" y="195"/>
                  </a:lnTo>
                  <a:lnTo>
                    <a:pt x="220" y="195"/>
                  </a:lnTo>
                  <a:lnTo>
                    <a:pt x="226" y="195"/>
                  </a:lnTo>
                  <a:lnTo>
                    <a:pt x="232" y="193"/>
                  </a:lnTo>
                  <a:lnTo>
                    <a:pt x="237" y="193"/>
                  </a:lnTo>
                  <a:lnTo>
                    <a:pt x="241" y="193"/>
                  </a:lnTo>
                  <a:lnTo>
                    <a:pt x="249" y="193"/>
                  </a:lnTo>
                  <a:lnTo>
                    <a:pt x="253" y="192"/>
                  </a:lnTo>
                  <a:lnTo>
                    <a:pt x="258" y="192"/>
                  </a:lnTo>
                  <a:lnTo>
                    <a:pt x="262" y="190"/>
                  </a:lnTo>
                  <a:lnTo>
                    <a:pt x="268" y="190"/>
                  </a:lnTo>
                  <a:lnTo>
                    <a:pt x="272" y="188"/>
                  </a:lnTo>
                  <a:lnTo>
                    <a:pt x="277" y="188"/>
                  </a:lnTo>
                  <a:lnTo>
                    <a:pt x="281" y="186"/>
                  </a:lnTo>
                  <a:lnTo>
                    <a:pt x="287" y="186"/>
                  </a:lnTo>
                  <a:lnTo>
                    <a:pt x="291" y="184"/>
                  </a:lnTo>
                  <a:lnTo>
                    <a:pt x="296" y="184"/>
                  </a:lnTo>
                  <a:lnTo>
                    <a:pt x="300" y="182"/>
                  </a:lnTo>
                  <a:lnTo>
                    <a:pt x="306" y="182"/>
                  </a:lnTo>
                  <a:lnTo>
                    <a:pt x="310" y="180"/>
                  </a:lnTo>
                  <a:lnTo>
                    <a:pt x="315" y="180"/>
                  </a:lnTo>
                  <a:lnTo>
                    <a:pt x="319" y="178"/>
                  </a:lnTo>
                  <a:lnTo>
                    <a:pt x="325" y="178"/>
                  </a:lnTo>
                  <a:lnTo>
                    <a:pt x="329" y="176"/>
                  </a:lnTo>
                  <a:lnTo>
                    <a:pt x="332" y="174"/>
                  </a:lnTo>
                  <a:lnTo>
                    <a:pt x="336" y="173"/>
                  </a:lnTo>
                  <a:lnTo>
                    <a:pt x="342" y="173"/>
                  </a:lnTo>
                  <a:lnTo>
                    <a:pt x="346" y="171"/>
                  </a:lnTo>
                  <a:lnTo>
                    <a:pt x="349" y="169"/>
                  </a:lnTo>
                  <a:lnTo>
                    <a:pt x="353" y="167"/>
                  </a:lnTo>
                  <a:lnTo>
                    <a:pt x="359" y="167"/>
                  </a:lnTo>
                  <a:lnTo>
                    <a:pt x="361" y="165"/>
                  </a:lnTo>
                  <a:lnTo>
                    <a:pt x="367" y="163"/>
                  </a:lnTo>
                  <a:lnTo>
                    <a:pt x="370" y="161"/>
                  </a:lnTo>
                  <a:lnTo>
                    <a:pt x="374" y="161"/>
                  </a:lnTo>
                  <a:lnTo>
                    <a:pt x="378" y="159"/>
                  </a:lnTo>
                  <a:lnTo>
                    <a:pt x="382" y="157"/>
                  </a:lnTo>
                  <a:lnTo>
                    <a:pt x="388" y="155"/>
                  </a:lnTo>
                  <a:lnTo>
                    <a:pt x="391" y="155"/>
                  </a:lnTo>
                  <a:lnTo>
                    <a:pt x="397" y="152"/>
                  </a:lnTo>
                  <a:lnTo>
                    <a:pt x="405" y="148"/>
                  </a:lnTo>
                  <a:lnTo>
                    <a:pt x="412" y="144"/>
                  </a:lnTo>
                  <a:lnTo>
                    <a:pt x="420" y="140"/>
                  </a:lnTo>
                  <a:lnTo>
                    <a:pt x="426" y="136"/>
                  </a:lnTo>
                  <a:lnTo>
                    <a:pt x="433" y="135"/>
                  </a:lnTo>
                  <a:lnTo>
                    <a:pt x="441" y="131"/>
                  </a:lnTo>
                  <a:lnTo>
                    <a:pt x="448" y="127"/>
                  </a:lnTo>
                  <a:lnTo>
                    <a:pt x="454" y="123"/>
                  </a:lnTo>
                  <a:lnTo>
                    <a:pt x="460" y="121"/>
                  </a:lnTo>
                  <a:lnTo>
                    <a:pt x="465" y="116"/>
                  </a:lnTo>
                  <a:lnTo>
                    <a:pt x="473" y="114"/>
                  </a:lnTo>
                  <a:lnTo>
                    <a:pt x="479" y="110"/>
                  </a:lnTo>
                  <a:lnTo>
                    <a:pt x="484" y="108"/>
                  </a:lnTo>
                  <a:lnTo>
                    <a:pt x="490" y="104"/>
                  </a:lnTo>
                  <a:lnTo>
                    <a:pt x="496" y="102"/>
                  </a:lnTo>
                  <a:lnTo>
                    <a:pt x="502" y="98"/>
                  </a:lnTo>
                  <a:lnTo>
                    <a:pt x="507" y="95"/>
                  </a:lnTo>
                  <a:lnTo>
                    <a:pt x="511" y="91"/>
                  </a:lnTo>
                  <a:lnTo>
                    <a:pt x="517" y="87"/>
                  </a:lnTo>
                  <a:lnTo>
                    <a:pt x="523" y="83"/>
                  </a:lnTo>
                  <a:lnTo>
                    <a:pt x="528" y="79"/>
                  </a:lnTo>
                  <a:lnTo>
                    <a:pt x="532" y="74"/>
                  </a:lnTo>
                  <a:lnTo>
                    <a:pt x="538" y="72"/>
                  </a:lnTo>
                  <a:lnTo>
                    <a:pt x="543" y="66"/>
                  </a:lnTo>
                  <a:lnTo>
                    <a:pt x="547" y="62"/>
                  </a:lnTo>
                  <a:lnTo>
                    <a:pt x="553" y="59"/>
                  </a:lnTo>
                  <a:lnTo>
                    <a:pt x="559" y="53"/>
                  </a:lnTo>
                  <a:lnTo>
                    <a:pt x="562" y="49"/>
                  </a:lnTo>
                  <a:lnTo>
                    <a:pt x="566" y="45"/>
                  </a:lnTo>
                  <a:lnTo>
                    <a:pt x="572" y="41"/>
                  </a:lnTo>
                  <a:lnTo>
                    <a:pt x="576" y="38"/>
                  </a:lnTo>
                  <a:lnTo>
                    <a:pt x="580" y="34"/>
                  </a:lnTo>
                  <a:lnTo>
                    <a:pt x="583" y="30"/>
                  </a:lnTo>
                  <a:lnTo>
                    <a:pt x="587" y="26"/>
                  </a:lnTo>
                  <a:lnTo>
                    <a:pt x="591" y="22"/>
                  </a:lnTo>
                  <a:lnTo>
                    <a:pt x="599" y="15"/>
                  </a:lnTo>
                  <a:lnTo>
                    <a:pt x="604" y="11"/>
                  </a:lnTo>
                  <a:lnTo>
                    <a:pt x="610" y="5"/>
                  </a:lnTo>
                  <a:lnTo>
                    <a:pt x="614" y="2"/>
                  </a:lnTo>
                  <a:lnTo>
                    <a:pt x="619" y="0"/>
                  </a:lnTo>
                  <a:lnTo>
                    <a:pt x="623" y="2"/>
                  </a:lnTo>
                  <a:lnTo>
                    <a:pt x="625" y="2"/>
                  </a:lnTo>
                  <a:lnTo>
                    <a:pt x="627" y="5"/>
                  </a:lnTo>
                  <a:lnTo>
                    <a:pt x="629" y="9"/>
                  </a:lnTo>
                  <a:lnTo>
                    <a:pt x="633" y="17"/>
                  </a:lnTo>
                  <a:lnTo>
                    <a:pt x="633" y="19"/>
                  </a:lnTo>
                  <a:lnTo>
                    <a:pt x="633" y="22"/>
                  </a:lnTo>
                  <a:lnTo>
                    <a:pt x="633" y="28"/>
                  </a:lnTo>
                  <a:lnTo>
                    <a:pt x="635" y="32"/>
                  </a:lnTo>
                  <a:lnTo>
                    <a:pt x="635" y="36"/>
                  </a:lnTo>
                  <a:lnTo>
                    <a:pt x="635" y="41"/>
                  </a:lnTo>
                  <a:lnTo>
                    <a:pt x="635" y="47"/>
                  </a:lnTo>
                  <a:lnTo>
                    <a:pt x="637" y="53"/>
                  </a:lnTo>
                  <a:lnTo>
                    <a:pt x="635" y="59"/>
                  </a:lnTo>
                  <a:lnTo>
                    <a:pt x="635" y="64"/>
                  </a:lnTo>
                  <a:lnTo>
                    <a:pt x="635" y="68"/>
                  </a:lnTo>
                  <a:lnTo>
                    <a:pt x="635" y="74"/>
                  </a:lnTo>
                  <a:lnTo>
                    <a:pt x="635" y="79"/>
                  </a:lnTo>
                  <a:lnTo>
                    <a:pt x="635" y="85"/>
                  </a:lnTo>
                  <a:lnTo>
                    <a:pt x="633" y="91"/>
                  </a:lnTo>
                  <a:lnTo>
                    <a:pt x="633" y="97"/>
                  </a:lnTo>
                  <a:lnTo>
                    <a:pt x="633" y="102"/>
                  </a:lnTo>
                  <a:lnTo>
                    <a:pt x="631" y="106"/>
                  </a:lnTo>
                  <a:lnTo>
                    <a:pt x="631" y="112"/>
                  </a:lnTo>
                  <a:lnTo>
                    <a:pt x="629" y="117"/>
                  </a:lnTo>
                  <a:lnTo>
                    <a:pt x="629" y="121"/>
                  </a:lnTo>
                  <a:lnTo>
                    <a:pt x="627" y="125"/>
                  </a:lnTo>
                  <a:lnTo>
                    <a:pt x="627" y="131"/>
                  </a:lnTo>
                  <a:lnTo>
                    <a:pt x="625" y="135"/>
                  </a:lnTo>
                  <a:lnTo>
                    <a:pt x="625" y="1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52676" name="Freeform 100"/>
            <p:cNvSpPr>
              <a:spLocks/>
            </p:cNvSpPr>
            <p:nvPr/>
          </p:nvSpPr>
          <p:spPr bwMode="auto">
            <a:xfrm>
              <a:off x="4523" y="2366"/>
              <a:ext cx="194" cy="118"/>
            </a:xfrm>
            <a:custGeom>
              <a:avLst/>
              <a:gdLst/>
              <a:ahLst/>
              <a:cxnLst>
                <a:cxn ang="0">
                  <a:pos x="244" y="0"/>
                </a:cxn>
                <a:cxn ang="0">
                  <a:pos x="213" y="2"/>
                </a:cxn>
                <a:cxn ang="0">
                  <a:pos x="194" y="4"/>
                </a:cxn>
                <a:cxn ang="0">
                  <a:pos x="173" y="10"/>
                </a:cxn>
                <a:cxn ang="0">
                  <a:pos x="149" y="13"/>
                </a:cxn>
                <a:cxn ang="0">
                  <a:pos x="126" y="19"/>
                </a:cxn>
                <a:cxn ang="0">
                  <a:pos x="103" y="27"/>
                </a:cxn>
                <a:cxn ang="0">
                  <a:pos x="82" y="34"/>
                </a:cxn>
                <a:cxn ang="0">
                  <a:pos x="52" y="55"/>
                </a:cxn>
                <a:cxn ang="0">
                  <a:pos x="29" y="84"/>
                </a:cxn>
                <a:cxn ang="0">
                  <a:pos x="14" y="112"/>
                </a:cxn>
                <a:cxn ang="0">
                  <a:pos x="4" y="137"/>
                </a:cxn>
                <a:cxn ang="0">
                  <a:pos x="0" y="164"/>
                </a:cxn>
                <a:cxn ang="0">
                  <a:pos x="4" y="186"/>
                </a:cxn>
                <a:cxn ang="0">
                  <a:pos x="12" y="211"/>
                </a:cxn>
                <a:cxn ang="0">
                  <a:pos x="27" y="234"/>
                </a:cxn>
                <a:cxn ang="0">
                  <a:pos x="44" y="255"/>
                </a:cxn>
                <a:cxn ang="0">
                  <a:pos x="67" y="272"/>
                </a:cxn>
                <a:cxn ang="0">
                  <a:pos x="93" y="287"/>
                </a:cxn>
                <a:cxn ang="0">
                  <a:pos x="120" y="300"/>
                </a:cxn>
                <a:cxn ang="0">
                  <a:pos x="152" y="314"/>
                </a:cxn>
                <a:cxn ang="0">
                  <a:pos x="185" y="325"/>
                </a:cxn>
                <a:cxn ang="0">
                  <a:pos x="213" y="331"/>
                </a:cxn>
                <a:cxn ang="0">
                  <a:pos x="232" y="335"/>
                </a:cxn>
                <a:cxn ang="0">
                  <a:pos x="251" y="337"/>
                </a:cxn>
                <a:cxn ang="0">
                  <a:pos x="270" y="337"/>
                </a:cxn>
                <a:cxn ang="0">
                  <a:pos x="291" y="337"/>
                </a:cxn>
                <a:cxn ang="0">
                  <a:pos x="310" y="337"/>
                </a:cxn>
                <a:cxn ang="0">
                  <a:pos x="337" y="335"/>
                </a:cxn>
                <a:cxn ang="0">
                  <a:pos x="365" y="331"/>
                </a:cxn>
                <a:cxn ang="0">
                  <a:pos x="399" y="325"/>
                </a:cxn>
                <a:cxn ang="0">
                  <a:pos x="426" y="316"/>
                </a:cxn>
                <a:cxn ang="0">
                  <a:pos x="449" y="304"/>
                </a:cxn>
                <a:cxn ang="0">
                  <a:pos x="468" y="289"/>
                </a:cxn>
                <a:cxn ang="0">
                  <a:pos x="498" y="261"/>
                </a:cxn>
                <a:cxn ang="0">
                  <a:pos x="515" y="234"/>
                </a:cxn>
                <a:cxn ang="0">
                  <a:pos x="531" y="207"/>
                </a:cxn>
                <a:cxn ang="0">
                  <a:pos x="546" y="177"/>
                </a:cxn>
                <a:cxn ang="0">
                  <a:pos x="553" y="148"/>
                </a:cxn>
                <a:cxn ang="0">
                  <a:pos x="546" y="133"/>
                </a:cxn>
                <a:cxn ang="0">
                  <a:pos x="519" y="137"/>
                </a:cxn>
                <a:cxn ang="0">
                  <a:pos x="498" y="145"/>
                </a:cxn>
                <a:cxn ang="0">
                  <a:pos x="476" y="152"/>
                </a:cxn>
                <a:cxn ang="0">
                  <a:pos x="447" y="160"/>
                </a:cxn>
                <a:cxn ang="0">
                  <a:pos x="417" y="169"/>
                </a:cxn>
                <a:cxn ang="0">
                  <a:pos x="384" y="175"/>
                </a:cxn>
                <a:cxn ang="0">
                  <a:pos x="363" y="175"/>
                </a:cxn>
                <a:cxn ang="0">
                  <a:pos x="342" y="175"/>
                </a:cxn>
                <a:cxn ang="0">
                  <a:pos x="323" y="173"/>
                </a:cxn>
                <a:cxn ang="0">
                  <a:pos x="303" y="169"/>
                </a:cxn>
                <a:cxn ang="0">
                  <a:pos x="282" y="166"/>
                </a:cxn>
                <a:cxn ang="0">
                  <a:pos x="261" y="160"/>
                </a:cxn>
                <a:cxn ang="0">
                  <a:pos x="240" y="154"/>
                </a:cxn>
                <a:cxn ang="0">
                  <a:pos x="221" y="146"/>
                </a:cxn>
                <a:cxn ang="0">
                  <a:pos x="190" y="133"/>
                </a:cxn>
                <a:cxn ang="0">
                  <a:pos x="162" y="116"/>
                </a:cxn>
                <a:cxn ang="0">
                  <a:pos x="150" y="95"/>
                </a:cxn>
                <a:cxn ang="0">
                  <a:pos x="160" y="70"/>
                </a:cxn>
                <a:cxn ang="0">
                  <a:pos x="183" y="48"/>
                </a:cxn>
                <a:cxn ang="0">
                  <a:pos x="211" y="27"/>
                </a:cxn>
                <a:cxn ang="0">
                  <a:pos x="238" y="12"/>
                </a:cxn>
                <a:cxn ang="0">
                  <a:pos x="257" y="0"/>
                </a:cxn>
              </a:cxnLst>
              <a:rect l="0" t="0" r="r" b="b"/>
              <a:pathLst>
                <a:path w="553" h="337">
                  <a:moveTo>
                    <a:pt x="259" y="0"/>
                  </a:moveTo>
                  <a:lnTo>
                    <a:pt x="257" y="0"/>
                  </a:lnTo>
                  <a:lnTo>
                    <a:pt x="251" y="0"/>
                  </a:lnTo>
                  <a:lnTo>
                    <a:pt x="247" y="0"/>
                  </a:lnTo>
                  <a:lnTo>
                    <a:pt x="244" y="0"/>
                  </a:lnTo>
                  <a:lnTo>
                    <a:pt x="238" y="0"/>
                  </a:lnTo>
                  <a:lnTo>
                    <a:pt x="232" y="2"/>
                  </a:lnTo>
                  <a:lnTo>
                    <a:pt x="225" y="2"/>
                  </a:lnTo>
                  <a:lnTo>
                    <a:pt x="217" y="2"/>
                  </a:lnTo>
                  <a:lnTo>
                    <a:pt x="213" y="2"/>
                  </a:lnTo>
                  <a:lnTo>
                    <a:pt x="211" y="2"/>
                  </a:lnTo>
                  <a:lnTo>
                    <a:pt x="206" y="4"/>
                  </a:lnTo>
                  <a:lnTo>
                    <a:pt x="204" y="4"/>
                  </a:lnTo>
                  <a:lnTo>
                    <a:pt x="198" y="4"/>
                  </a:lnTo>
                  <a:lnTo>
                    <a:pt x="194" y="4"/>
                  </a:lnTo>
                  <a:lnTo>
                    <a:pt x="190" y="6"/>
                  </a:lnTo>
                  <a:lnTo>
                    <a:pt x="185" y="6"/>
                  </a:lnTo>
                  <a:lnTo>
                    <a:pt x="181" y="6"/>
                  </a:lnTo>
                  <a:lnTo>
                    <a:pt x="177" y="8"/>
                  </a:lnTo>
                  <a:lnTo>
                    <a:pt x="173" y="10"/>
                  </a:lnTo>
                  <a:lnTo>
                    <a:pt x="168" y="10"/>
                  </a:lnTo>
                  <a:lnTo>
                    <a:pt x="162" y="10"/>
                  </a:lnTo>
                  <a:lnTo>
                    <a:pt x="158" y="12"/>
                  </a:lnTo>
                  <a:lnTo>
                    <a:pt x="152" y="12"/>
                  </a:lnTo>
                  <a:lnTo>
                    <a:pt x="149" y="13"/>
                  </a:lnTo>
                  <a:lnTo>
                    <a:pt x="145" y="13"/>
                  </a:lnTo>
                  <a:lnTo>
                    <a:pt x="139" y="15"/>
                  </a:lnTo>
                  <a:lnTo>
                    <a:pt x="133" y="15"/>
                  </a:lnTo>
                  <a:lnTo>
                    <a:pt x="129" y="17"/>
                  </a:lnTo>
                  <a:lnTo>
                    <a:pt x="126" y="19"/>
                  </a:lnTo>
                  <a:lnTo>
                    <a:pt x="120" y="19"/>
                  </a:lnTo>
                  <a:lnTo>
                    <a:pt x="116" y="21"/>
                  </a:lnTo>
                  <a:lnTo>
                    <a:pt x="112" y="23"/>
                  </a:lnTo>
                  <a:lnTo>
                    <a:pt x="107" y="25"/>
                  </a:lnTo>
                  <a:lnTo>
                    <a:pt x="103" y="27"/>
                  </a:lnTo>
                  <a:lnTo>
                    <a:pt x="99" y="29"/>
                  </a:lnTo>
                  <a:lnTo>
                    <a:pt x="95" y="31"/>
                  </a:lnTo>
                  <a:lnTo>
                    <a:pt x="91" y="32"/>
                  </a:lnTo>
                  <a:lnTo>
                    <a:pt x="86" y="34"/>
                  </a:lnTo>
                  <a:lnTo>
                    <a:pt x="82" y="34"/>
                  </a:lnTo>
                  <a:lnTo>
                    <a:pt x="78" y="36"/>
                  </a:lnTo>
                  <a:lnTo>
                    <a:pt x="71" y="42"/>
                  </a:lnTo>
                  <a:lnTo>
                    <a:pt x="63" y="46"/>
                  </a:lnTo>
                  <a:lnTo>
                    <a:pt x="57" y="50"/>
                  </a:lnTo>
                  <a:lnTo>
                    <a:pt x="52" y="55"/>
                  </a:lnTo>
                  <a:lnTo>
                    <a:pt x="46" y="61"/>
                  </a:lnTo>
                  <a:lnTo>
                    <a:pt x="42" y="67"/>
                  </a:lnTo>
                  <a:lnTo>
                    <a:pt x="36" y="72"/>
                  </a:lnTo>
                  <a:lnTo>
                    <a:pt x="33" y="78"/>
                  </a:lnTo>
                  <a:lnTo>
                    <a:pt x="29" y="84"/>
                  </a:lnTo>
                  <a:lnTo>
                    <a:pt x="25" y="89"/>
                  </a:lnTo>
                  <a:lnTo>
                    <a:pt x="21" y="95"/>
                  </a:lnTo>
                  <a:lnTo>
                    <a:pt x="19" y="101"/>
                  </a:lnTo>
                  <a:lnTo>
                    <a:pt x="15" y="107"/>
                  </a:lnTo>
                  <a:lnTo>
                    <a:pt x="14" y="112"/>
                  </a:lnTo>
                  <a:lnTo>
                    <a:pt x="12" y="116"/>
                  </a:lnTo>
                  <a:lnTo>
                    <a:pt x="8" y="122"/>
                  </a:lnTo>
                  <a:lnTo>
                    <a:pt x="6" y="127"/>
                  </a:lnTo>
                  <a:lnTo>
                    <a:pt x="6" y="133"/>
                  </a:lnTo>
                  <a:lnTo>
                    <a:pt x="4" y="137"/>
                  </a:lnTo>
                  <a:lnTo>
                    <a:pt x="2" y="143"/>
                  </a:lnTo>
                  <a:lnTo>
                    <a:pt x="2" y="148"/>
                  </a:lnTo>
                  <a:lnTo>
                    <a:pt x="2" y="154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0" y="167"/>
                  </a:lnTo>
                  <a:lnTo>
                    <a:pt x="0" y="173"/>
                  </a:lnTo>
                  <a:lnTo>
                    <a:pt x="0" y="177"/>
                  </a:lnTo>
                  <a:lnTo>
                    <a:pt x="2" y="183"/>
                  </a:lnTo>
                  <a:lnTo>
                    <a:pt x="4" y="186"/>
                  </a:lnTo>
                  <a:lnTo>
                    <a:pt x="6" y="192"/>
                  </a:lnTo>
                  <a:lnTo>
                    <a:pt x="6" y="196"/>
                  </a:lnTo>
                  <a:lnTo>
                    <a:pt x="8" y="202"/>
                  </a:lnTo>
                  <a:lnTo>
                    <a:pt x="10" y="205"/>
                  </a:lnTo>
                  <a:lnTo>
                    <a:pt x="12" y="211"/>
                  </a:lnTo>
                  <a:lnTo>
                    <a:pt x="14" y="215"/>
                  </a:lnTo>
                  <a:lnTo>
                    <a:pt x="17" y="221"/>
                  </a:lnTo>
                  <a:lnTo>
                    <a:pt x="19" y="224"/>
                  </a:lnTo>
                  <a:lnTo>
                    <a:pt x="23" y="230"/>
                  </a:lnTo>
                  <a:lnTo>
                    <a:pt x="27" y="234"/>
                  </a:lnTo>
                  <a:lnTo>
                    <a:pt x="29" y="238"/>
                  </a:lnTo>
                  <a:lnTo>
                    <a:pt x="33" y="242"/>
                  </a:lnTo>
                  <a:lnTo>
                    <a:pt x="36" y="247"/>
                  </a:lnTo>
                  <a:lnTo>
                    <a:pt x="40" y="249"/>
                  </a:lnTo>
                  <a:lnTo>
                    <a:pt x="44" y="255"/>
                  </a:lnTo>
                  <a:lnTo>
                    <a:pt x="50" y="257"/>
                  </a:lnTo>
                  <a:lnTo>
                    <a:pt x="53" y="262"/>
                  </a:lnTo>
                  <a:lnTo>
                    <a:pt x="57" y="264"/>
                  </a:lnTo>
                  <a:lnTo>
                    <a:pt x="63" y="268"/>
                  </a:lnTo>
                  <a:lnTo>
                    <a:pt x="67" y="272"/>
                  </a:lnTo>
                  <a:lnTo>
                    <a:pt x="72" y="276"/>
                  </a:lnTo>
                  <a:lnTo>
                    <a:pt x="76" y="278"/>
                  </a:lnTo>
                  <a:lnTo>
                    <a:pt x="82" y="281"/>
                  </a:lnTo>
                  <a:lnTo>
                    <a:pt x="86" y="285"/>
                  </a:lnTo>
                  <a:lnTo>
                    <a:pt x="93" y="287"/>
                  </a:lnTo>
                  <a:lnTo>
                    <a:pt x="97" y="291"/>
                  </a:lnTo>
                  <a:lnTo>
                    <a:pt x="103" y="293"/>
                  </a:lnTo>
                  <a:lnTo>
                    <a:pt x="109" y="297"/>
                  </a:lnTo>
                  <a:lnTo>
                    <a:pt x="114" y="299"/>
                  </a:lnTo>
                  <a:lnTo>
                    <a:pt x="120" y="300"/>
                  </a:lnTo>
                  <a:lnTo>
                    <a:pt x="126" y="304"/>
                  </a:lnTo>
                  <a:lnTo>
                    <a:pt x="133" y="306"/>
                  </a:lnTo>
                  <a:lnTo>
                    <a:pt x="139" y="310"/>
                  </a:lnTo>
                  <a:lnTo>
                    <a:pt x="145" y="312"/>
                  </a:lnTo>
                  <a:lnTo>
                    <a:pt x="152" y="314"/>
                  </a:lnTo>
                  <a:lnTo>
                    <a:pt x="158" y="316"/>
                  </a:lnTo>
                  <a:lnTo>
                    <a:pt x="164" y="319"/>
                  </a:lnTo>
                  <a:lnTo>
                    <a:pt x="169" y="321"/>
                  </a:lnTo>
                  <a:lnTo>
                    <a:pt x="177" y="323"/>
                  </a:lnTo>
                  <a:lnTo>
                    <a:pt x="185" y="325"/>
                  </a:lnTo>
                  <a:lnTo>
                    <a:pt x="192" y="327"/>
                  </a:lnTo>
                  <a:lnTo>
                    <a:pt x="198" y="329"/>
                  </a:lnTo>
                  <a:lnTo>
                    <a:pt x="206" y="331"/>
                  </a:lnTo>
                  <a:lnTo>
                    <a:pt x="209" y="331"/>
                  </a:lnTo>
                  <a:lnTo>
                    <a:pt x="213" y="331"/>
                  </a:lnTo>
                  <a:lnTo>
                    <a:pt x="217" y="331"/>
                  </a:lnTo>
                  <a:lnTo>
                    <a:pt x="221" y="333"/>
                  </a:lnTo>
                  <a:lnTo>
                    <a:pt x="225" y="333"/>
                  </a:lnTo>
                  <a:lnTo>
                    <a:pt x="228" y="335"/>
                  </a:lnTo>
                  <a:lnTo>
                    <a:pt x="232" y="335"/>
                  </a:lnTo>
                  <a:lnTo>
                    <a:pt x="236" y="335"/>
                  </a:lnTo>
                  <a:lnTo>
                    <a:pt x="240" y="335"/>
                  </a:lnTo>
                  <a:lnTo>
                    <a:pt x="244" y="335"/>
                  </a:lnTo>
                  <a:lnTo>
                    <a:pt x="247" y="337"/>
                  </a:lnTo>
                  <a:lnTo>
                    <a:pt x="251" y="337"/>
                  </a:lnTo>
                  <a:lnTo>
                    <a:pt x="255" y="337"/>
                  </a:lnTo>
                  <a:lnTo>
                    <a:pt x="259" y="337"/>
                  </a:lnTo>
                  <a:lnTo>
                    <a:pt x="263" y="337"/>
                  </a:lnTo>
                  <a:lnTo>
                    <a:pt x="266" y="337"/>
                  </a:lnTo>
                  <a:lnTo>
                    <a:pt x="270" y="337"/>
                  </a:lnTo>
                  <a:lnTo>
                    <a:pt x="274" y="337"/>
                  </a:lnTo>
                  <a:lnTo>
                    <a:pt x="280" y="337"/>
                  </a:lnTo>
                  <a:lnTo>
                    <a:pt x="283" y="337"/>
                  </a:lnTo>
                  <a:lnTo>
                    <a:pt x="287" y="337"/>
                  </a:lnTo>
                  <a:lnTo>
                    <a:pt x="291" y="337"/>
                  </a:lnTo>
                  <a:lnTo>
                    <a:pt x="295" y="337"/>
                  </a:lnTo>
                  <a:lnTo>
                    <a:pt x="299" y="337"/>
                  </a:lnTo>
                  <a:lnTo>
                    <a:pt x="303" y="337"/>
                  </a:lnTo>
                  <a:lnTo>
                    <a:pt x="306" y="337"/>
                  </a:lnTo>
                  <a:lnTo>
                    <a:pt x="310" y="337"/>
                  </a:lnTo>
                  <a:lnTo>
                    <a:pt x="316" y="337"/>
                  </a:lnTo>
                  <a:lnTo>
                    <a:pt x="322" y="335"/>
                  </a:lnTo>
                  <a:lnTo>
                    <a:pt x="329" y="335"/>
                  </a:lnTo>
                  <a:lnTo>
                    <a:pt x="333" y="335"/>
                  </a:lnTo>
                  <a:lnTo>
                    <a:pt x="337" y="335"/>
                  </a:lnTo>
                  <a:lnTo>
                    <a:pt x="341" y="335"/>
                  </a:lnTo>
                  <a:lnTo>
                    <a:pt x="344" y="335"/>
                  </a:lnTo>
                  <a:lnTo>
                    <a:pt x="352" y="333"/>
                  </a:lnTo>
                  <a:lnTo>
                    <a:pt x="360" y="331"/>
                  </a:lnTo>
                  <a:lnTo>
                    <a:pt x="365" y="331"/>
                  </a:lnTo>
                  <a:lnTo>
                    <a:pt x="373" y="329"/>
                  </a:lnTo>
                  <a:lnTo>
                    <a:pt x="379" y="327"/>
                  </a:lnTo>
                  <a:lnTo>
                    <a:pt x="386" y="327"/>
                  </a:lnTo>
                  <a:lnTo>
                    <a:pt x="392" y="325"/>
                  </a:lnTo>
                  <a:lnTo>
                    <a:pt x="399" y="325"/>
                  </a:lnTo>
                  <a:lnTo>
                    <a:pt x="405" y="321"/>
                  </a:lnTo>
                  <a:lnTo>
                    <a:pt x="411" y="321"/>
                  </a:lnTo>
                  <a:lnTo>
                    <a:pt x="417" y="319"/>
                  </a:lnTo>
                  <a:lnTo>
                    <a:pt x="422" y="319"/>
                  </a:lnTo>
                  <a:lnTo>
                    <a:pt x="426" y="316"/>
                  </a:lnTo>
                  <a:lnTo>
                    <a:pt x="430" y="314"/>
                  </a:lnTo>
                  <a:lnTo>
                    <a:pt x="436" y="312"/>
                  </a:lnTo>
                  <a:lnTo>
                    <a:pt x="439" y="310"/>
                  </a:lnTo>
                  <a:lnTo>
                    <a:pt x="445" y="306"/>
                  </a:lnTo>
                  <a:lnTo>
                    <a:pt x="449" y="304"/>
                  </a:lnTo>
                  <a:lnTo>
                    <a:pt x="453" y="300"/>
                  </a:lnTo>
                  <a:lnTo>
                    <a:pt x="457" y="299"/>
                  </a:lnTo>
                  <a:lnTo>
                    <a:pt x="460" y="297"/>
                  </a:lnTo>
                  <a:lnTo>
                    <a:pt x="464" y="293"/>
                  </a:lnTo>
                  <a:lnTo>
                    <a:pt x="468" y="289"/>
                  </a:lnTo>
                  <a:lnTo>
                    <a:pt x="472" y="287"/>
                  </a:lnTo>
                  <a:lnTo>
                    <a:pt x="479" y="281"/>
                  </a:lnTo>
                  <a:lnTo>
                    <a:pt x="487" y="274"/>
                  </a:lnTo>
                  <a:lnTo>
                    <a:pt x="493" y="266"/>
                  </a:lnTo>
                  <a:lnTo>
                    <a:pt x="498" y="261"/>
                  </a:lnTo>
                  <a:lnTo>
                    <a:pt x="504" y="253"/>
                  </a:lnTo>
                  <a:lnTo>
                    <a:pt x="510" y="245"/>
                  </a:lnTo>
                  <a:lnTo>
                    <a:pt x="512" y="242"/>
                  </a:lnTo>
                  <a:lnTo>
                    <a:pt x="514" y="238"/>
                  </a:lnTo>
                  <a:lnTo>
                    <a:pt x="515" y="234"/>
                  </a:lnTo>
                  <a:lnTo>
                    <a:pt x="519" y="230"/>
                  </a:lnTo>
                  <a:lnTo>
                    <a:pt x="523" y="223"/>
                  </a:lnTo>
                  <a:lnTo>
                    <a:pt x="527" y="215"/>
                  </a:lnTo>
                  <a:lnTo>
                    <a:pt x="529" y="211"/>
                  </a:lnTo>
                  <a:lnTo>
                    <a:pt x="531" y="207"/>
                  </a:lnTo>
                  <a:lnTo>
                    <a:pt x="533" y="204"/>
                  </a:lnTo>
                  <a:lnTo>
                    <a:pt x="534" y="200"/>
                  </a:lnTo>
                  <a:lnTo>
                    <a:pt x="538" y="192"/>
                  </a:lnTo>
                  <a:lnTo>
                    <a:pt x="542" y="185"/>
                  </a:lnTo>
                  <a:lnTo>
                    <a:pt x="546" y="177"/>
                  </a:lnTo>
                  <a:lnTo>
                    <a:pt x="548" y="171"/>
                  </a:lnTo>
                  <a:lnTo>
                    <a:pt x="550" y="166"/>
                  </a:lnTo>
                  <a:lnTo>
                    <a:pt x="552" y="160"/>
                  </a:lnTo>
                  <a:lnTo>
                    <a:pt x="553" y="152"/>
                  </a:lnTo>
                  <a:lnTo>
                    <a:pt x="553" y="148"/>
                  </a:lnTo>
                  <a:lnTo>
                    <a:pt x="553" y="145"/>
                  </a:lnTo>
                  <a:lnTo>
                    <a:pt x="553" y="141"/>
                  </a:lnTo>
                  <a:lnTo>
                    <a:pt x="552" y="137"/>
                  </a:lnTo>
                  <a:lnTo>
                    <a:pt x="550" y="135"/>
                  </a:lnTo>
                  <a:lnTo>
                    <a:pt x="546" y="133"/>
                  </a:lnTo>
                  <a:lnTo>
                    <a:pt x="542" y="133"/>
                  </a:lnTo>
                  <a:lnTo>
                    <a:pt x="538" y="133"/>
                  </a:lnTo>
                  <a:lnTo>
                    <a:pt x="533" y="133"/>
                  </a:lnTo>
                  <a:lnTo>
                    <a:pt x="527" y="135"/>
                  </a:lnTo>
                  <a:lnTo>
                    <a:pt x="519" y="137"/>
                  </a:lnTo>
                  <a:lnTo>
                    <a:pt x="515" y="139"/>
                  </a:lnTo>
                  <a:lnTo>
                    <a:pt x="512" y="141"/>
                  </a:lnTo>
                  <a:lnTo>
                    <a:pt x="508" y="141"/>
                  </a:lnTo>
                  <a:lnTo>
                    <a:pt x="504" y="143"/>
                  </a:lnTo>
                  <a:lnTo>
                    <a:pt x="498" y="145"/>
                  </a:lnTo>
                  <a:lnTo>
                    <a:pt x="495" y="145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1" y="150"/>
                  </a:lnTo>
                  <a:lnTo>
                    <a:pt x="476" y="152"/>
                  </a:lnTo>
                  <a:lnTo>
                    <a:pt x="470" y="154"/>
                  </a:lnTo>
                  <a:lnTo>
                    <a:pt x="466" y="156"/>
                  </a:lnTo>
                  <a:lnTo>
                    <a:pt x="458" y="158"/>
                  </a:lnTo>
                  <a:lnTo>
                    <a:pt x="453" y="160"/>
                  </a:lnTo>
                  <a:lnTo>
                    <a:pt x="447" y="160"/>
                  </a:lnTo>
                  <a:lnTo>
                    <a:pt x="443" y="162"/>
                  </a:lnTo>
                  <a:lnTo>
                    <a:pt x="436" y="164"/>
                  </a:lnTo>
                  <a:lnTo>
                    <a:pt x="430" y="166"/>
                  </a:lnTo>
                  <a:lnTo>
                    <a:pt x="424" y="167"/>
                  </a:lnTo>
                  <a:lnTo>
                    <a:pt x="417" y="169"/>
                  </a:lnTo>
                  <a:lnTo>
                    <a:pt x="411" y="169"/>
                  </a:lnTo>
                  <a:lnTo>
                    <a:pt x="405" y="171"/>
                  </a:lnTo>
                  <a:lnTo>
                    <a:pt x="399" y="173"/>
                  </a:lnTo>
                  <a:lnTo>
                    <a:pt x="392" y="173"/>
                  </a:lnTo>
                  <a:lnTo>
                    <a:pt x="384" y="175"/>
                  </a:lnTo>
                  <a:lnTo>
                    <a:pt x="379" y="175"/>
                  </a:lnTo>
                  <a:lnTo>
                    <a:pt x="373" y="175"/>
                  </a:lnTo>
                  <a:lnTo>
                    <a:pt x="371" y="175"/>
                  </a:lnTo>
                  <a:lnTo>
                    <a:pt x="365" y="175"/>
                  </a:lnTo>
                  <a:lnTo>
                    <a:pt x="363" y="175"/>
                  </a:lnTo>
                  <a:lnTo>
                    <a:pt x="360" y="175"/>
                  </a:lnTo>
                  <a:lnTo>
                    <a:pt x="354" y="175"/>
                  </a:lnTo>
                  <a:lnTo>
                    <a:pt x="350" y="175"/>
                  </a:lnTo>
                  <a:lnTo>
                    <a:pt x="346" y="175"/>
                  </a:lnTo>
                  <a:lnTo>
                    <a:pt x="342" y="175"/>
                  </a:lnTo>
                  <a:lnTo>
                    <a:pt x="339" y="175"/>
                  </a:lnTo>
                  <a:lnTo>
                    <a:pt x="335" y="175"/>
                  </a:lnTo>
                  <a:lnTo>
                    <a:pt x="331" y="175"/>
                  </a:lnTo>
                  <a:lnTo>
                    <a:pt x="327" y="173"/>
                  </a:lnTo>
                  <a:lnTo>
                    <a:pt x="323" y="173"/>
                  </a:lnTo>
                  <a:lnTo>
                    <a:pt x="318" y="173"/>
                  </a:lnTo>
                  <a:lnTo>
                    <a:pt x="314" y="171"/>
                  </a:lnTo>
                  <a:lnTo>
                    <a:pt x="310" y="171"/>
                  </a:lnTo>
                  <a:lnTo>
                    <a:pt x="306" y="171"/>
                  </a:lnTo>
                  <a:lnTo>
                    <a:pt x="303" y="169"/>
                  </a:lnTo>
                  <a:lnTo>
                    <a:pt x="297" y="169"/>
                  </a:lnTo>
                  <a:lnTo>
                    <a:pt x="293" y="167"/>
                  </a:lnTo>
                  <a:lnTo>
                    <a:pt x="289" y="167"/>
                  </a:lnTo>
                  <a:lnTo>
                    <a:pt x="285" y="167"/>
                  </a:lnTo>
                  <a:lnTo>
                    <a:pt x="282" y="166"/>
                  </a:lnTo>
                  <a:lnTo>
                    <a:pt x="278" y="166"/>
                  </a:lnTo>
                  <a:lnTo>
                    <a:pt x="272" y="164"/>
                  </a:lnTo>
                  <a:lnTo>
                    <a:pt x="268" y="164"/>
                  </a:lnTo>
                  <a:lnTo>
                    <a:pt x="264" y="162"/>
                  </a:lnTo>
                  <a:lnTo>
                    <a:pt x="261" y="160"/>
                  </a:lnTo>
                  <a:lnTo>
                    <a:pt x="257" y="160"/>
                  </a:lnTo>
                  <a:lnTo>
                    <a:pt x="251" y="158"/>
                  </a:lnTo>
                  <a:lnTo>
                    <a:pt x="247" y="158"/>
                  </a:lnTo>
                  <a:lnTo>
                    <a:pt x="244" y="156"/>
                  </a:lnTo>
                  <a:lnTo>
                    <a:pt x="240" y="154"/>
                  </a:lnTo>
                  <a:lnTo>
                    <a:pt x="236" y="152"/>
                  </a:lnTo>
                  <a:lnTo>
                    <a:pt x="232" y="152"/>
                  </a:lnTo>
                  <a:lnTo>
                    <a:pt x="228" y="150"/>
                  </a:lnTo>
                  <a:lnTo>
                    <a:pt x="223" y="148"/>
                  </a:lnTo>
                  <a:lnTo>
                    <a:pt x="221" y="146"/>
                  </a:lnTo>
                  <a:lnTo>
                    <a:pt x="217" y="146"/>
                  </a:lnTo>
                  <a:lnTo>
                    <a:pt x="209" y="143"/>
                  </a:lnTo>
                  <a:lnTo>
                    <a:pt x="204" y="141"/>
                  </a:lnTo>
                  <a:lnTo>
                    <a:pt x="196" y="137"/>
                  </a:lnTo>
                  <a:lnTo>
                    <a:pt x="190" y="133"/>
                  </a:lnTo>
                  <a:lnTo>
                    <a:pt x="183" y="129"/>
                  </a:lnTo>
                  <a:lnTo>
                    <a:pt x="177" y="126"/>
                  </a:lnTo>
                  <a:lnTo>
                    <a:pt x="171" y="122"/>
                  </a:lnTo>
                  <a:lnTo>
                    <a:pt x="168" y="120"/>
                  </a:lnTo>
                  <a:lnTo>
                    <a:pt x="162" y="116"/>
                  </a:lnTo>
                  <a:lnTo>
                    <a:pt x="160" y="112"/>
                  </a:lnTo>
                  <a:lnTo>
                    <a:pt x="154" y="107"/>
                  </a:lnTo>
                  <a:lnTo>
                    <a:pt x="152" y="103"/>
                  </a:lnTo>
                  <a:lnTo>
                    <a:pt x="150" y="99"/>
                  </a:lnTo>
                  <a:lnTo>
                    <a:pt x="150" y="95"/>
                  </a:lnTo>
                  <a:lnTo>
                    <a:pt x="150" y="89"/>
                  </a:lnTo>
                  <a:lnTo>
                    <a:pt x="152" y="86"/>
                  </a:lnTo>
                  <a:lnTo>
                    <a:pt x="154" y="80"/>
                  </a:lnTo>
                  <a:lnTo>
                    <a:pt x="156" y="76"/>
                  </a:lnTo>
                  <a:lnTo>
                    <a:pt x="160" y="70"/>
                  </a:lnTo>
                  <a:lnTo>
                    <a:pt x="164" y="67"/>
                  </a:lnTo>
                  <a:lnTo>
                    <a:pt x="168" y="61"/>
                  </a:lnTo>
                  <a:lnTo>
                    <a:pt x="173" y="57"/>
                  </a:lnTo>
                  <a:lnTo>
                    <a:pt x="177" y="53"/>
                  </a:lnTo>
                  <a:lnTo>
                    <a:pt x="183" y="48"/>
                  </a:lnTo>
                  <a:lnTo>
                    <a:pt x="187" y="44"/>
                  </a:lnTo>
                  <a:lnTo>
                    <a:pt x="194" y="40"/>
                  </a:lnTo>
                  <a:lnTo>
                    <a:pt x="200" y="34"/>
                  </a:lnTo>
                  <a:lnTo>
                    <a:pt x="206" y="31"/>
                  </a:lnTo>
                  <a:lnTo>
                    <a:pt x="211" y="27"/>
                  </a:lnTo>
                  <a:lnTo>
                    <a:pt x="217" y="23"/>
                  </a:lnTo>
                  <a:lnTo>
                    <a:pt x="221" y="19"/>
                  </a:lnTo>
                  <a:lnTo>
                    <a:pt x="226" y="15"/>
                  </a:lnTo>
                  <a:lnTo>
                    <a:pt x="232" y="13"/>
                  </a:lnTo>
                  <a:lnTo>
                    <a:pt x="238" y="12"/>
                  </a:lnTo>
                  <a:lnTo>
                    <a:pt x="242" y="8"/>
                  </a:lnTo>
                  <a:lnTo>
                    <a:pt x="247" y="6"/>
                  </a:lnTo>
                  <a:lnTo>
                    <a:pt x="249" y="4"/>
                  </a:lnTo>
                  <a:lnTo>
                    <a:pt x="253" y="2"/>
                  </a:lnTo>
                  <a:lnTo>
                    <a:pt x="257" y="0"/>
                  </a:lnTo>
                  <a:lnTo>
                    <a:pt x="259" y="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52677" name="Freeform 101"/>
            <p:cNvSpPr>
              <a:spLocks/>
            </p:cNvSpPr>
            <p:nvPr/>
          </p:nvSpPr>
          <p:spPr bwMode="auto">
            <a:xfrm>
              <a:off x="4949" y="2371"/>
              <a:ext cx="38" cy="61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0" y="6"/>
                </a:cxn>
                <a:cxn ang="0">
                  <a:pos x="23" y="14"/>
                </a:cxn>
                <a:cxn ang="0">
                  <a:pos x="29" y="18"/>
                </a:cxn>
                <a:cxn ang="0">
                  <a:pos x="36" y="23"/>
                </a:cxn>
                <a:cxn ang="0">
                  <a:pos x="44" y="27"/>
                </a:cxn>
                <a:cxn ang="0">
                  <a:pos x="51" y="33"/>
                </a:cxn>
                <a:cxn ang="0">
                  <a:pos x="59" y="38"/>
                </a:cxn>
                <a:cxn ang="0">
                  <a:pos x="67" y="44"/>
                </a:cxn>
                <a:cxn ang="0">
                  <a:pos x="80" y="57"/>
                </a:cxn>
                <a:cxn ang="0">
                  <a:pos x="91" y="69"/>
                </a:cxn>
                <a:cxn ang="0">
                  <a:pos x="99" y="80"/>
                </a:cxn>
                <a:cxn ang="0">
                  <a:pos x="105" y="94"/>
                </a:cxn>
                <a:cxn ang="0">
                  <a:pos x="108" y="107"/>
                </a:cxn>
                <a:cxn ang="0">
                  <a:pos x="108" y="120"/>
                </a:cxn>
                <a:cxn ang="0">
                  <a:pos x="107" y="132"/>
                </a:cxn>
                <a:cxn ang="0">
                  <a:pos x="103" y="141"/>
                </a:cxn>
                <a:cxn ang="0">
                  <a:pos x="97" y="151"/>
                </a:cxn>
                <a:cxn ang="0">
                  <a:pos x="88" y="158"/>
                </a:cxn>
                <a:cxn ang="0">
                  <a:pos x="76" y="162"/>
                </a:cxn>
                <a:cxn ang="0">
                  <a:pos x="63" y="166"/>
                </a:cxn>
                <a:cxn ang="0">
                  <a:pos x="48" y="168"/>
                </a:cxn>
                <a:cxn ang="0">
                  <a:pos x="34" y="170"/>
                </a:cxn>
                <a:cxn ang="0">
                  <a:pos x="19" y="172"/>
                </a:cxn>
                <a:cxn ang="0">
                  <a:pos x="10" y="173"/>
                </a:cxn>
                <a:cxn ang="0">
                  <a:pos x="2" y="175"/>
                </a:cxn>
                <a:cxn ang="0">
                  <a:pos x="0" y="175"/>
                </a:cxn>
                <a:cxn ang="0">
                  <a:pos x="0" y="172"/>
                </a:cxn>
                <a:cxn ang="0">
                  <a:pos x="2" y="164"/>
                </a:cxn>
                <a:cxn ang="0">
                  <a:pos x="4" y="151"/>
                </a:cxn>
                <a:cxn ang="0">
                  <a:pos x="4" y="143"/>
                </a:cxn>
                <a:cxn ang="0">
                  <a:pos x="6" y="135"/>
                </a:cxn>
                <a:cxn ang="0">
                  <a:pos x="6" y="126"/>
                </a:cxn>
                <a:cxn ang="0">
                  <a:pos x="6" y="116"/>
                </a:cxn>
                <a:cxn ang="0">
                  <a:pos x="6" y="107"/>
                </a:cxn>
                <a:cxn ang="0">
                  <a:pos x="8" y="99"/>
                </a:cxn>
                <a:cxn ang="0">
                  <a:pos x="8" y="90"/>
                </a:cxn>
                <a:cxn ang="0">
                  <a:pos x="10" y="82"/>
                </a:cxn>
                <a:cxn ang="0">
                  <a:pos x="10" y="73"/>
                </a:cxn>
                <a:cxn ang="0">
                  <a:pos x="10" y="67"/>
                </a:cxn>
                <a:cxn ang="0">
                  <a:pos x="8" y="52"/>
                </a:cxn>
                <a:cxn ang="0">
                  <a:pos x="6" y="40"/>
                </a:cxn>
                <a:cxn ang="0">
                  <a:pos x="4" y="29"/>
                </a:cxn>
                <a:cxn ang="0">
                  <a:pos x="4" y="19"/>
                </a:cxn>
                <a:cxn ang="0">
                  <a:pos x="2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08" h="175">
                  <a:moveTo>
                    <a:pt x="0" y="0"/>
                  </a:moveTo>
                  <a:lnTo>
                    <a:pt x="2" y="2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5" y="8"/>
                  </a:lnTo>
                  <a:lnTo>
                    <a:pt x="23" y="14"/>
                  </a:lnTo>
                  <a:lnTo>
                    <a:pt x="25" y="16"/>
                  </a:lnTo>
                  <a:lnTo>
                    <a:pt x="29" y="18"/>
                  </a:lnTo>
                  <a:lnTo>
                    <a:pt x="32" y="19"/>
                  </a:lnTo>
                  <a:lnTo>
                    <a:pt x="36" y="23"/>
                  </a:lnTo>
                  <a:lnTo>
                    <a:pt x="40" y="25"/>
                  </a:lnTo>
                  <a:lnTo>
                    <a:pt x="44" y="27"/>
                  </a:lnTo>
                  <a:lnTo>
                    <a:pt x="48" y="29"/>
                  </a:lnTo>
                  <a:lnTo>
                    <a:pt x="51" y="33"/>
                  </a:lnTo>
                  <a:lnTo>
                    <a:pt x="55" y="35"/>
                  </a:lnTo>
                  <a:lnTo>
                    <a:pt x="59" y="38"/>
                  </a:lnTo>
                  <a:lnTo>
                    <a:pt x="63" y="40"/>
                  </a:lnTo>
                  <a:lnTo>
                    <a:pt x="67" y="44"/>
                  </a:lnTo>
                  <a:lnTo>
                    <a:pt x="72" y="50"/>
                  </a:lnTo>
                  <a:lnTo>
                    <a:pt x="80" y="57"/>
                  </a:lnTo>
                  <a:lnTo>
                    <a:pt x="86" y="63"/>
                  </a:lnTo>
                  <a:lnTo>
                    <a:pt x="91" y="69"/>
                  </a:lnTo>
                  <a:lnTo>
                    <a:pt x="95" y="75"/>
                  </a:lnTo>
                  <a:lnTo>
                    <a:pt x="99" y="80"/>
                  </a:lnTo>
                  <a:lnTo>
                    <a:pt x="103" y="88"/>
                  </a:lnTo>
                  <a:lnTo>
                    <a:pt x="105" y="94"/>
                  </a:lnTo>
                  <a:lnTo>
                    <a:pt x="107" y="101"/>
                  </a:lnTo>
                  <a:lnTo>
                    <a:pt x="108" y="107"/>
                  </a:lnTo>
                  <a:lnTo>
                    <a:pt x="108" y="113"/>
                  </a:lnTo>
                  <a:lnTo>
                    <a:pt x="108" y="120"/>
                  </a:lnTo>
                  <a:lnTo>
                    <a:pt x="108" y="126"/>
                  </a:lnTo>
                  <a:lnTo>
                    <a:pt x="107" y="132"/>
                  </a:lnTo>
                  <a:lnTo>
                    <a:pt x="105" y="137"/>
                  </a:lnTo>
                  <a:lnTo>
                    <a:pt x="103" y="141"/>
                  </a:lnTo>
                  <a:lnTo>
                    <a:pt x="99" y="147"/>
                  </a:lnTo>
                  <a:lnTo>
                    <a:pt x="97" y="151"/>
                  </a:lnTo>
                  <a:lnTo>
                    <a:pt x="93" y="154"/>
                  </a:lnTo>
                  <a:lnTo>
                    <a:pt x="88" y="158"/>
                  </a:lnTo>
                  <a:lnTo>
                    <a:pt x="82" y="160"/>
                  </a:lnTo>
                  <a:lnTo>
                    <a:pt x="76" y="162"/>
                  </a:lnTo>
                  <a:lnTo>
                    <a:pt x="70" y="162"/>
                  </a:lnTo>
                  <a:lnTo>
                    <a:pt x="63" y="166"/>
                  </a:lnTo>
                  <a:lnTo>
                    <a:pt x="55" y="166"/>
                  </a:lnTo>
                  <a:lnTo>
                    <a:pt x="48" y="168"/>
                  </a:lnTo>
                  <a:lnTo>
                    <a:pt x="40" y="170"/>
                  </a:lnTo>
                  <a:lnTo>
                    <a:pt x="34" y="170"/>
                  </a:lnTo>
                  <a:lnTo>
                    <a:pt x="27" y="172"/>
                  </a:lnTo>
                  <a:lnTo>
                    <a:pt x="19" y="172"/>
                  </a:lnTo>
                  <a:lnTo>
                    <a:pt x="13" y="173"/>
                  </a:lnTo>
                  <a:lnTo>
                    <a:pt x="10" y="173"/>
                  </a:lnTo>
                  <a:lnTo>
                    <a:pt x="4" y="173"/>
                  </a:lnTo>
                  <a:lnTo>
                    <a:pt x="2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3"/>
                  </a:lnTo>
                  <a:lnTo>
                    <a:pt x="0" y="172"/>
                  </a:lnTo>
                  <a:lnTo>
                    <a:pt x="0" y="168"/>
                  </a:lnTo>
                  <a:lnTo>
                    <a:pt x="2" y="164"/>
                  </a:lnTo>
                  <a:lnTo>
                    <a:pt x="2" y="156"/>
                  </a:lnTo>
                  <a:lnTo>
                    <a:pt x="4" y="151"/>
                  </a:lnTo>
                  <a:lnTo>
                    <a:pt x="4" y="147"/>
                  </a:lnTo>
                  <a:lnTo>
                    <a:pt x="4" y="143"/>
                  </a:lnTo>
                  <a:lnTo>
                    <a:pt x="4" y="139"/>
                  </a:lnTo>
                  <a:lnTo>
                    <a:pt x="6" y="135"/>
                  </a:lnTo>
                  <a:lnTo>
                    <a:pt x="6" y="130"/>
                  </a:lnTo>
                  <a:lnTo>
                    <a:pt x="6" y="126"/>
                  </a:lnTo>
                  <a:lnTo>
                    <a:pt x="6" y="122"/>
                  </a:lnTo>
                  <a:lnTo>
                    <a:pt x="6" y="116"/>
                  </a:lnTo>
                  <a:lnTo>
                    <a:pt x="6" y="113"/>
                  </a:lnTo>
                  <a:lnTo>
                    <a:pt x="6" y="107"/>
                  </a:lnTo>
                  <a:lnTo>
                    <a:pt x="8" y="103"/>
                  </a:lnTo>
                  <a:lnTo>
                    <a:pt x="8" y="99"/>
                  </a:lnTo>
                  <a:lnTo>
                    <a:pt x="8" y="94"/>
                  </a:lnTo>
                  <a:lnTo>
                    <a:pt x="8" y="90"/>
                  </a:lnTo>
                  <a:lnTo>
                    <a:pt x="8" y="86"/>
                  </a:lnTo>
                  <a:lnTo>
                    <a:pt x="10" y="82"/>
                  </a:lnTo>
                  <a:lnTo>
                    <a:pt x="10" y="78"/>
                  </a:lnTo>
                  <a:lnTo>
                    <a:pt x="10" y="73"/>
                  </a:lnTo>
                  <a:lnTo>
                    <a:pt x="10" y="69"/>
                  </a:lnTo>
                  <a:lnTo>
                    <a:pt x="10" y="67"/>
                  </a:lnTo>
                  <a:lnTo>
                    <a:pt x="8" y="59"/>
                  </a:lnTo>
                  <a:lnTo>
                    <a:pt x="8" y="52"/>
                  </a:lnTo>
                  <a:lnTo>
                    <a:pt x="6" y="46"/>
                  </a:lnTo>
                  <a:lnTo>
                    <a:pt x="6" y="40"/>
                  </a:lnTo>
                  <a:lnTo>
                    <a:pt x="4" y="33"/>
                  </a:lnTo>
                  <a:lnTo>
                    <a:pt x="4" y="29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52678" name="Freeform 102"/>
            <p:cNvSpPr>
              <a:spLocks/>
            </p:cNvSpPr>
            <p:nvPr/>
          </p:nvSpPr>
          <p:spPr bwMode="auto">
            <a:xfrm>
              <a:off x="4921" y="2371"/>
              <a:ext cx="98" cy="117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07" y="2"/>
                </a:cxn>
                <a:cxn ang="0">
                  <a:pos x="128" y="6"/>
                </a:cxn>
                <a:cxn ang="0">
                  <a:pos x="150" y="12"/>
                </a:cxn>
                <a:cxn ang="0">
                  <a:pos x="173" y="19"/>
                </a:cxn>
                <a:cxn ang="0">
                  <a:pos x="196" y="29"/>
                </a:cxn>
                <a:cxn ang="0">
                  <a:pos x="219" y="42"/>
                </a:cxn>
                <a:cxn ang="0">
                  <a:pos x="238" y="57"/>
                </a:cxn>
                <a:cxn ang="0">
                  <a:pos x="253" y="76"/>
                </a:cxn>
                <a:cxn ang="0">
                  <a:pos x="263" y="97"/>
                </a:cxn>
                <a:cxn ang="0">
                  <a:pos x="272" y="120"/>
                </a:cxn>
                <a:cxn ang="0">
                  <a:pos x="278" y="141"/>
                </a:cxn>
                <a:cxn ang="0">
                  <a:pos x="282" y="164"/>
                </a:cxn>
                <a:cxn ang="0">
                  <a:pos x="282" y="185"/>
                </a:cxn>
                <a:cxn ang="0">
                  <a:pos x="282" y="206"/>
                </a:cxn>
                <a:cxn ang="0">
                  <a:pos x="276" y="232"/>
                </a:cxn>
                <a:cxn ang="0">
                  <a:pos x="265" y="255"/>
                </a:cxn>
                <a:cxn ang="0">
                  <a:pos x="247" y="274"/>
                </a:cxn>
                <a:cxn ang="0">
                  <a:pos x="223" y="293"/>
                </a:cxn>
                <a:cxn ang="0">
                  <a:pos x="202" y="306"/>
                </a:cxn>
                <a:cxn ang="0">
                  <a:pos x="179" y="314"/>
                </a:cxn>
                <a:cxn ang="0">
                  <a:pos x="156" y="324"/>
                </a:cxn>
                <a:cxn ang="0">
                  <a:pos x="130" y="329"/>
                </a:cxn>
                <a:cxn ang="0">
                  <a:pos x="105" y="333"/>
                </a:cxn>
                <a:cxn ang="0">
                  <a:pos x="80" y="333"/>
                </a:cxn>
                <a:cxn ang="0">
                  <a:pos x="57" y="331"/>
                </a:cxn>
                <a:cxn ang="0">
                  <a:pos x="40" y="324"/>
                </a:cxn>
                <a:cxn ang="0">
                  <a:pos x="25" y="314"/>
                </a:cxn>
                <a:cxn ang="0">
                  <a:pos x="14" y="299"/>
                </a:cxn>
                <a:cxn ang="0">
                  <a:pos x="6" y="280"/>
                </a:cxn>
                <a:cxn ang="0">
                  <a:pos x="2" y="261"/>
                </a:cxn>
                <a:cxn ang="0">
                  <a:pos x="0" y="240"/>
                </a:cxn>
                <a:cxn ang="0">
                  <a:pos x="0" y="219"/>
                </a:cxn>
                <a:cxn ang="0">
                  <a:pos x="2" y="198"/>
                </a:cxn>
                <a:cxn ang="0">
                  <a:pos x="8" y="181"/>
                </a:cxn>
                <a:cxn ang="0">
                  <a:pos x="17" y="160"/>
                </a:cxn>
                <a:cxn ang="0">
                  <a:pos x="38" y="149"/>
                </a:cxn>
                <a:cxn ang="0">
                  <a:pos x="61" y="149"/>
                </a:cxn>
                <a:cxn ang="0">
                  <a:pos x="86" y="153"/>
                </a:cxn>
                <a:cxn ang="0">
                  <a:pos x="105" y="154"/>
                </a:cxn>
                <a:cxn ang="0">
                  <a:pos x="120" y="154"/>
                </a:cxn>
                <a:cxn ang="0">
                  <a:pos x="145" y="145"/>
                </a:cxn>
                <a:cxn ang="0">
                  <a:pos x="168" y="124"/>
                </a:cxn>
                <a:cxn ang="0">
                  <a:pos x="179" y="107"/>
                </a:cxn>
                <a:cxn ang="0">
                  <a:pos x="179" y="86"/>
                </a:cxn>
                <a:cxn ang="0">
                  <a:pos x="166" y="63"/>
                </a:cxn>
                <a:cxn ang="0">
                  <a:pos x="143" y="42"/>
                </a:cxn>
                <a:cxn ang="0">
                  <a:pos x="124" y="29"/>
                </a:cxn>
                <a:cxn ang="0">
                  <a:pos x="107" y="16"/>
                </a:cxn>
                <a:cxn ang="0">
                  <a:pos x="86" y="4"/>
                </a:cxn>
              </a:cxnLst>
              <a:rect l="0" t="0" r="r" b="b"/>
              <a:pathLst>
                <a:path w="282" h="335">
                  <a:moveTo>
                    <a:pt x="80" y="0"/>
                  </a:moveTo>
                  <a:lnTo>
                    <a:pt x="80" y="0"/>
                  </a:lnTo>
                  <a:lnTo>
                    <a:pt x="84" y="0"/>
                  </a:lnTo>
                  <a:lnTo>
                    <a:pt x="88" y="0"/>
                  </a:lnTo>
                  <a:lnTo>
                    <a:pt x="95" y="2"/>
                  </a:lnTo>
                  <a:lnTo>
                    <a:pt x="99" y="2"/>
                  </a:lnTo>
                  <a:lnTo>
                    <a:pt x="103" y="2"/>
                  </a:lnTo>
                  <a:lnTo>
                    <a:pt x="107" y="2"/>
                  </a:lnTo>
                  <a:lnTo>
                    <a:pt x="112" y="4"/>
                  </a:lnTo>
                  <a:lnTo>
                    <a:pt x="116" y="4"/>
                  </a:lnTo>
                  <a:lnTo>
                    <a:pt x="122" y="6"/>
                  </a:lnTo>
                  <a:lnTo>
                    <a:pt x="128" y="6"/>
                  </a:lnTo>
                  <a:lnTo>
                    <a:pt x="133" y="8"/>
                  </a:lnTo>
                  <a:lnTo>
                    <a:pt x="137" y="10"/>
                  </a:lnTo>
                  <a:lnTo>
                    <a:pt x="143" y="12"/>
                  </a:lnTo>
                  <a:lnTo>
                    <a:pt x="150" y="12"/>
                  </a:lnTo>
                  <a:lnTo>
                    <a:pt x="156" y="14"/>
                  </a:lnTo>
                  <a:lnTo>
                    <a:pt x="162" y="16"/>
                  </a:lnTo>
                  <a:lnTo>
                    <a:pt x="168" y="18"/>
                  </a:lnTo>
                  <a:lnTo>
                    <a:pt x="173" y="19"/>
                  </a:lnTo>
                  <a:lnTo>
                    <a:pt x="181" y="21"/>
                  </a:lnTo>
                  <a:lnTo>
                    <a:pt x="187" y="23"/>
                  </a:lnTo>
                  <a:lnTo>
                    <a:pt x="190" y="27"/>
                  </a:lnTo>
                  <a:lnTo>
                    <a:pt x="196" y="29"/>
                  </a:lnTo>
                  <a:lnTo>
                    <a:pt x="204" y="33"/>
                  </a:lnTo>
                  <a:lnTo>
                    <a:pt x="209" y="35"/>
                  </a:lnTo>
                  <a:lnTo>
                    <a:pt x="215" y="38"/>
                  </a:lnTo>
                  <a:lnTo>
                    <a:pt x="219" y="42"/>
                  </a:lnTo>
                  <a:lnTo>
                    <a:pt x="225" y="46"/>
                  </a:lnTo>
                  <a:lnTo>
                    <a:pt x="228" y="50"/>
                  </a:lnTo>
                  <a:lnTo>
                    <a:pt x="234" y="54"/>
                  </a:lnTo>
                  <a:lnTo>
                    <a:pt x="238" y="57"/>
                  </a:lnTo>
                  <a:lnTo>
                    <a:pt x="242" y="63"/>
                  </a:lnTo>
                  <a:lnTo>
                    <a:pt x="246" y="67"/>
                  </a:lnTo>
                  <a:lnTo>
                    <a:pt x="249" y="71"/>
                  </a:lnTo>
                  <a:lnTo>
                    <a:pt x="253" y="76"/>
                  </a:lnTo>
                  <a:lnTo>
                    <a:pt x="255" y="82"/>
                  </a:lnTo>
                  <a:lnTo>
                    <a:pt x="259" y="86"/>
                  </a:lnTo>
                  <a:lnTo>
                    <a:pt x="261" y="92"/>
                  </a:lnTo>
                  <a:lnTo>
                    <a:pt x="263" y="97"/>
                  </a:lnTo>
                  <a:lnTo>
                    <a:pt x="266" y="103"/>
                  </a:lnTo>
                  <a:lnTo>
                    <a:pt x="268" y="109"/>
                  </a:lnTo>
                  <a:lnTo>
                    <a:pt x="270" y="114"/>
                  </a:lnTo>
                  <a:lnTo>
                    <a:pt x="272" y="120"/>
                  </a:lnTo>
                  <a:lnTo>
                    <a:pt x="274" y="126"/>
                  </a:lnTo>
                  <a:lnTo>
                    <a:pt x="276" y="132"/>
                  </a:lnTo>
                  <a:lnTo>
                    <a:pt x="276" y="137"/>
                  </a:lnTo>
                  <a:lnTo>
                    <a:pt x="278" y="141"/>
                  </a:lnTo>
                  <a:lnTo>
                    <a:pt x="278" y="149"/>
                  </a:lnTo>
                  <a:lnTo>
                    <a:pt x="280" y="153"/>
                  </a:lnTo>
                  <a:lnTo>
                    <a:pt x="280" y="158"/>
                  </a:lnTo>
                  <a:lnTo>
                    <a:pt x="282" y="164"/>
                  </a:lnTo>
                  <a:lnTo>
                    <a:pt x="282" y="170"/>
                  </a:lnTo>
                  <a:lnTo>
                    <a:pt x="282" y="175"/>
                  </a:lnTo>
                  <a:lnTo>
                    <a:pt x="282" y="181"/>
                  </a:lnTo>
                  <a:lnTo>
                    <a:pt x="282" y="185"/>
                  </a:lnTo>
                  <a:lnTo>
                    <a:pt x="282" y="191"/>
                  </a:lnTo>
                  <a:lnTo>
                    <a:pt x="282" y="196"/>
                  </a:lnTo>
                  <a:lnTo>
                    <a:pt x="282" y="200"/>
                  </a:lnTo>
                  <a:lnTo>
                    <a:pt x="282" y="206"/>
                  </a:lnTo>
                  <a:lnTo>
                    <a:pt x="282" y="211"/>
                  </a:lnTo>
                  <a:lnTo>
                    <a:pt x="280" y="219"/>
                  </a:lnTo>
                  <a:lnTo>
                    <a:pt x="278" y="227"/>
                  </a:lnTo>
                  <a:lnTo>
                    <a:pt x="276" y="232"/>
                  </a:lnTo>
                  <a:lnTo>
                    <a:pt x="274" y="240"/>
                  </a:lnTo>
                  <a:lnTo>
                    <a:pt x="272" y="244"/>
                  </a:lnTo>
                  <a:lnTo>
                    <a:pt x="268" y="249"/>
                  </a:lnTo>
                  <a:lnTo>
                    <a:pt x="265" y="255"/>
                  </a:lnTo>
                  <a:lnTo>
                    <a:pt x="263" y="261"/>
                  </a:lnTo>
                  <a:lnTo>
                    <a:pt x="257" y="267"/>
                  </a:lnTo>
                  <a:lnTo>
                    <a:pt x="253" y="270"/>
                  </a:lnTo>
                  <a:lnTo>
                    <a:pt x="247" y="274"/>
                  </a:lnTo>
                  <a:lnTo>
                    <a:pt x="242" y="280"/>
                  </a:lnTo>
                  <a:lnTo>
                    <a:pt x="236" y="284"/>
                  </a:lnTo>
                  <a:lnTo>
                    <a:pt x="230" y="289"/>
                  </a:lnTo>
                  <a:lnTo>
                    <a:pt x="223" y="293"/>
                  </a:lnTo>
                  <a:lnTo>
                    <a:pt x="215" y="299"/>
                  </a:lnTo>
                  <a:lnTo>
                    <a:pt x="211" y="301"/>
                  </a:lnTo>
                  <a:lnTo>
                    <a:pt x="206" y="305"/>
                  </a:lnTo>
                  <a:lnTo>
                    <a:pt x="202" y="306"/>
                  </a:lnTo>
                  <a:lnTo>
                    <a:pt x="196" y="308"/>
                  </a:lnTo>
                  <a:lnTo>
                    <a:pt x="190" y="310"/>
                  </a:lnTo>
                  <a:lnTo>
                    <a:pt x="185" y="312"/>
                  </a:lnTo>
                  <a:lnTo>
                    <a:pt x="179" y="314"/>
                  </a:lnTo>
                  <a:lnTo>
                    <a:pt x="173" y="318"/>
                  </a:lnTo>
                  <a:lnTo>
                    <a:pt x="168" y="318"/>
                  </a:lnTo>
                  <a:lnTo>
                    <a:pt x="162" y="322"/>
                  </a:lnTo>
                  <a:lnTo>
                    <a:pt x="156" y="324"/>
                  </a:lnTo>
                  <a:lnTo>
                    <a:pt x="150" y="325"/>
                  </a:lnTo>
                  <a:lnTo>
                    <a:pt x="143" y="325"/>
                  </a:lnTo>
                  <a:lnTo>
                    <a:pt x="137" y="327"/>
                  </a:lnTo>
                  <a:lnTo>
                    <a:pt x="130" y="329"/>
                  </a:lnTo>
                  <a:lnTo>
                    <a:pt x="124" y="331"/>
                  </a:lnTo>
                  <a:lnTo>
                    <a:pt x="116" y="331"/>
                  </a:lnTo>
                  <a:lnTo>
                    <a:pt x="111" y="333"/>
                  </a:lnTo>
                  <a:lnTo>
                    <a:pt x="105" y="333"/>
                  </a:lnTo>
                  <a:lnTo>
                    <a:pt x="99" y="333"/>
                  </a:lnTo>
                  <a:lnTo>
                    <a:pt x="92" y="333"/>
                  </a:lnTo>
                  <a:lnTo>
                    <a:pt x="86" y="333"/>
                  </a:lnTo>
                  <a:lnTo>
                    <a:pt x="80" y="333"/>
                  </a:lnTo>
                  <a:lnTo>
                    <a:pt x="74" y="335"/>
                  </a:lnTo>
                  <a:lnTo>
                    <a:pt x="69" y="333"/>
                  </a:lnTo>
                  <a:lnTo>
                    <a:pt x="63" y="331"/>
                  </a:lnTo>
                  <a:lnTo>
                    <a:pt x="57" y="331"/>
                  </a:lnTo>
                  <a:lnTo>
                    <a:pt x="54" y="329"/>
                  </a:lnTo>
                  <a:lnTo>
                    <a:pt x="48" y="327"/>
                  </a:lnTo>
                  <a:lnTo>
                    <a:pt x="44" y="325"/>
                  </a:lnTo>
                  <a:lnTo>
                    <a:pt x="40" y="324"/>
                  </a:lnTo>
                  <a:lnTo>
                    <a:pt x="36" y="324"/>
                  </a:lnTo>
                  <a:lnTo>
                    <a:pt x="33" y="320"/>
                  </a:lnTo>
                  <a:lnTo>
                    <a:pt x="29" y="316"/>
                  </a:lnTo>
                  <a:lnTo>
                    <a:pt x="25" y="314"/>
                  </a:lnTo>
                  <a:lnTo>
                    <a:pt x="21" y="312"/>
                  </a:lnTo>
                  <a:lnTo>
                    <a:pt x="17" y="306"/>
                  </a:lnTo>
                  <a:lnTo>
                    <a:pt x="15" y="303"/>
                  </a:lnTo>
                  <a:lnTo>
                    <a:pt x="14" y="299"/>
                  </a:lnTo>
                  <a:lnTo>
                    <a:pt x="12" y="295"/>
                  </a:lnTo>
                  <a:lnTo>
                    <a:pt x="10" y="291"/>
                  </a:lnTo>
                  <a:lnTo>
                    <a:pt x="8" y="286"/>
                  </a:lnTo>
                  <a:lnTo>
                    <a:pt x="6" y="280"/>
                  </a:lnTo>
                  <a:lnTo>
                    <a:pt x="4" y="276"/>
                  </a:lnTo>
                  <a:lnTo>
                    <a:pt x="2" y="270"/>
                  </a:lnTo>
                  <a:lnTo>
                    <a:pt x="2" y="265"/>
                  </a:lnTo>
                  <a:lnTo>
                    <a:pt x="2" y="261"/>
                  </a:lnTo>
                  <a:lnTo>
                    <a:pt x="2" y="255"/>
                  </a:lnTo>
                  <a:lnTo>
                    <a:pt x="0" y="249"/>
                  </a:lnTo>
                  <a:lnTo>
                    <a:pt x="0" y="244"/>
                  </a:lnTo>
                  <a:lnTo>
                    <a:pt x="0" y="240"/>
                  </a:lnTo>
                  <a:lnTo>
                    <a:pt x="0" y="234"/>
                  </a:lnTo>
                  <a:lnTo>
                    <a:pt x="0" y="229"/>
                  </a:lnTo>
                  <a:lnTo>
                    <a:pt x="0" y="225"/>
                  </a:lnTo>
                  <a:lnTo>
                    <a:pt x="0" y="219"/>
                  </a:lnTo>
                  <a:lnTo>
                    <a:pt x="2" y="213"/>
                  </a:lnTo>
                  <a:lnTo>
                    <a:pt x="2" y="208"/>
                  </a:lnTo>
                  <a:lnTo>
                    <a:pt x="2" y="204"/>
                  </a:lnTo>
                  <a:lnTo>
                    <a:pt x="2" y="198"/>
                  </a:lnTo>
                  <a:lnTo>
                    <a:pt x="4" y="194"/>
                  </a:lnTo>
                  <a:lnTo>
                    <a:pt x="4" y="191"/>
                  </a:lnTo>
                  <a:lnTo>
                    <a:pt x="6" y="185"/>
                  </a:lnTo>
                  <a:lnTo>
                    <a:pt x="8" y="181"/>
                  </a:lnTo>
                  <a:lnTo>
                    <a:pt x="10" y="179"/>
                  </a:lnTo>
                  <a:lnTo>
                    <a:pt x="12" y="172"/>
                  </a:lnTo>
                  <a:lnTo>
                    <a:pt x="14" y="166"/>
                  </a:lnTo>
                  <a:lnTo>
                    <a:pt x="17" y="160"/>
                  </a:lnTo>
                  <a:lnTo>
                    <a:pt x="23" y="158"/>
                  </a:lnTo>
                  <a:lnTo>
                    <a:pt x="27" y="154"/>
                  </a:lnTo>
                  <a:lnTo>
                    <a:pt x="33" y="153"/>
                  </a:lnTo>
                  <a:lnTo>
                    <a:pt x="38" y="149"/>
                  </a:lnTo>
                  <a:lnTo>
                    <a:pt x="44" y="149"/>
                  </a:lnTo>
                  <a:lnTo>
                    <a:pt x="50" y="149"/>
                  </a:lnTo>
                  <a:lnTo>
                    <a:pt x="55" y="149"/>
                  </a:lnTo>
                  <a:lnTo>
                    <a:pt x="61" y="149"/>
                  </a:lnTo>
                  <a:lnTo>
                    <a:pt x="67" y="151"/>
                  </a:lnTo>
                  <a:lnTo>
                    <a:pt x="73" y="151"/>
                  </a:lnTo>
                  <a:lnTo>
                    <a:pt x="78" y="153"/>
                  </a:lnTo>
                  <a:lnTo>
                    <a:pt x="86" y="153"/>
                  </a:lnTo>
                  <a:lnTo>
                    <a:pt x="92" y="154"/>
                  </a:lnTo>
                  <a:lnTo>
                    <a:pt x="95" y="154"/>
                  </a:lnTo>
                  <a:lnTo>
                    <a:pt x="101" y="154"/>
                  </a:lnTo>
                  <a:lnTo>
                    <a:pt x="105" y="154"/>
                  </a:lnTo>
                  <a:lnTo>
                    <a:pt x="109" y="156"/>
                  </a:lnTo>
                  <a:lnTo>
                    <a:pt x="112" y="154"/>
                  </a:lnTo>
                  <a:lnTo>
                    <a:pt x="116" y="154"/>
                  </a:lnTo>
                  <a:lnTo>
                    <a:pt x="120" y="154"/>
                  </a:lnTo>
                  <a:lnTo>
                    <a:pt x="124" y="154"/>
                  </a:lnTo>
                  <a:lnTo>
                    <a:pt x="130" y="151"/>
                  </a:lnTo>
                  <a:lnTo>
                    <a:pt x="137" y="149"/>
                  </a:lnTo>
                  <a:lnTo>
                    <a:pt x="145" y="145"/>
                  </a:lnTo>
                  <a:lnTo>
                    <a:pt x="150" y="139"/>
                  </a:lnTo>
                  <a:lnTo>
                    <a:pt x="158" y="133"/>
                  </a:lnTo>
                  <a:lnTo>
                    <a:pt x="166" y="128"/>
                  </a:lnTo>
                  <a:lnTo>
                    <a:pt x="168" y="124"/>
                  </a:lnTo>
                  <a:lnTo>
                    <a:pt x="171" y="120"/>
                  </a:lnTo>
                  <a:lnTo>
                    <a:pt x="175" y="116"/>
                  </a:lnTo>
                  <a:lnTo>
                    <a:pt x="177" y="113"/>
                  </a:lnTo>
                  <a:lnTo>
                    <a:pt x="179" y="107"/>
                  </a:lnTo>
                  <a:lnTo>
                    <a:pt x="181" y="101"/>
                  </a:lnTo>
                  <a:lnTo>
                    <a:pt x="181" y="95"/>
                  </a:lnTo>
                  <a:lnTo>
                    <a:pt x="181" y="92"/>
                  </a:lnTo>
                  <a:lnTo>
                    <a:pt x="179" y="86"/>
                  </a:lnTo>
                  <a:lnTo>
                    <a:pt x="177" y="80"/>
                  </a:lnTo>
                  <a:lnTo>
                    <a:pt x="175" y="75"/>
                  </a:lnTo>
                  <a:lnTo>
                    <a:pt x="171" y="69"/>
                  </a:lnTo>
                  <a:lnTo>
                    <a:pt x="166" y="63"/>
                  </a:lnTo>
                  <a:lnTo>
                    <a:pt x="160" y="57"/>
                  </a:lnTo>
                  <a:lnTo>
                    <a:pt x="154" y="52"/>
                  </a:lnTo>
                  <a:lnTo>
                    <a:pt x="149" y="46"/>
                  </a:lnTo>
                  <a:lnTo>
                    <a:pt x="143" y="42"/>
                  </a:lnTo>
                  <a:lnTo>
                    <a:pt x="141" y="40"/>
                  </a:lnTo>
                  <a:lnTo>
                    <a:pt x="135" y="37"/>
                  </a:lnTo>
                  <a:lnTo>
                    <a:pt x="133" y="35"/>
                  </a:lnTo>
                  <a:lnTo>
                    <a:pt x="124" y="29"/>
                  </a:lnTo>
                  <a:lnTo>
                    <a:pt x="118" y="23"/>
                  </a:lnTo>
                  <a:lnTo>
                    <a:pt x="114" y="21"/>
                  </a:lnTo>
                  <a:lnTo>
                    <a:pt x="109" y="19"/>
                  </a:lnTo>
                  <a:lnTo>
                    <a:pt x="107" y="16"/>
                  </a:lnTo>
                  <a:lnTo>
                    <a:pt x="103" y="14"/>
                  </a:lnTo>
                  <a:lnTo>
                    <a:pt x="97" y="10"/>
                  </a:lnTo>
                  <a:lnTo>
                    <a:pt x="92" y="8"/>
                  </a:lnTo>
                  <a:lnTo>
                    <a:pt x="86" y="4"/>
                  </a:lnTo>
                  <a:lnTo>
                    <a:pt x="82" y="2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52679" name="Freeform 103"/>
            <p:cNvSpPr>
              <a:spLocks/>
            </p:cNvSpPr>
            <p:nvPr/>
          </p:nvSpPr>
          <p:spPr bwMode="auto">
            <a:xfrm>
              <a:off x="4793" y="2525"/>
              <a:ext cx="275" cy="475"/>
            </a:xfrm>
            <a:custGeom>
              <a:avLst/>
              <a:gdLst/>
              <a:ahLst/>
              <a:cxnLst>
                <a:cxn ang="0">
                  <a:pos x="576" y="29"/>
                </a:cxn>
                <a:cxn ang="0">
                  <a:pos x="603" y="67"/>
                </a:cxn>
                <a:cxn ang="0">
                  <a:pos x="633" y="120"/>
                </a:cxn>
                <a:cxn ang="0">
                  <a:pos x="666" y="181"/>
                </a:cxn>
                <a:cxn ang="0">
                  <a:pos x="696" y="253"/>
                </a:cxn>
                <a:cxn ang="0">
                  <a:pos x="726" y="329"/>
                </a:cxn>
                <a:cxn ang="0">
                  <a:pos x="749" y="409"/>
                </a:cxn>
                <a:cxn ang="0">
                  <a:pos x="766" y="489"/>
                </a:cxn>
                <a:cxn ang="0">
                  <a:pos x="778" y="567"/>
                </a:cxn>
                <a:cxn ang="0">
                  <a:pos x="782" y="645"/>
                </a:cxn>
                <a:cxn ang="0">
                  <a:pos x="778" y="719"/>
                </a:cxn>
                <a:cxn ang="0">
                  <a:pos x="766" y="791"/>
                </a:cxn>
                <a:cxn ang="0">
                  <a:pos x="749" y="861"/>
                </a:cxn>
                <a:cxn ang="0">
                  <a:pos x="723" y="926"/>
                </a:cxn>
                <a:cxn ang="0">
                  <a:pos x="698" y="989"/>
                </a:cxn>
                <a:cxn ang="0">
                  <a:pos x="671" y="1044"/>
                </a:cxn>
                <a:cxn ang="0">
                  <a:pos x="641" y="1095"/>
                </a:cxn>
                <a:cxn ang="0">
                  <a:pos x="607" y="1139"/>
                </a:cxn>
                <a:cxn ang="0">
                  <a:pos x="567" y="1182"/>
                </a:cxn>
                <a:cxn ang="0">
                  <a:pos x="521" y="1220"/>
                </a:cxn>
                <a:cxn ang="0">
                  <a:pos x="468" y="1258"/>
                </a:cxn>
                <a:cxn ang="0">
                  <a:pos x="407" y="1291"/>
                </a:cxn>
                <a:cxn ang="0">
                  <a:pos x="342" y="1317"/>
                </a:cxn>
                <a:cxn ang="0">
                  <a:pos x="276" y="1338"/>
                </a:cxn>
                <a:cxn ang="0">
                  <a:pos x="209" y="1352"/>
                </a:cxn>
                <a:cxn ang="0">
                  <a:pos x="150" y="1355"/>
                </a:cxn>
                <a:cxn ang="0">
                  <a:pos x="97" y="1346"/>
                </a:cxn>
                <a:cxn ang="0">
                  <a:pos x="55" y="1325"/>
                </a:cxn>
                <a:cxn ang="0">
                  <a:pos x="23" y="1291"/>
                </a:cxn>
                <a:cxn ang="0">
                  <a:pos x="6" y="1247"/>
                </a:cxn>
                <a:cxn ang="0">
                  <a:pos x="0" y="1196"/>
                </a:cxn>
                <a:cxn ang="0">
                  <a:pos x="4" y="1141"/>
                </a:cxn>
                <a:cxn ang="0">
                  <a:pos x="23" y="1087"/>
                </a:cxn>
                <a:cxn ang="0">
                  <a:pos x="51" y="1034"/>
                </a:cxn>
                <a:cxn ang="0">
                  <a:pos x="91" y="989"/>
                </a:cxn>
                <a:cxn ang="0">
                  <a:pos x="141" y="949"/>
                </a:cxn>
                <a:cxn ang="0">
                  <a:pos x="198" y="916"/>
                </a:cxn>
                <a:cxn ang="0">
                  <a:pos x="261" y="886"/>
                </a:cxn>
                <a:cxn ang="0">
                  <a:pos x="323" y="856"/>
                </a:cxn>
                <a:cxn ang="0">
                  <a:pos x="384" y="823"/>
                </a:cxn>
                <a:cxn ang="0">
                  <a:pos x="439" y="787"/>
                </a:cxn>
                <a:cxn ang="0">
                  <a:pos x="489" y="743"/>
                </a:cxn>
                <a:cxn ang="0">
                  <a:pos x="525" y="694"/>
                </a:cxn>
                <a:cxn ang="0">
                  <a:pos x="550" y="639"/>
                </a:cxn>
                <a:cxn ang="0">
                  <a:pos x="563" y="584"/>
                </a:cxn>
                <a:cxn ang="0">
                  <a:pos x="569" y="523"/>
                </a:cxn>
                <a:cxn ang="0">
                  <a:pos x="565" y="464"/>
                </a:cxn>
                <a:cxn ang="0">
                  <a:pos x="555" y="407"/>
                </a:cxn>
                <a:cxn ang="0">
                  <a:pos x="540" y="352"/>
                </a:cxn>
                <a:cxn ang="0">
                  <a:pos x="523" y="297"/>
                </a:cxn>
                <a:cxn ang="0">
                  <a:pos x="506" y="244"/>
                </a:cxn>
                <a:cxn ang="0">
                  <a:pos x="491" y="196"/>
                </a:cxn>
                <a:cxn ang="0">
                  <a:pos x="477" y="152"/>
                </a:cxn>
                <a:cxn ang="0">
                  <a:pos x="464" y="111"/>
                </a:cxn>
                <a:cxn ang="0">
                  <a:pos x="455" y="57"/>
                </a:cxn>
                <a:cxn ang="0">
                  <a:pos x="475" y="14"/>
                </a:cxn>
                <a:cxn ang="0">
                  <a:pos x="519" y="0"/>
                </a:cxn>
              </a:cxnLst>
              <a:rect l="0" t="0" r="r" b="b"/>
              <a:pathLst>
                <a:path w="782" h="1355">
                  <a:moveTo>
                    <a:pt x="540" y="0"/>
                  </a:moveTo>
                  <a:lnTo>
                    <a:pt x="544" y="0"/>
                  </a:lnTo>
                  <a:lnTo>
                    <a:pt x="546" y="2"/>
                  </a:lnTo>
                  <a:lnTo>
                    <a:pt x="551" y="4"/>
                  </a:lnTo>
                  <a:lnTo>
                    <a:pt x="555" y="8"/>
                  </a:lnTo>
                  <a:lnTo>
                    <a:pt x="559" y="12"/>
                  </a:lnTo>
                  <a:lnTo>
                    <a:pt x="565" y="16"/>
                  </a:lnTo>
                  <a:lnTo>
                    <a:pt x="571" y="21"/>
                  </a:lnTo>
                  <a:lnTo>
                    <a:pt x="576" y="29"/>
                  </a:lnTo>
                  <a:lnTo>
                    <a:pt x="578" y="31"/>
                  </a:lnTo>
                  <a:lnTo>
                    <a:pt x="582" y="36"/>
                  </a:lnTo>
                  <a:lnTo>
                    <a:pt x="584" y="40"/>
                  </a:lnTo>
                  <a:lnTo>
                    <a:pt x="588" y="44"/>
                  </a:lnTo>
                  <a:lnTo>
                    <a:pt x="590" y="48"/>
                  </a:lnTo>
                  <a:lnTo>
                    <a:pt x="593" y="52"/>
                  </a:lnTo>
                  <a:lnTo>
                    <a:pt x="597" y="57"/>
                  </a:lnTo>
                  <a:lnTo>
                    <a:pt x="601" y="63"/>
                  </a:lnTo>
                  <a:lnTo>
                    <a:pt x="603" y="67"/>
                  </a:lnTo>
                  <a:lnTo>
                    <a:pt x="607" y="73"/>
                  </a:lnTo>
                  <a:lnTo>
                    <a:pt x="610" y="78"/>
                  </a:lnTo>
                  <a:lnTo>
                    <a:pt x="612" y="84"/>
                  </a:lnTo>
                  <a:lnTo>
                    <a:pt x="616" y="90"/>
                  </a:lnTo>
                  <a:lnTo>
                    <a:pt x="620" y="95"/>
                  </a:lnTo>
                  <a:lnTo>
                    <a:pt x="624" y="101"/>
                  </a:lnTo>
                  <a:lnTo>
                    <a:pt x="628" y="109"/>
                  </a:lnTo>
                  <a:lnTo>
                    <a:pt x="631" y="114"/>
                  </a:lnTo>
                  <a:lnTo>
                    <a:pt x="633" y="120"/>
                  </a:lnTo>
                  <a:lnTo>
                    <a:pt x="637" y="126"/>
                  </a:lnTo>
                  <a:lnTo>
                    <a:pt x="641" y="133"/>
                  </a:lnTo>
                  <a:lnTo>
                    <a:pt x="645" y="139"/>
                  </a:lnTo>
                  <a:lnTo>
                    <a:pt x="648" y="147"/>
                  </a:lnTo>
                  <a:lnTo>
                    <a:pt x="652" y="152"/>
                  </a:lnTo>
                  <a:lnTo>
                    <a:pt x="656" y="160"/>
                  </a:lnTo>
                  <a:lnTo>
                    <a:pt x="658" y="168"/>
                  </a:lnTo>
                  <a:lnTo>
                    <a:pt x="662" y="175"/>
                  </a:lnTo>
                  <a:lnTo>
                    <a:pt x="666" y="181"/>
                  </a:lnTo>
                  <a:lnTo>
                    <a:pt x="669" y="190"/>
                  </a:lnTo>
                  <a:lnTo>
                    <a:pt x="671" y="196"/>
                  </a:lnTo>
                  <a:lnTo>
                    <a:pt x="675" y="204"/>
                  </a:lnTo>
                  <a:lnTo>
                    <a:pt x="679" y="213"/>
                  </a:lnTo>
                  <a:lnTo>
                    <a:pt x="683" y="221"/>
                  </a:lnTo>
                  <a:lnTo>
                    <a:pt x="686" y="228"/>
                  </a:lnTo>
                  <a:lnTo>
                    <a:pt x="690" y="236"/>
                  </a:lnTo>
                  <a:lnTo>
                    <a:pt x="692" y="246"/>
                  </a:lnTo>
                  <a:lnTo>
                    <a:pt x="696" y="253"/>
                  </a:lnTo>
                  <a:lnTo>
                    <a:pt x="700" y="263"/>
                  </a:lnTo>
                  <a:lnTo>
                    <a:pt x="704" y="270"/>
                  </a:lnTo>
                  <a:lnTo>
                    <a:pt x="705" y="278"/>
                  </a:lnTo>
                  <a:lnTo>
                    <a:pt x="709" y="287"/>
                  </a:lnTo>
                  <a:lnTo>
                    <a:pt x="713" y="295"/>
                  </a:lnTo>
                  <a:lnTo>
                    <a:pt x="717" y="303"/>
                  </a:lnTo>
                  <a:lnTo>
                    <a:pt x="719" y="312"/>
                  </a:lnTo>
                  <a:lnTo>
                    <a:pt x="723" y="322"/>
                  </a:lnTo>
                  <a:lnTo>
                    <a:pt x="726" y="329"/>
                  </a:lnTo>
                  <a:lnTo>
                    <a:pt x="728" y="339"/>
                  </a:lnTo>
                  <a:lnTo>
                    <a:pt x="732" y="348"/>
                  </a:lnTo>
                  <a:lnTo>
                    <a:pt x="736" y="358"/>
                  </a:lnTo>
                  <a:lnTo>
                    <a:pt x="738" y="365"/>
                  </a:lnTo>
                  <a:lnTo>
                    <a:pt x="740" y="375"/>
                  </a:lnTo>
                  <a:lnTo>
                    <a:pt x="742" y="382"/>
                  </a:lnTo>
                  <a:lnTo>
                    <a:pt x="745" y="392"/>
                  </a:lnTo>
                  <a:lnTo>
                    <a:pt x="747" y="401"/>
                  </a:lnTo>
                  <a:lnTo>
                    <a:pt x="749" y="409"/>
                  </a:lnTo>
                  <a:lnTo>
                    <a:pt x="751" y="418"/>
                  </a:lnTo>
                  <a:lnTo>
                    <a:pt x="753" y="428"/>
                  </a:lnTo>
                  <a:lnTo>
                    <a:pt x="755" y="436"/>
                  </a:lnTo>
                  <a:lnTo>
                    <a:pt x="757" y="445"/>
                  </a:lnTo>
                  <a:lnTo>
                    <a:pt x="759" y="455"/>
                  </a:lnTo>
                  <a:lnTo>
                    <a:pt x="761" y="462"/>
                  </a:lnTo>
                  <a:lnTo>
                    <a:pt x="763" y="472"/>
                  </a:lnTo>
                  <a:lnTo>
                    <a:pt x="764" y="479"/>
                  </a:lnTo>
                  <a:lnTo>
                    <a:pt x="766" y="489"/>
                  </a:lnTo>
                  <a:lnTo>
                    <a:pt x="768" y="498"/>
                  </a:lnTo>
                  <a:lnTo>
                    <a:pt x="768" y="506"/>
                  </a:lnTo>
                  <a:lnTo>
                    <a:pt x="770" y="515"/>
                  </a:lnTo>
                  <a:lnTo>
                    <a:pt x="772" y="523"/>
                  </a:lnTo>
                  <a:lnTo>
                    <a:pt x="774" y="532"/>
                  </a:lnTo>
                  <a:lnTo>
                    <a:pt x="774" y="542"/>
                  </a:lnTo>
                  <a:lnTo>
                    <a:pt x="776" y="550"/>
                  </a:lnTo>
                  <a:lnTo>
                    <a:pt x="776" y="559"/>
                  </a:lnTo>
                  <a:lnTo>
                    <a:pt x="778" y="567"/>
                  </a:lnTo>
                  <a:lnTo>
                    <a:pt x="778" y="576"/>
                  </a:lnTo>
                  <a:lnTo>
                    <a:pt x="778" y="584"/>
                  </a:lnTo>
                  <a:lnTo>
                    <a:pt x="780" y="593"/>
                  </a:lnTo>
                  <a:lnTo>
                    <a:pt x="780" y="601"/>
                  </a:lnTo>
                  <a:lnTo>
                    <a:pt x="780" y="610"/>
                  </a:lnTo>
                  <a:lnTo>
                    <a:pt x="780" y="618"/>
                  </a:lnTo>
                  <a:lnTo>
                    <a:pt x="782" y="627"/>
                  </a:lnTo>
                  <a:lnTo>
                    <a:pt x="782" y="637"/>
                  </a:lnTo>
                  <a:lnTo>
                    <a:pt x="782" y="645"/>
                  </a:lnTo>
                  <a:lnTo>
                    <a:pt x="782" y="652"/>
                  </a:lnTo>
                  <a:lnTo>
                    <a:pt x="782" y="662"/>
                  </a:lnTo>
                  <a:lnTo>
                    <a:pt x="782" y="669"/>
                  </a:lnTo>
                  <a:lnTo>
                    <a:pt x="780" y="679"/>
                  </a:lnTo>
                  <a:lnTo>
                    <a:pt x="780" y="686"/>
                  </a:lnTo>
                  <a:lnTo>
                    <a:pt x="780" y="694"/>
                  </a:lnTo>
                  <a:lnTo>
                    <a:pt x="780" y="704"/>
                  </a:lnTo>
                  <a:lnTo>
                    <a:pt x="778" y="711"/>
                  </a:lnTo>
                  <a:lnTo>
                    <a:pt x="778" y="719"/>
                  </a:lnTo>
                  <a:lnTo>
                    <a:pt x="776" y="726"/>
                  </a:lnTo>
                  <a:lnTo>
                    <a:pt x="776" y="736"/>
                  </a:lnTo>
                  <a:lnTo>
                    <a:pt x="774" y="743"/>
                  </a:lnTo>
                  <a:lnTo>
                    <a:pt x="774" y="751"/>
                  </a:lnTo>
                  <a:lnTo>
                    <a:pt x="772" y="761"/>
                  </a:lnTo>
                  <a:lnTo>
                    <a:pt x="772" y="768"/>
                  </a:lnTo>
                  <a:lnTo>
                    <a:pt x="770" y="776"/>
                  </a:lnTo>
                  <a:lnTo>
                    <a:pt x="768" y="783"/>
                  </a:lnTo>
                  <a:lnTo>
                    <a:pt x="766" y="791"/>
                  </a:lnTo>
                  <a:lnTo>
                    <a:pt x="764" y="799"/>
                  </a:lnTo>
                  <a:lnTo>
                    <a:pt x="763" y="806"/>
                  </a:lnTo>
                  <a:lnTo>
                    <a:pt x="761" y="814"/>
                  </a:lnTo>
                  <a:lnTo>
                    <a:pt x="759" y="821"/>
                  </a:lnTo>
                  <a:lnTo>
                    <a:pt x="757" y="831"/>
                  </a:lnTo>
                  <a:lnTo>
                    <a:pt x="755" y="837"/>
                  </a:lnTo>
                  <a:lnTo>
                    <a:pt x="753" y="846"/>
                  </a:lnTo>
                  <a:lnTo>
                    <a:pt x="751" y="852"/>
                  </a:lnTo>
                  <a:lnTo>
                    <a:pt x="749" y="861"/>
                  </a:lnTo>
                  <a:lnTo>
                    <a:pt x="745" y="867"/>
                  </a:lnTo>
                  <a:lnTo>
                    <a:pt x="744" y="876"/>
                  </a:lnTo>
                  <a:lnTo>
                    <a:pt x="740" y="882"/>
                  </a:lnTo>
                  <a:lnTo>
                    <a:pt x="738" y="892"/>
                  </a:lnTo>
                  <a:lnTo>
                    <a:pt x="734" y="897"/>
                  </a:lnTo>
                  <a:lnTo>
                    <a:pt x="732" y="905"/>
                  </a:lnTo>
                  <a:lnTo>
                    <a:pt x="728" y="913"/>
                  </a:lnTo>
                  <a:lnTo>
                    <a:pt x="726" y="920"/>
                  </a:lnTo>
                  <a:lnTo>
                    <a:pt x="723" y="926"/>
                  </a:lnTo>
                  <a:lnTo>
                    <a:pt x="721" y="933"/>
                  </a:lnTo>
                  <a:lnTo>
                    <a:pt x="717" y="941"/>
                  </a:lnTo>
                  <a:lnTo>
                    <a:pt x="715" y="949"/>
                  </a:lnTo>
                  <a:lnTo>
                    <a:pt x="711" y="954"/>
                  </a:lnTo>
                  <a:lnTo>
                    <a:pt x="709" y="962"/>
                  </a:lnTo>
                  <a:lnTo>
                    <a:pt x="705" y="968"/>
                  </a:lnTo>
                  <a:lnTo>
                    <a:pt x="704" y="975"/>
                  </a:lnTo>
                  <a:lnTo>
                    <a:pt x="700" y="981"/>
                  </a:lnTo>
                  <a:lnTo>
                    <a:pt x="698" y="989"/>
                  </a:lnTo>
                  <a:lnTo>
                    <a:pt x="694" y="994"/>
                  </a:lnTo>
                  <a:lnTo>
                    <a:pt x="692" y="1002"/>
                  </a:lnTo>
                  <a:lnTo>
                    <a:pt x="690" y="1006"/>
                  </a:lnTo>
                  <a:lnTo>
                    <a:pt x="686" y="1013"/>
                  </a:lnTo>
                  <a:lnTo>
                    <a:pt x="683" y="1019"/>
                  </a:lnTo>
                  <a:lnTo>
                    <a:pt x="681" y="1025"/>
                  </a:lnTo>
                  <a:lnTo>
                    <a:pt x="677" y="1030"/>
                  </a:lnTo>
                  <a:lnTo>
                    <a:pt x="675" y="1036"/>
                  </a:lnTo>
                  <a:lnTo>
                    <a:pt x="671" y="1044"/>
                  </a:lnTo>
                  <a:lnTo>
                    <a:pt x="667" y="1049"/>
                  </a:lnTo>
                  <a:lnTo>
                    <a:pt x="664" y="1055"/>
                  </a:lnTo>
                  <a:lnTo>
                    <a:pt x="662" y="1061"/>
                  </a:lnTo>
                  <a:lnTo>
                    <a:pt x="658" y="1066"/>
                  </a:lnTo>
                  <a:lnTo>
                    <a:pt x="654" y="1072"/>
                  </a:lnTo>
                  <a:lnTo>
                    <a:pt x="652" y="1078"/>
                  </a:lnTo>
                  <a:lnTo>
                    <a:pt x="648" y="1084"/>
                  </a:lnTo>
                  <a:lnTo>
                    <a:pt x="645" y="1087"/>
                  </a:lnTo>
                  <a:lnTo>
                    <a:pt x="641" y="1095"/>
                  </a:lnTo>
                  <a:lnTo>
                    <a:pt x="637" y="1099"/>
                  </a:lnTo>
                  <a:lnTo>
                    <a:pt x="633" y="1104"/>
                  </a:lnTo>
                  <a:lnTo>
                    <a:pt x="629" y="1108"/>
                  </a:lnTo>
                  <a:lnTo>
                    <a:pt x="626" y="1114"/>
                  </a:lnTo>
                  <a:lnTo>
                    <a:pt x="622" y="1120"/>
                  </a:lnTo>
                  <a:lnTo>
                    <a:pt x="618" y="1125"/>
                  </a:lnTo>
                  <a:lnTo>
                    <a:pt x="614" y="1129"/>
                  </a:lnTo>
                  <a:lnTo>
                    <a:pt x="610" y="1135"/>
                  </a:lnTo>
                  <a:lnTo>
                    <a:pt x="607" y="1139"/>
                  </a:lnTo>
                  <a:lnTo>
                    <a:pt x="603" y="1144"/>
                  </a:lnTo>
                  <a:lnTo>
                    <a:pt x="599" y="1148"/>
                  </a:lnTo>
                  <a:lnTo>
                    <a:pt x="595" y="1154"/>
                  </a:lnTo>
                  <a:lnTo>
                    <a:pt x="590" y="1160"/>
                  </a:lnTo>
                  <a:lnTo>
                    <a:pt x="586" y="1163"/>
                  </a:lnTo>
                  <a:lnTo>
                    <a:pt x="582" y="1169"/>
                  </a:lnTo>
                  <a:lnTo>
                    <a:pt x="578" y="1173"/>
                  </a:lnTo>
                  <a:lnTo>
                    <a:pt x="572" y="1179"/>
                  </a:lnTo>
                  <a:lnTo>
                    <a:pt x="567" y="1182"/>
                  </a:lnTo>
                  <a:lnTo>
                    <a:pt x="561" y="1186"/>
                  </a:lnTo>
                  <a:lnTo>
                    <a:pt x="557" y="1192"/>
                  </a:lnTo>
                  <a:lnTo>
                    <a:pt x="551" y="1196"/>
                  </a:lnTo>
                  <a:lnTo>
                    <a:pt x="548" y="1200"/>
                  </a:lnTo>
                  <a:lnTo>
                    <a:pt x="542" y="1203"/>
                  </a:lnTo>
                  <a:lnTo>
                    <a:pt x="538" y="1209"/>
                  </a:lnTo>
                  <a:lnTo>
                    <a:pt x="532" y="1213"/>
                  </a:lnTo>
                  <a:lnTo>
                    <a:pt x="527" y="1217"/>
                  </a:lnTo>
                  <a:lnTo>
                    <a:pt x="521" y="1220"/>
                  </a:lnTo>
                  <a:lnTo>
                    <a:pt x="515" y="1226"/>
                  </a:lnTo>
                  <a:lnTo>
                    <a:pt x="510" y="1230"/>
                  </a:lnTo>
                  <a:lnTo>
                    <a:pt x="504" y="1234"/>
                  </a:lnTo>
                  <a:lnTo>
                    <a:pt x="498" y="1238"/>
                  </a:lnTo>
                  <a:lnTo>
                    <a:pt x="493" y="1243"/>
                  </a:lnTo>
                  <a:lnTo>
                    <a:pt x="487" y="1247"/>
                  </a:lnTo>
                  <a:lnTo>
                    <a:pt x="481" y="1251"/>
                  </a:lnTo>
                  <a:lnTo>
                    <a:pt x="475" y="1255"/>
                  </a:lnTo>
                  <a:lnTo>
                    <a:pt x="468" y="1258"/>
                  </a:lnTo>
                  <a:lnTo>
                    <a:pt x="462" y="1262"/>
                  </a:lnTo>
                  <a:lnTo>
                    <a:pt x="455" y="1266"/>
                  </a:lnTo>
                  <a:lnTo>
                    <a:pt x="449" y="1270"/>
                  </a:lnTo>
                  <a:lnTo>
                    <a:pt x="441" y="1274"/>
                  </a:lnTo>
                  <a:lnTo>
                    <a:pt x="434" y="1276"/>
                  </a:lnTo>
                  <a:lnTo>
                    <a:pt x="428" y="1279"/>
                  </a:lnTo>
                  <a:lnTo>
                    <a:pt x="420" y="1283"/>
                  </a:lnTo>
                  <a:lnTo>
                    <a:pt x="415" y="1287"/>
                  </a:lnTo>
                  <a:lnTo>
                    <a:pt x="407" y="1291"/>
                  </a:lnTo>
                  <a:lnTo>
                    <a:pt x="399" y="1295"/>
                  </a:lnTo>
                  <a:lnTo>
                    <a:pt x="394" y="1296"/>
                  </a:lnTo>
                  <a:lnTo>
                    <a:pt x="386" y="1300"/>
                  </a:lnTo>
                  <a:lnTo>
                    <a:pt x="378" y="1304"/>
                  </a:lnTo>
                  <a:lnTo>
                    <a:pt x="371" y="1306"/>
                  </a:lnTo>
                  <a:lnTo>
                    <a:pt x="363" y="1310"/>
                  </a:lnTo>
                  <a:lnTo>
                    <a:pt x="356" y="1314"/>
                  </a:lnTo>
                  <a:lnTo>
                    <a:pt x="348" y="1315"/>
                  </a:lnTo>
                  <a:lnTo>
                    <a:pt x="342" y="1317"/>
                  </a:lnTo>
                  <a:lnTo>
                    <a:pt x="335" y="1321"/>
                  </a:lnTo>
                  <a:lnTo>
                    <a:pt x="327" y="1323"/>
                  </a:lnTo>
                  <a:lnTo>
                    <a:pt x="320" y="1325"/>
                  </a:lnTo>
                  <a:lnTo>
                    <a:pt x="312" y="1329"/>
                  </a:lnTo>
                  <a:lnTo>
                    <a:pt x="304" y="1331"/>
                  </a:lnTo>
                  <a:lnTo>
                    <a:pt x="297" y="1333"/>
                  </a:lnTo>
                  <a:lnTo>
                    <a:pt x="289" y="1334"/>
                  </a:lnTo>
                  <a:lnTo>
                    <a:pt x="283" y="1336"/>
                  </a:lnTo>
                  <a:lnTo>
                    <a:pt x="276" y="1338"/>
                  </a:lnTo>
                  <a:lnTo>
                    <a:pt x="268" y="1342"/>
                  </a:lnTo>
                  <a:lnTo>
                    <a:pt x="261" y="1342"/>
                  </a:lnTo>
                  <a:lnTo>
                    <a:pt x="253" y="1344"/>
                  </a:lnTo>
                  <a:lnTo>
                    <a:pt x="245" y="1346"/>
                  </a:lnTo>
                  <a:lnTo>
                    <a:pt x="238" y="1348"/>
                  </a:lnTo>
                  <a:lnTo>
                    <a:pt x="230" y="1348"/>
                  </a:lnTo>
                  <a:lnTo>
                    <a:pt x="224" y="1350"/>
                  </a:lnTo>
                  <a:lnTo>
                    <a:pt x="217" y="1350"/>
                  </a:lnTo>
                  <a:lnTo>
                    <a:pt x="209" y="1352"/>
                  </a:lnTo>
                  <a:lnTo>
                    <a:pt x="202" y="1352"/>
                  </a:lnTo>
                  <a:lnTo>
                    <a:pt x="196" y="1353"/>
                  </a:lnTo>
                  <a:lnTo>
                    <a:pt x="188" y="1353"/>
                  </a:lnTo>
                  <a:lnTo>
                    <a:pt x="183" y="1355"/>
                  </a:lnTo>
                  <a:lnTo>
                    <a:pt x="175" y="1355"/>
                  </a:lnTo>
                  <a:lnTo>
                    <a:pt x="169" y="1355"/>
                  </a:lnTo>
                  <a:lnTo>
                    <a:pt x="164" y="1355"/>
                  </a:lnTo>
                  <a:lnTo>
                    <a:pt x="156" y="1355"/>
                  </a:lnTo>
                  <a:lnTo>
                    <a:pt x="150" y="1355"/>
                  </a:lnTo>
                  <a:lnTo>
                    <a:pt x="143" y="1353"/>
                  </a:lnTo>
                  <a:lnTo>
                    <a:pt x="137" y="1353"/>
                  </a:lnTo>
                  <a:lnTo>
                    <a:pt x="131" y="1353"/>
                  </a:lnTo>
                  <a:lnTo>
                    <a:pt x="126" y="1352"/>
                  </a:lnTo>
                  <a:lnTo>
                    <a:pt x="118" y="1352"/>
                  </a:lnTo>
                  <a:lnTo>
                    <a:pt x="112" y="1350"/>
                  </a:lnTo>
                  <a:lnTo>
                    <a:pt x="108" y="1350"/>
                  </a:lnTo>
                  <a:lnTo>
                    <a:pt x="103" y="1348"/>
                  </a:lnTo>
                  <a:lnTo>
                    <a:pt x="97" y="1346"/>
                  </a:lnTo>
                  <a:lnTo>
                    <a:pt x="91" y="1344"/>
                  </a:lnTo>
                  <a:lnTo>
                    <a:pt x="88" y="1342"/>
                  </a:lnTo>
                  <a:lnTo>
                    <a:pt x="82" y="1340"/>
                  </a:lnTo>
                  <a:lnTo>
                    <a:pt x="76" y="1338"/>
                  </a:lnTo>
                  <a:lnTo>
                    <a:pt x="72" y="1336"/>
                  </a:lnTo>
                  <a:lnTo>
                    <a:pt x="69" y="1334"/>
                  </a:lnTo>
                  <a:lnTo>
                    <a:pt x="65" y="1331"/>
                  </a:lnTo>
                  <a:lnTo>
                    <a:pt x="59" y="1329"/>
                  </a:lnTo>
                  <a:lnTo>
                    <a:pt x="55" y="1325"/>
                  </a:lnTo>
                  <a:lnTo>
                    <a:pt x="51" y="1321"/>
                  </a:lnTo>
                  <a:lnTo>
                    <a:pt x="46" y="1317"/>
                  </a:lnTo>
                  <a:lnTo>
                    <a:pt x="42" y="1314"/>
                  </a:lnTo>
                  <a:lnTo>
                    <a:pt x="38" y="1312"/>
                  </a:lnTo>
                  <a:lnTo>
                    <a:pt x="36" y="1308"/>
                  </a:lnTo>
                  <a:lnTo>
                    <a:pt x="32" y="1304"/>
                  </a:lnTo>
                  <a:lnTo>
                    <a:pt x="29" y="1298"/>
                  </a:lnTo>
                  <a:lnTo>
                    <a:pt x="27" y="1295"/>
                  </a:lnTo>
                  <a:lnTo>
                    <a:pt x="23" y="1291"/>
                  </a:lnTo>
                  <a:lnTo>
                    <a:pt x="21" y="1285"/>
                  </a:lnTo>
                  <a:lnTo>
                    <a:pt x="19" y="1281"/>
                  </a:lnTo>
                  <a:lnTo>
                    <a:pt x="17" y="1277"/>
                  </a:lnTo>
                  <a:lnTo>
                    <a:pt x="15" y="1274"/>
                  </a:lnTo>
                  <a:lnTo>
                    <a:pt x="13" y="1268"/>
                  </a:lnTo>
                  <a:lnTo>
                    <a:pt x="10" y="1262"/>
                  </a:lnTo>
                  <a:lnTo>
                    <a:pt x="8" y="1257"/>
                  </a:lnTo>
                  <a:lnTo>
                    <a:pt x="8" y="1253"/>
                  </a:lnTo>
                  <a:lnTo>
                    <a:pt x="6" y="1247"/>
                  </a:lnTo>
                  <a:lnTo>
                    <a:pt x="4" y="1241"/>
                  </a:lnTo>
                  <a:lnTo>
                    <a:pt x="2" y="1236"/>
                  </a:lnTo>
                  <a:lnTo>
                    <a:pt x="2" y="1230"/>
                  </a:lnTo>
                  <a:lnTo>
                    <a:pt x="0" y="1224"/>
                  </a:lnTo>
                  <a:lnTo>
                    <a:pt x="0" y="1219"/>
                  </a:lnTo>
                  <a:lnTo>
                    <a:pt x="0" y="1213"/>
                  </a:lnTo>
                  <a:lnTo>
                    <a:pt x="0" y="1207"/>
                  </a:lnTo>
                  <a:lnTo>
                    <a:pt x="0" y="1201"/>
                  </a:lnTo>
                  <a:lnTo>
                    <a:pt x="0" y="1196"/>
                  </a:lnTo>
                  <a:lnTo>
                    <a:pt x="0" y="1190"/>
                  </a:lnTo>
                  <a:lnTo>
                    <a:pt x="0" y="1184"/>
                  </a:lnTo>
                  <a:lnTo>
                    <a:pt x="0" y="1179"/>
                  </a:lnTo>
                  <a:lnTo>
                    <a:pt x="0" y="1173"/>
                  </a:lnTo>
                  <a:lnTo>
                    <a:pt x="0" y="1165"/>
                  </a:lnTo>
                  <a:lnTo>
                    <a:pt x="2" y="1160"/>
                  </a:lnTo>
                  <a:lnTo>
                    <a:pt x="2" y="1154"/>
                  </a:lnTo>
                  <a:lnTo>
                    <a:pt x="4" y="1146"/>
                  </a:lnTo>
                  <a:lnTo>
                    <a:pt x="4" y="1141"/>
                  </a:lnTo>
                  <a:lnTo>
                    <a:pt x="6" y="1135"/>
                  </a:lnTo>
                  <a:lnTo>
                    <a:pt x="8" y="1129"/>
                  </a:lnTo>
                  <a:lnTo>
                    <a:pt x="10" y="1123"/>
                  </a:lnTo>
                  <a:lnTo>
                    <a:pt x="12" y="1116"/>
                  </a:lnTo>
                  <a:lnTo>
                    <a:pt x="13" y="1110"/>
                  </a:lnTo>
                  <a:lnTo>
                    <a:pt x="15" y="1104"/>
                  </a:lnTo>
                  <a:lnTo>
                    <a:pt x="17" y="1099"/>
                  </a:lnTo>
                  <a:lnTo>
                    <a:pt x="21" y="1093"/>
                  </a:lnTo>
                  <a:lnTo>
                    <a:pt x="23" y="1087"/>
                  </a:lnTo>
                  <a:lnTo>
                    <a:pt x="25" y="1080"/>
                  </a:lnTo>
                  <a:lnTo>
                    <a:pt x="29" y="1074"/>
                  </a:lnTo>
                  <a:lnTo>
                    <a:pt x="31" y="1068"/>
                  </a:lnTo>
                  <a:lnTo>
                    <a:pt x="34" y="1063"/>
                  </a:lnTo>
                  <a:lnTo>
                    <a:pt x="36" y="1057"/>
                  </a:lnTo>
                  <a:lnTo>
                    <a:pt x="40" y="1051"/>
                  </a:lnTo>
                  <a:lnTo>
                    <a:pt x="44" y="1046"/>
                  </a:lnTo>
                  <a:lnTo>
                    <a:pt x="48" y="1040"/>
                  </a:lnTo>
                  <a:lnTo>
                    <a:pt x="51" y="1034"/>
                  </a:lnTo>
                  <a:lnTo>
                    <a:pt x="55" y="1028"/>
                  </a:lnTo>
                  <a:lnTo>
                    <a:pt x="59" y="1023"/>
                  </a:lnTo>
                  <a:lnTo>
                    <a:pt x="65" y="1019"/>
                  </a:lnTo>
                  <a:lnTo>
                    <a:pt x="69" y="1013"/>
                  </a:lnTo>
                  <a:lnTo>
                    <a:pt x="72" y="1008"/>
                  </a:lnTo>
                  <a:lnTo>
                    <a:pt x="78" y="1002"/>
                  </a:lnTo>
                  <a:lnTo>
                    <a:pt x="84" y="998"/>
                  </a:lnTo>
                  <a:lnTo>
                    <a:pt x="88" y="992"/>
                  </a:lnTo>
                  <a:lnTo>
                    <a:pt x="91" y="989"/>
                  </a:lnTo>
                  <a:lnTo>
                    <a:pt x="97" y="983"/>
                  </a:lnTo>
                  <a:lnTo>
                    <a:pt x="103" y="979"/>
                  </a:lnTo>
                  <a:lnTo>
                    <a:pt x="107" y="973"/>
                  </a:lnTo>
                  <a:lnTo>
                    <a:pt x="112" y="970"/>
                  </a:lnTo>
                  <a:lnTo>
                    <a:pt x="118" y="966"/>
                  </a:lnTo>
                  <a:lnTo>
                    <a:pt x="124" y="962"/>
                  </a:lnTo>
                  <a:lnTo>
                    <a:pt x="129" y="958"/>
                  </a:lnTo>
                  <a:lnTo>
                    <a:pt x="135" y="952"/>
                  </a:lnTo>
                  <a:lnTo>
                    <a:pt x="141" y="949"/>
                  </a:lnTo>
                  <a:lnTo>
                    <a:pt x="147" y="945"/>
                  </a:lnTo>
                  <a:lnTo>
                    <a:pt x="154" y="941"/>
                  </a:lnTo>
                  <a:lnTo>
                    <a:pt x="160" y="937"/>
                  </a:lnTo>
                  <a:lnTo>
                    <a:pt x="166" y="933"/>
                  </a:lnTo>
                  <a:lnTo>
                    <a:pt x="173" y="932"/>
                  </a:lnTo>
                  <a:lnTo>
                    <a:pt x="179" y="926"/>
                  </a:lnTo>
                  <a:lnTo>
                    <a:pt x="185" y="922"/>
                  </a:lnTo>
                  <a:lnTo>
                    <a:pt x="192" y="918"/>
                  </a:lnTo>
                  <a:lnTo>
                    <a:pt x="198" y="916"/>
                  </a:lnTo>
                  <a:lnTo>
                    <a:pt x="205" y="913"/>
                  </a:lnTo>
                  <a:lnTo>
                    <a:pt x="211" y="909"/>
                  </a:lnTo>
                  <a:lnTo>
                    <a:pt x="219" y="905"/>
                  </a:lnTo>
                  <a:lnTo>
                    <a:pt x="226" y="903"/>
                  </a:lnTo>
                  <a:lnTo>
                    <a:pt x="232" y="897"/>
                  </a:lnTo>
                  <a:lnTo>
                    <a:pt x="240" y="895"/>
                  </a:lnTo>
                  <a:lnTo>
                    <a:pt x="245" y="892"/>
                  </a:lnTo>
                  <a:lnTo>
                    <a:pt x="253" y="888"/>
                  </a:lnTo>
                  <a:lnTo>
                    <a:pt x="261" y="886"/>
                  </a:lnTo>
                  <a:lnTo>
                    <a:pt x="266" y="882"/>
                  </a:lnTo>
                  <a:lnTo>
                    <a:pt x="274" y="878"/>
                  </a:lnTo>
                  <a:lnTo>
                    <a:pt x="282" y="876"/>
                  </a:lnTo>
                  <a:lnTo>
                    <a:pt x="287" y="873"/>
                  </a:lnTo>
                  <a:lnTo>
                    <a:pt x="295" y="869"/>
                  </a:lnTo>
                  <a:lnTo>
                    <a:pt x="301" y="865"/>
                  </a:lnTo>
                  <a:lnTo>
                    <a:pt x="310" y="863"/>
                  </a:lnTo>
                  <a:lnTo>
                    <a:pt x="316" y="857"/>
                  </a:lnTo>
                  <a:lnTo>
                    <a:pt x="323" y="856"/>
                  </a:lnTo>
                  <a:lnTo>
                    <a:pt x="329" y="852"/>
                  </a:lnTo>
                  <a:lnTo>
                    <a:pt x="337" y="848"/>
                  </a:lnTo>
                  <a:lnTo>
                    <a:pt x="342" y="844"/>
                  </a:lnTo>
                  <a:lnTo>
                    <a:pt x="350" y="840"/>
                  </a:lnTo>
                  <a:lnTo>
                    <a:pt x="358" y="837"/>
                  </a:lnTo>
                  <a:lnTo>
                    <a:pt x="363" y="835"/>
                  </a:lnTo>
                  <a:lnTo>
                    <a:pt x="371" y="831"/>
                  </a:lnTo>
                  <a:lnTo>
                    <a:pt x="377" y="827"/>
                  </a:lnTo>
                  <a:lnTo>
                    <a:pt x="384" y="823"/>
                  </a:lnTo>
                  <a:lnTo>
                    <a:pt x="392" y="819"/>
                  </a:lnTo>
                  <a:lnTo>
                    <a:pt x="397" y="816"/>
                  </a:lnTo>
                  <a:lnTo>
                    <a:pt x="403" y="812"/>
                  </a:lnTo>
                  <a:lnTo>
                    <a:pt x="409" y="808"/>
                  </a:lnTo>
                  <a:lnTo>
                    <a:pt x="417" y="804"/>
                  </a:lnTo>
                  <a:lnTo>
                    <a:pt x="422" y="800"/>
                  </a:lnTo>
                  <a:lnTo>
                    <a:pt x="428" y="795"/>
                  </a:lnTo>
                  <a:lnTo>
                    <a:pt x="434" y="791"/>
                  </a:lnTo>
                  <a:lnTo>
                    <a:pt x="439" y="787"/>
                  </a:lnTo>
                  <a:lnTo>
                    <a:pt x="445" y="783"/>
                  </a:lnTo>
                  <a:lnTo>
                    <a:pt x="451" y="778"/>
                  </a:lnTo>
                  <a:lnTo>
                    <a:pt x="456" y="772"/>
                  </a:lnTo>
                  <a:lnTo>
                    <a:pt x="462" y="768"/>
                  </a:lnTo>
                  <a:lnTo>
                    <a:pt x="468" y="764"/>
                  </a:lnTo>
                  <a:lnTo>
                    <a:pt x="474" y="759"/>
                  </a:lnTo>
                  <a:lnTo>
                    <a:pt x="479" y="755"/>
                  </a:lnTo>
                  <a:lnTo>
                    <a:pt x="485" y="749"/>
                  </a:lnTo>
                  <a:lnTo>
                    <a:pt x="489" y="743"/>
                  </a:lnTo>
                  <a:lnTo>
                    <a:pt x="493" y="740"/>
                  </a:lnTo>
                  <a:lnTo>
                    <a:pt x="498" y="732"/>
                  </a:lnTo>
                  <a:lnTo>
                    <a:pt x="502" y="728"/>
                  </a:lnTo>
                  <a:lnTo>
                    <a:pt x="506" y="721"/>
                  </a:lnTo>
                  <a:lnTo>
                    <a:pt x="510" y="717"/>
                  </a:lnTo>
                  <a:lnTo>
                    <a:pt x="513" y="711"/>
                  </a:lnTo>
                  <a:lnTo>
                    <a:pt x="519" y="705"/>
                  </a:lnTo>
                  <a:lnTo>
                    <a:pt x="521" y="700"/>
                  </a:lnTo>
                  <a:lnTo>
                    <a:pt x="525" y="694"/>
                  </a:lnTo>
                  <a:lnTo>
                    <a:pt x="529" y="688"/>
                  </a:lnTo>
                  <a:lnTo>
                    <a:pt x="531" y="683"/>
                  </a:lnTo>
                  <a:lnTo>
                    <a:pt x="534" y="675"/>
                  </a:lnTo>
                  <a:lnTo>
                    <a:pt x="536" y="669"/>
                  </a:lnTo>
                  <a:lnTo>
                    <a:pt x="540" y="664"/>
                  </a:lnTo>
                  <a:lnTo>
                    <a:pt x="544" y="658"/>
                  </a:lnTo>
                  <a:lnTo>
                    <a:pt x="546" y="652"/>
                  </a:lnTo>
                  <a:lnTo>
                    <a:pt x="548" y="646"/>
                  </a:lnTo>
                  <a:lnTo>
                    <a:pt x="550" y="639"/>
                  </a:lnTo>
                  <a:lnTo>
                    <a:pt x="551" y="633"/>
                  </a:lnTo>
                  <a:lnTo>
                    <a:pt x="553" y="627"/>
                  </a:lnTo>
                  <a:lnTo>
                    <a:pt x="555" y="622"/>
                  </a:lnTo>
                  <a:lnTo>
                    <a:pt x="557" y="614"/>
                  </a:lnTo>
                  <a:lnTo>
                    <a:pt x="559" y="608"/>
                  </a:lnTo>
                  <a:lnTo>
                    <a:pt x="559" y="601"/>
                  </a:lnTo>
                  <a:lnTo>
                    <a:pt x="561" y="595"/>
                  </a:lnTo>
                  <a:lnTo>
                    <a:pt x="561" y="589"/>
                  </a:lnTo>
                  <a:lnTo>
                    <a:pt x="563" y="584"/>
                  </a:lnTo>
                  <a:lnTo>
                    <a:pt x="565" y="576"/>
                  </a:lnTo>
                  <a:lnTo>
                    <a:pt x="565" y="570"/>
                  </a:lnTo>
                  <a:lnTo>
                    <a:pt x="567" y="563"/>
                  </a:lnTo>
                  <a:lnTo>
                    <a:pt x="567" y="557"/>
                  </a:lnTo>
                  <a:lnTo>
                    <a:pt x="567" y="550"/>
                  </a:lnTo>
                  <a:lnTo>
                    <a:pt x="567" y="544"/>
                  </a:lnTo>
                  <a:lnTo>
                    <a:pt x="567" y="536"/>
                  </a:lnTo>
                  <a:lnTo>
                    <a:pt x="569" y="531"/>
                  </a:lnTo>
                  <a:lnTo>
                    <a:pt x="569" y="523"/>
                  </a:lnTo>
                  <a:lnTo>
                    <a:pt x="569" y="517"/>
                  </a:lnTo>
                  <a:lnTo>
                    <a:pt x="569" y="512"/>
                  </a:lnTo>
                  <a:lnTo>
                    <a:pt x="569" y="504"/>
                  </a:lnTo>
                  <a:lnTo>
                    <a:pt x="567" y="498"/>
                  </a:lnTo>
                  <a:lnTo>
                    <a:pt x="567" y="491"/>
                  </a:lnTo>
                  <a:lnTo>
                    <a:pt x="567" y="485"/>
                  </a:lnTo>
                  <a:lnTo>
                    <a:pt x="567" y="477"/>
                  </a:lnTo>
                  <a:lnTo>
                    <a:pt x="565" y="472"/>
                  </a:lnTo>
                  <a:lnTo>
                    <a:pt x="565" y="464"/>
                  </a:lnTo>
                  <a:lnTo>
                    <a:pt x="565" y="458"/>
                  </a:lnTo>
                  <a:lnTo>
                    <a:pt x="565" y="453"/>
                  </a:lnTo>
                  <a:lnTo>
                    <a:pt x="563" y="445"/>
                  </a:lnTo>
                  <a:lnTo>
                    <a:pt x="561" y="439"/>
                  </a:lnTo>
                  <a:lnTo>
                    <a:pt x="559" y="432"/>
                  </a:lnTo>
                  <a:lnTo>
                    <a:pt x="559" y="426"/>
                  </a:lnTo>
                  <a:lnTo>
                    <a:pt x="557" y="418"/>
                  </a:lnTo>
                  <a:lnTo>
                    <a:pt x="557" y="413"/>
                  </a:lnTo>
                  <a:lnTo>
                    <a:pt x="555" y="407"/>
                  </a:lnTo>
                  <a:lnTo>
                    <a:pt x="553" y="401"/>
                  </a:lnTo>
                  <a:lnTo>
                    <a:pt x="551" y="394"/>
                  </a:lnTo>
                  <a:lnTo>
                    <a:pt x="551" y="388"/>
                  </a:lnTo>
                  <a:lnTo>
                    <a:pt x="550" y="382"/>
                  </a:lnTo>
                  <a:lnTo>
                    <a:pt x="548" y="375"/>
                  </a:lnTo>
                  <a:lnTo>
                    <a:pt x="546" y="369"/>
                  </a:lnTo>
                  <a:lnTo>
                    <a:pt x="544" y="363"/>
                  </a:lnTo>
                  <a:lnTo>
                    <a:pt x="542" y="358"/>
                  </a:lnTo>
                  <a:lnTo>
                    <a:pt x="540" y="352"/>
                  </a:lnTo>
                  <a:lnTo>
                    <a:pt x="538" y="344"/>
                  </a:lnTo>
                  <a:lnTo>
                    <a:pt x="536" y="339"/>
                  </a:lnTo>
                  <a:lnTo>
                    <a:pt x="534" y="333"/>
                  </a:lnTo>
                  <a:lnTo>
                    <a:pt x="532" y="327"/>
                  </a:lnTo>
                  <a:lnTo>
                    <a:pt x="531" y="320"/>
                  </a:lnTo>
                  <a:lnTo>
                    <a:pt x="529" y="314"/>
                  </a:lnTo>
                  <a:lnTo>
                    <a:pt x="527" y="308"/>
                  </a:lnTo>
                  <a:lnTo>
                    <a:pt x="525" y="303"/>
                  </a:lnTo>
                  <a:lnTo>
                    <a:pt x="523" y="297"/>
                  </a:lnTo>
                  <a:lnTo>
                    <a:pt x="521" y="291"/>
                  </a:lnTo>
                  <a:lnTo>
                    <a:pt x="519" y="285"/>
                  </a:lnTo>
                  <a:lnTo>
                    <a:pt x="517" y="280"/>
                  </a:lnTo>
                  <a:lnTo>
                    <a:pt x="515" y="272"/>
                  </a:lnTo>
                  <a:lnTo>
                    <a:pt x="513" y="268"/>
                  </a:lnTo>
                  <a:lnTo>
                    <a:pt x="512" y="263"/>
                  </a:lnTo>
                  <a:lnTo>
                    <a:pt x="510" y="257"/>
                  </a:lnTo>
                  <a:lnTo>
                    <a:pt x="508" y="249"/>
                  </a:lnTo>
                  <a:lnTo>
                    <a:pt x="506" y="244"/>
                  </a:lnTo>
                  <a:lnTo>
                    <a:pt x="504" y="240"/>
                  </a:lnTo>
                  <a:lnTo>
                    <a:pt x="502" y="234"/>
                  </a:lnTo>
                  <a:lnTo>
                    <a:pt x="500" y="228"/>
                  </a:lnTo>
                  <a:lnTo>
                    <a:pt x="498" y="223"/>
                  </a:lnTo>
                  <a:lnTo>
                    <a:pt x="496" y="217"/>
                  </a:lnTo>
                  <a:lnTo>
                    <a:pt x="494" y="213"/>
                  </a:lnTo>
                  <a:lnTo>
                    <a:pt x="493" y="208"/>
                  </a:lnTo>
                  <a:lnTo>
                    <a:pt x="491" y="202"/>
                  </a:lnTo>
                  <a:lnTo>
                    <a:pt x="491" y="196"/>
                  </a:lnTo>
                  <a:lnTo>
                    <a:pt x="489" y="192"/>
                  </a:lnTo>
                  <a:lnTo>
                    <a:pt x="487" y="187"/>
                  </a:lnTo>
                  <a:lnTo>
                    <a:pt x="485" y="181"/>
                  </a:lnTo>
                  <a:lnTo>
                    <a:pt x="483" y="177"/>
                  </a:lnTo>
                  <a:lnTo>
                    <a:pt x="483" y="173"/>
                  </a:lnTo>
                  <a:lnTo>
                    <a:pt x="481" y="168"/>
                  </a:lnTo>
                  <a:lnTo>
                    <a:pt x="479" y="162"/>
                  </a:lnTo>
                  <a:lnTo>
                    <a:pt x="477" y="156"/>
                  </a:lnTo>
                  <a:lnTo>
                    <a:pt x="477" y="152"/>
                  </a:lnTo>
                  <a:lnTo>
                    <a:pt x="475" y="149"/>
                  </a:lnTo>
                  <a:lnTo>
                    <a:pt x="474" y="145"/>
                  </a:lnTo>
                  <a:lnTo>
                    <a:pt x="472" y="139"/>
                  </a:lnTo>
                  <a:lnTo>
                    <a:pt x="472" y="135"/>
                  </a:lnTo>
                  <a:lnTo>
                    <a:pt x="470" y="131"/>
                  </a:lnTo>
                  <a:lnTo>
                    <a:pt x="468" y="126"/>
                  </a:lnTo>
                  <a:lnTo>
                    <a:pt x="468" y="122"/>
                  </a:lnTo>
                  <a:lnTo>
                    <a:pt x="466" y="118"/>
                  </a:lnTo>
                  <a:lnTo>
                    <a:pt x="464" y="111"/>
                  </a:lnTo>
                  <a:lnTo>
                    <a:pt x="462" y="103"/>
                  </a:lnTo>
                  <a:lnTo>
                    <a:pt x="460" y="95"/>
                  </a:lnTo>
                  <a:lnTo>
                    <a:pt x="458" y="90"/>
                  </a:lnTo>
                  <a:lnTo>
                    <a:pt x="456" y="84"/>
                  </a:lnTo>
                  <a:lnTo>
                    <a:pt x="456" y="76"/>
                  </a:lnTo>
                  <a:lnTo>
                    <a:pt x="455" y="71"/>
                  </a:lnTo>
                  <a:lnTo>
                    <a:pt x="455" y="65"/>
                  </a:lnTo>
                  <a:lnTo>
                    <a:pt x="455" y="61"/>
                  </a:lnTo>
                  <a:lnTo>
                    <a:pt x="455" y="57"/>
                  </a:lnTo>
                  <a:lnTo>
                    <a:pt x="455" y="52"/>
                  </a:lnTo>
                  <a:lnTo>
                    <a:pt x="455" y="48"/>
                  </a:lnTo>
                  <a:lnTo>
                    <a:pt x="455" y="44"/>
                  </a:lnTo>
                  <a:lnTo>
                    <a:pt x="455" y="40"/>
                  </a:lnTo>
                  <a:lnTo>
                    <a:pt x="456" y="33"/>
                  </a:lnTo>
                  <a:lnTo>
                    <a:pt x="460" y="27"/>
                  </a:lnTo>
                  <a:lnTo>
                    <a:pt x="464" y="21"/>
                  </a:lnTo>
                  <a:lnTo>
                    <a:pt x="470" y="17"/>
                  </a:lnTo>
                  <a:lnTo>
                    <a:pt x="475" y="14"/>
                  </a:lnTo>
                  <a:lnTo>
                    <a:pt x="481" y="10"/>
                  </a:lnTo>
                  <a:lnTo>
                    <a:pt x="487" y="6"/>
                  </a:lnTo>
                  <a:lnTo>
                    <a:pt x="496" y="4"/>
                  </a:lnTo>
                  <a:lnTo>
                    <a:pt x="498" y="4"/>
                  </a:lnTo>
                  <a:lnTo>
                    <a:pt x="502" y="4"/>
                  </a:lnTo>
                  <a:lnTo>
                    <a:pt x="506" y="2"/>
                  </a:lnTo>
                  <a:lnTo>
                    <a:pt x="512" y="2"/>
                  </a:lnTo>
                  <a:lnTo>
                    <a:pt x="513" y="0"/>
                  </a:lnTo>
                  <a:lnTo>
                    <a:pt x="519" y="0"/>
                  </a:lnTo>
                  <a:lnTo>
                    <a:pt x="521" y="0"/>
                  </a:lnTo>
                  <a:lnTo>
                    <a:pt x="527" y="0"/>
                  </a:lnTo>
                  <a:lnTo>
                    <a:pt x="532" y="0"/>
                  </a:lnTo>
                  <a:lnTo>
                    <a:pt x="540" y="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33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52680" name="Text Box 104"/>
            <p:cNvSpPr txBox="1">
              <a:spLocks noChangeArrowheads="1"/>
            </p:cNvSpPr>
            <p:nvPr/>
          </p:nvSpPr>
          <p:spPr bwMode="auto">
            <a:xfrm>
              <a:off x="4671" y="2482"/>
              <a:ext cx="24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/>
                <a:t>2</a:t>
              </a:r>
            </a:p>
          </p:txBody>
        </p:sp>
        <p:sp>
          <p:nvSpPr>
            <p:cNvPr id="152681" name="Freeform 105"/>
            <p:cNvSpPr>
              <a:spLocks/>
            </p:cNvSpPr>
            <p:nvPr/>
          </p:nvSpPr>
          <p:spPr bwMode="auto">
            <a:xfrm>
              <a:off x="4633" y="2294"/>
              <a:ext cx="324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6" y="43"/>
                </a:cxn>
                <a:cxn ang="0">
                  <a:pos x="461" y="5"/>
                </a:cxn>
              </a:cxnLst>
              <a:rect l="0" t="0" r="r" b="b"/>
              <a:pathLst>
                <a:path w="461" h="44">
                  <a:moveTo>
                    <a:pt x="0" y="0"/>
                  </a:moveTo>
                  <a:cubicBezTo>
                    <a:pt x="74" y="21"/>
                    <a:pt x="149" y="42"/>
                    <a:pt x="226" y="43"/>
                  </a:cubicBezTo>
                  <a:cubicBezTo>
                    <a:pt x="303" y="44"/>
                    <a:pt x="382" y="24"/>
                    <a:pt x="461" y="5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F900EE5-0B55-4DE1-808A-D299E68330D3}"/>
                  </a:ext>
                </a:extLst>
              </p14:cNvPr>
              <p14:cNvContentPartPr/>
              <p14:nvPr/>
            </p14:nvContentPartPr>
            <p14:xfrm>
              <a:off x="3878913" y="2274175"/>
              <a:ext cx="21600" cy="5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F900EE5-0B55-4DE1-808A-D299E68330D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0913" y="2256175"/>
                <a:ext cx="5724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53760201-D228-49DF-860B-729AB1F2BDD5}"/>
                  </a:ext>
                </a:extLst>
              </p14:cNvPr>
              <p14:cNvContentPartPr/>
              <p14:nvPr/>
            </p14:nvContentPartPr>
            <p14:xfrm>
              <a:off x="9061113" y="190135"/>
              <a:ext cx="3055680" cy="26978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53760201-D228-49DF-860B-729AB1F2BD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43113" y="172135"/>
                <a:ext cx="3091320" cy="27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62A1DC3D-5531-4F9E-B154-466358AAE404}"/>
                  </a:ext>
                </a:extLst>
              </p14:cNvPr>
              <p14:cNvContentPartPr/>
              <p14:nvPr/>
            </p14:nvContentPartPr>
            <p14:xfrm>
              <a:off x="10557273" y="3323575"/>
              <a:ext cx="360" cy="3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62A1DC3D-5531-4F9E-B154-466358AAE40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39273" y="330557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3E135E88-94C3-4DF0-B7BF-37412A902B5D}"/>
                  </a:ext>
                </a:extLst>
              </p14:cNvPr>
              <p14:cNvContentPartPr/>
              <p14:nvPr/>
            </p14:nvContentPartPr>
            <p14:xfrm>
              <a:off x="9094233" y="4464415"/>
              <a:ext cx="3105000" cy="69048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3E135E88-94C3-4DF0-B7BF-37412A902B5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076233" y="4446415"/>
                <a:ext cx="3140640" cy="72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E4405C09-6D19-4D5F-8EC0-D22069A359A0}"/>
                  </a:ext>
                </a:extLst>
              </p14:cNvPr>
              <p14:cNvContentPartPr/>
              <p14:nvPr/>
            </p14:nvContentPartPr>
            <p14:xfrm>
              <a:off x="10032033" y="5554855"/>
              <a:ext cx="2145960" cy="68724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E4405C09-6D19-4D5F-8EC0-D22069A359A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14033" y="5536855"/>
                <a:ext cx="2181600" cy="72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2E2B57A2-DBB3-4739-BE69-774A84103DBE}"/>
                  </a:ext>
                </a:extLst>
              </p14:cNvPr>
              <p14:cNvContentPartPr/>
              <p14:nvPr/>
            </p14:nvContentPartPr>
            <p14:xfrm>
              <a:off x="9759873" y="5679055"/>
              <a:ext cx="151920" cy="35028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2E2B57A2-DBB3-4739-BE69-774A84103DB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741873" y="5661055"/>
                <a:ext cx="18756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6650C0DE-5FED-485C-B5BA-31E9BDBAE699}"/>
                  </a:ext>
                </a:extLst>
              </p14:cNvPr>
              <p14:cNvContentPartPr/>
              <p14:nvPr/>
            </p14:nvContentPartPr>
            <p14:xfrm>
              <a:off x="9871113" y="6175135"/>
              <a:ext cx="28800" cy="2844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6650C0DE-5FED-485C-B5BA-31E9BDBAE69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853113" y="6157135"/>
                <a:ext cx="6444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DD7061BC-6B60-4FDD-9636-B92F4B9E7FCD}"/>
                  </a:ext>
                </a:extLst>
              </p14:cNvPr>
              <p14:cNvContentPartPr/>
              <p14:nvPr/>
            </p14:nvContentPartPr>
            <p14:xfrm>
              <a:off x="6747393" y="6131215"/>
              <a:ext cx="29880" cy="2844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DD7061BC-6B60-4FDD-9636-B92F4B9E7FC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29393" y="6113215"/>
                <a:ext cx="655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5F5840A-3762-4A83-91E1-962A0D3924FC}"/>
                  </a:ext>
                </a:extLst>
              </p14:cNvPr>
              <p14:cNvContentPartPr/>
              <p14:nvPr/>
            </p14:nvContentPartPr>
            <p14:xfrm>
              <a:off x="2589393" y="3332935"/>
              <a:ext cx="45360" cy="187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5F5840A-3762-4A83-91E1-962A0D3924F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71393" y="3314935"/>
                <a:ext cx="810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CCD1FAFD-6184-4004-BBF4-639F6C29C696}"/>
                  </a:ext>
                </a:extLst>
              </p14:cNvPr>
              <p14:cNvContentPartPr/>
              <p14:nvPr/>
            </p14:nvContentPartPr>
            <p14:xfrm>
              <a:off x="7640193" y="3771775"/>
              <a:ext cx="360" cy="36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CCD1FAFD-6184-4004-BBF4-639F6C29C69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22193" y="375377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79F84CD-BBCD-408D-8009-CA2FF74E6693}"/>
                  </a:ext>
                </a:extLst>
              </p14:cNvPr>
              <p14:cNvContentPartPr/>
              <p14:nvPr/>
            </p14:nvContentPartPr>
            <p14:xfrm>
              <a:off x="4881873" y="3687895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79F84CD-BBCD-408D-8009-CA2FF74E669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75753" y="3681775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9F6C0A4-753D-4169-8ACB-928E1519DCF8}"/>
                  </a:ext>
                </a:extLst>
              </p14:cNvPr>
              <p14:cNvContentPartPr/>
              <p14:nvPr/>
            </p14:nvContentPartPr>
            <p14:xfrm>
              <a:off x="8075433" y="783055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9F6C0A4-753D-4169-8ACB-928E1519DCF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410353" y="729415"/>
                <a:ext cx="3148920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EFEBAB21-9E4F-4BA4-9A80-64BFD43AECFD}"/>
                  </a:ext>
                </a:extLst>
              </p14:cNvPr>
              <p14:cNvContentPartPr/>
              <p14:nvPr/>
            </p14:nvContentPartPr>
            <p14:xfrm>
              <a:off x="10947873" y="3057535"/>
              <a:ext cx="961560" cy="4845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EFEBAB21-9E4F-4BA4-9A80-64BFD43AECF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929873" y="3039535"/>
                <a:ext cx="99720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4AA8087F-7518-49A2-8195-F53F99BB02C2}"/>
                  </a:ext>
                </a:extLst>
              </p14:cNvPr>
              <p14:cNvContentPartPr/>
              <p14:nvPr/>
            </p14:nvContentPartPr>
            <p14:xfrm>
              <a:off x="10585353" y="3406015"/>
              <a:ext cx="244080" cy="680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4AA8087F-7518-49A2-8195-F53F99BB02C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567353" y="3388015"/>
                <a:ext cx="27972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6197B34-0F69-499E-B915-0D325759CF92}"/>
                  </a:ext>
                </a:extLst>
              </p14:cNvPr>
              <p14:cNvContentPartPr/>
              <p14:nvPr/>
            </p14:nvContentPartPr>
            <p14:xfrm>
              <a:off x="9371793" y="3026935"/>
              <a:ext cx="1185840" cy="675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6197B34-0F69-499E-B915-0D325759CF9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353793" y="3008935"/>
                <a:ext cx="1221480" cy="71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202EF2D3-E49A-4A3D-AD19-43D539F24C5E}"/>
                  </a:ext>
                </a:extLst>
              </p14:cNvPr>
              <p14:cNvContentPartPr/>
              <p14:nvPr/>
            </p14:nvContentPartPr>
            <p14:xfrm>
              <a:off x="8678793" y="3015055"/>
              <a:ext cx="629640" cy="4806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202EF2D3-E49A-4A3D-AD19-43D539F24C5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660793" y="2997055"/>
                <a:ext cx="665280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9CBD2D0-24BA-4655-8797-B6DC4D17BCD9}"/>
                  </a:ext>
                </a:extLst>
              </p14:cNvPr>
              <p14:cNvContentPartPr/>
              <p14:nvPr/>
            </p14:nvContentPartPr>
            <p14:xfrm>
              <a:off x="10784073" y="3790495"/>
              <a:ext cx="976680" cy="3873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9CBD2D0-24BA-4655-8797-B6DC4D17BCD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766073" y="3772495"/>
                <a:ext cx="101232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57A7FEF0-6D32-402F-9BB0-490353CBCED2}"/>
                  </a:ext>
                </a:extLst>
              </p14:cNvPr>
              <p14:cNvContentPartPr/>
              <p14:nvPr/>
            </p14:nvContentPartPr>
            <p14:xfrm>
              <a:off x="9473673" y="3884815"/>
              <a:ext cx="1158480" cy="4658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57A7FEF0-6D32-402F-9BB0-490353CBCED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455673" y="3866815"/>
                <a:ext cx="119412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ADD6098-8942-4BAE-A674-49AC364BD672}"/>
                  </a:ext>
                </a:extLst>
              </p14:cNvPr>
              <p14:cNvContentPartPr/>
              <p14:nvPr/>
            </p14:nvContentPartPr>
            <p14:xfrm>
              <a:off x="8903433" y="3774295"/>
              <a:ext cx="12240" cy="151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ADD6098-8942-4BAE-A674-49AC364BD67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885433" y="3756295"/>
                <a:ext cx="478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BD522427-2C26-413D-99BA-FA85D4D03AE6}"/>
                  </a:ext>
                </a:extLst>
              </p14:cNvPr>
              <p14:cNvContentPartPr/>
              <p14:nvPr/>
            </p14:nvContentPartPr>
            <p14:xfrm>
              <a:off x="10126713" y="2927215"/>
              <a:ext cx="248760" cy="1051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BD522427-2C26-413D-99BA-FA85D4D03AE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108713" y="2909215"/>
                <a:ext cx="2844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8B29E683-A159-4B68-A175-AFE0A28A9A5F}"/>
                  </a:ext>
                </a:extLst>
              </p14:cNvPr>
              <p14:cNvContentPartPr/>
              <p14:nvPr/>
            </p14:nvContentPartPr>
            <p14:xfrm>
              <a:off x="7868073" y="3088135"/>
              <a:ext cx="749520" cy="4219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8B29E683-A159-4B68-A175-AFE0A28A9A5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850073" y="3070135"/>
                <a:ext cx="78516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24433F89-24A2-4F0B-8BBF-02D26A5EA698}"/>
                  </a:ext>
                </a:extLst>
              </p14:cNvPr>
              <p14:cNvContentPartPr/>
              <p14:nvPr/>
            </p14:nvContentPartPr>
            <p14:xfrm>
              <a:off x="7026033" y="3740815"/>
              <a:ext cx="1981800" cy="5886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24433F89-24A2-4F0B-8BBF-02D26A5EA69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008033" y="3722815"/>
                <a:ext cx="2017440" cy="62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93FAA09-5BF4-4A4B-BE96-61383C8B3960}"/>
                  </a:ext>
                </a:extLst>
              </p14:cNvPr>
              <p14:cNvContentPartPr/>
              <p14:nvPr/>
            </p14:nvContentPartPr>
            <p14:xfrm>
              <a:off x="1771113" y="4629655"/>
              <a:ext cx="30960" cy="388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93FAA09-5BF4-4A4B-BE96-61383C8B396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753113" y="4611655"/>
                <a:ext cx="6660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97FD2F91-DAD0-4EF3-BB87-FA97A6AF2125}"/>
                  </a:ext>
                </a:extLst>
              </p14:cNvPr>
              <p14:cNvContentPartPr/>
              <p14:nvPr/>
            </p14:nvContentPartPr>
            <p14:xfrm>
              <a:off x="6388833" y="4523095"/>
              <a:ext cx="14400" cy="18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97FD2F91-DAD0-4EF3-BB87-FA97A6AF2125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764153" y="4295215"/>
                <a:ext cx="3871080" cy="82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5A9F606-0466-4DF4-80D0-90F28AE19A40}"/>
                  </a:ext>
                </a:extLst>
              </p14:cNvPr>
              <p14:cNvContentPartPr/>
              <p14:nvPr/>
            </p14:nvContentPartPr>
            <p14:xfrm>
              <a:off x="9291513" y="3620215"/>
              <a:ext cx="1275480" cy="60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5A9F606-0466-4DF4-80D0-90F28AE19A4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273513" y="3602215"/>
                <a:ext cx="131112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F9AC4CA-70AE-4FDC-A172-C41A2006DDED}"/>
                  </a:ext>
                </a:extLst>
              </p14:cNvPr>
              <p14:cNvContentPartPr/>
              <p14:nvPr/>
            </p14:nvContentPartPr>
            <p14:xfrm>
              <a:off x="7862673" y="3488095"/>
              <a:ext cx="1067400" cy="55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F9AC4CA-70AE-4FDC-A172-C41A2006DDED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844673" y="3470095"/>
                <a:ext cx="110304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CCEFEB0-C63E-454E-8828-532877552920}"/>
                  </a:ext>
                </a:extLst>
              </p14:cNvPr>
              <p14:cNvContentPartPr/>
              <p14:nvPr/>
            </p14:nvContentPartPr>
            <p14:xfrm>
              <a:off x="7200273" y="4208095"/>
              <a:ext cx="4700880" cy="274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CCEFEB0-C63E-454E-8828-53287755292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182273" y="4190095"/>
                <a:ext cx="4736520" cy="30996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9C3281F-2C82-49DB-986F-213E24CAF765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245954" y="1085025"/>
            <a:ext cx="6202813" cy="3789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D1F3B2A-3076-41BC-825E-BF661A6EC5C1}"/>
                  </a:ext>
                </a:extLst>
              </p14:cNvPr>
              <p14:cNvContentPartPr/>
              <p14:nvPr/>
            </p14:nvContentPartPr>
            <p14:xfrm>
              <a:off x="1580313" y="3450655"/>
              <a:ext cx="1318680" cy="429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D1F3B2A-3076-41BC-825E-BF661A6EC5C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535313" y="3360655"/>
                <a:ext cx="140832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B156374-B4ED-44A6-90D1-6EA5F8A245A5}"/>
                  </a:ext>
                </a:extLst>
              </p14:cNvPr>
              <p14:cNvContentPartPr/>
              <p14:nvPr/>
            </p14:nvContentPartPr>
            <p14:xfrm>
              <a:off x="1993593" y="1953775"/>
              <a:ext cx="142200" cy="244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B156374-B4ED-44A6-90D1-6EA5F8A245A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975593" y="1935775"/>
                <a:ext cx="17784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217109D-DE62-430B-A50E-FD6F1053394C}"/>
                  </a:ext>
                </a:extLst>
              </p14:cNvPr>
              <p14:cNvContentPartPr/>
              <p14:nvPr/>
            </p14:nvContentPartPr>
            <p14:xfrm>
              <a:off x="758433" y="1194175"/>
              <a:ext cx="1366200" cy="6652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217109D-DE62-430B-A50E-FD6F1053394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40433" y="1176175"/>
                <a:ext cx="1401840" cy="70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88D9FF5-F9B7-496E-B142-5B3ED968D1D0}"/>
                  </a:ext>
                </a:extLst>
              </p14:cNvPr>
              <p14:cNvContentPartPr/>
              <p14:nvPr/>
            </p14:nvContentPartPr>
            <p14:xfrm>
              <a:off x="7954833" y="161335"/>
              <a:ext cx="589320" cy="433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88D9FF5-F9B7-496E-B142-5B3ED968D1D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936833" y="143335"/>
                <a:ext cx="624960" cy="4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B5EA796-F27A-4341-B329-C827820CB8A8}"/>
                  </a:ext>
                </a:extLst>
              </p14:cNvPr>
              <p14:cNvContentPartPr/>
              <p14:nvPr/>
            </p14:nvContentPartPr>
            <p14:xfrm>
              <a:off x="7204953" y="679375"/>
              <a:ext cx="1723320" cy="540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B5EA796-F27A-4341-B329-C827820CB8A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186953" y="661375"/>
                <a:ext cx="1758960" cy="5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B3F0DF05-0275-4FA7-A2D2-DD137AA45937}"/>
                  </a:ext>
                </a:extLst>
              </p14:cNvPr>
              <p14:cNvContentPartPr/>
              <p14:nvPr/>
            </p14:nvContentPartPr>
            <p14:xfrm>
              <a:off x="4574433" y="958735"/>
              <a:ext cx="4518720" cy="10670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B3F0DF05-0275-4FA7-A2D2-DD137AA4593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556433" y="940735"/>
                <a:ext cx="4554360" cy="11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841044C5-A508-4038-9E4B-A5F1CA667B1D}"/>
                  </a:ext>
                </a:extLst>
              </p14:cNvPr>
              <p14:cNvContentPartPr/>
              <p14:nvPr/>
            </p14:nvContentPartPr>
            <p14:xfrm>
              <a:off x="9407433" y="3588895"/>
              <a:ext cx="2607120" cy="860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841044C5-A508-4038-9E4B-A5F1CA667B1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389433" y="3570895"/>
                <a:ext cx="26427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8CA6590A-A922-4EE0-ACC5-40E7792C8102}"/>
                  </a:ext>
                </a:extLst>
              </p14:cNvPr>
              <p14:cNvContentPartPr/>
              <p14:nvPr/>
            </p14:nvContentPartPr>
            <p14:xfrm>
              <a:off x="7675833" y="3445975"/>
              <a:ext cx="1320480" cy="2185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8CA6590A-A922-4EE0-ACC5-40E7792C810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657833" y="3427975"/>
                <a:ext cx="135612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A7921B95-7E3E-4615-88F1-A3C528624437}"/>
                  </a:ext>
                </a:extLst>
              </p14:cNvPr>
              <p14:cNvContentPartPr/>
              <p14:nvPr/>
            </p14:nvContentPartPr>
            <p14:xfrm>
              <a:off x="11219673" y="4276855"/>
              <a:ext cx="766800" cy="432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A7921B95-7E3E-4615-88F1-A3C52862443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1201673" y="4258855"/>
                <a:ext cx="80244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4AA26E32-4E16-42E8-9DF9-B7748B6DF986}"/>
                  </a:ext>
                </a:extLst>
              </p14:cNvPr>
              <p14:cNvContentPartPr/>
              <p14:nvPr/>
            </p14:nvContentPartPr>
            <p14:xfrm>
              <a:off x="9627393" y="4332295"/>
              <a:ext cx="996480" cy="8532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4AA26E32-4E16-42E8-9DF9-B7748B6DF98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9609393" y="4314295"/>
                <a:ext cx="103212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206147CA-88DE-4C2C-836A-4CA6064E6668}"/>
                  </a:ext>
                </a:extLst>
              </p14:cNvPr>
              <p14:cNvContentPartPr/>
              <p14:nvPr/>
            </p14:nvContentPartPr>
            <p14:xfrm>
              <a:off x="7171833" y="4181455"/>
              <a:ext cx="1651680" cy="1414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206147CA-88DE-4C2C-836A-4CA6064E666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153833" y="4163455"/>
                <a:ext cx="16873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5DD21CBB-8FFA-4A34-A29A-E192530A4364}"/>
                  </a:ext>
                </a:extLst>
              </p14:cNvPr>
              <p14:cNvContentPartPr/>
              <p14:nvPr/>
            </p14:nvContentPartPr>
            <p14:xfrm>
              <a:off x="5495673" y="4436695"/>
              <a:ext cx="3053880" cy="7984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5DD21CBB-8FFA-4A34-A29A-E192530A436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477673" y="4418695"/>
                <a:ext cx="3089520" cy="83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DB649F59-7E62-4539-B410-A6C62A66BFB6}"/>
                  </a:ext>
                </a:extLst>
              </p14:cNvPr>
              <p14:cNvContentPartPr/>
              <p14:nvPr/>
            </p14:nvContentPartPr>
            <p14:xfrm>
              <a:off x="7009113" y="5532895"/>
              <a:ext cx="1700640" cy="5670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DB649F59-7E62-4539-B410-A6C62A66BFB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991113" y="5514895"/>
                <a:ext cx="1736280" cy="60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7985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7F7F58-AC6D-4F7B-9E7A-5D881BA9C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65" y="798846"/>
            <a:ext cx="6067363" cy="278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175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C1320B-FA24-4827-A21D-1B9BAF8DE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062" y="479281"/>
            <a:ext cx="4490189" cy="24301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D96440A-2509-4D6F-B3FC-BD2CD6E1C5E1}"/>
                  </a:ext>
                </a:extLst>
              </p14:cNvPr>
              <p14:cNvContentPartPr/>
              <p14:nvPr/>
            </p14:nvContentPartPr>
            <p14:xfrm>
              <a:off x="2291313" y="5814240"/>
              <a:ext cx="73800" cy="198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D96440A-2509-4D6F-B3FC-BD2CD6E1C5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73313" y="5796240"/>
                <a:ext cx="10944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D8C8D00-EC7F-4B5F-BBA2-A8BB7EF72791}"/>
                  </a:ext>
                </a:extLst>
              </p14:cNvPr>
              <p14:cNvContentPartPr/>
              <p14:nvPr/>
            </p14:nvContentPartPr>
            <p14:xfrm>
              <a:off x="947793" y="4386120"/>
              <a:ext cx="4246560" cy="1274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D8C8D00-EC7F-4B5F-BBA2-A8BB7EF7279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9793" y="4368120"/>
                <a:ext cx="4282200" cy="13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3CACCC6-60E6-4E63-A8BB-3A0F7372C753}"/>
                  </a:ext>
                </a:extLst>
              </p14:cNvPr>
              <p14:cNvContentPartPr/>
              <p14:nvPr/>
            </p14:nvContentPartPr>
            <p14:xfrm>
              <a:off x="4001313" y="5834760"/>
              <a:ext cx="190080" cy="1980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3CACCC6-60E6-4E63-A8BB-3A0F7372C75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83313" y="5816760"/>
                <a:ext cx="22572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91320D2-2C08-4A57-A2BE-CEA7D3613A1C}"/>
                  </a:ext>
                </a:extLst>
              </p14:cNvPr>
              <p14:cNvContentPartPr/>
              <p14:nvPr/>
            </p14:nvContentPartPr>
            <p14:xfrm>
              <a:off x="2364753" y="6194400"/>
              <a:ext cx="16920" cy="2239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91320D2-2C08-4A57-A2BE-CEA7D3613A1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46753" y="6176400"/>
                <a:ext cx="5256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DC2F3C1-6C79-41AB-85F9-2BED5D2F5EA6}"/>
                  </a:ext>
                </a:extLst>
              </p14:cNvPr>
              <p14:cNvContentPartPr/>
              <p14:nvPr/>
            </p14:nvContentPartPr>
            <p14:xfrm>
              <a:off x="3882873" y="6175680"/>
              <a:ext cx="242280" cy="1850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DC2F3C1-6C79-41AB-85F9-2BED5D2F5E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64873" y="6157680"/>
                <a:ext cx="27792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2FD61CB-4F40-4569-9520-C47980A776BB}"/>
                  </a:ext>
                </a:extLst>
              </p14:cNvPr>
              <p14:cNvContentPartPr/>
              <p14:nvPr/>
            </p14:nvContentPartPr>
            <p14:xfrm>
              <a:off x="4058553" y="6731880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2FD61CB-4F40-4569-9520-C47980A776B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40553" y="6713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1D5BCD4-8C7A-4895-8DF9-CAD1C123B22E}"/>
                  </a:ext>
                </a:extLst>
              </p14:cNvPr>
              <p14:cNvContentPartPr/>
              <p14:nvPr/>
            </p14:nvContentPartPr>
            <p14:xfrm>
              <a:off x="2485353" y="6594720"/>
              <a:ext cx="78480" cy="180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1D5BCD4-8C7A-4895-8DF9-CAD1C123B22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67353" y="6576720"/>
                <a:ext cx="11412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E81F2B4-1DD6-4249-AF02-FDE84E4433A4}"/>
                  </a:ext>
                </a:extLst>
              </p14:cNvPr>
              <p14:cNvContentPartPr/>
              <p14:nvPr/>
            </p14:nvContentPartPr>
            <p14:xfrm>
              <a:off x="4027953" y="6492840"/>
              <a:ext cx="37080" cy="141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E81F2B4-1DD6-4249-AF02-FDE84E4433A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09953" y="6474840"/>
                <a:ext cx="7272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EE97AAE-450E-4B6D-8583-F0C8B2D2A540}"/>
                  </a:ext>
                </a:extLst>
              </p14:cNvPr>
              <p14:cNvContentPartPr/>
              <p14:nvPr/>
            </p14:nvContentPartPr>
            <p14:xfrm>
              <a:off x="7171833" y="1869360"/>
              <a:ext cx="1178640" cy="10976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EE97AAE-450E-4B6D-8583-F0C8B2D2A5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153833" y="1851360"/>
                <a:ext cx="1214280" cy="11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71D5D05-F3BB-48C2-87BA-DA94CB345222}"/>
                  </a:ext>
                </a:extLst>
              </p14:cNvPr>
              <p14:cNvContentPartPr/>
              <p14:nvPr/>
            </p14:nvContentPartPr>
            <p14:xfrm>
              <a:off x="1929873" y="-73920"/>
              <a:ext cx="9606960" cy="43174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71D5D05-F3BB-48C2-87BA-DA94CB34522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911873" y="-91920"/>
                <a:ext cx="9642600" cy="435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58114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7"/>
          <p:cNvGrpSpPr>
            <a:grpSpLocks/>
          </p:cNvGrpSpPr>
          <p:nvPr/>
        </p:nvGrpSpPr>
        <p:grpSpPr bwMode="auto">
          <a:xfrm>
            <a:off x="3505200" y="1447800"/>
            <a:ext cx="914400" cy="5181600"/>
            <a:chOff x="1248" y="528"/>
            <a:chExt cx="576" cy="3264"/>
          </a:xfrm>
          <a:noFill/>
        </p:grpSpPr>
        <p:sp>
          <p:nvSpPr>
            <p:cNvPr id="64516" name="Oval 4"/>
            <p:cNvSpPr>
              <a:spLocks noChangeArrowheads="1"/>
            </p:cNvSpPr>
            <p:nvPr/>
          </p:nvSpPr>
          <p:spPr bwMode="auto">
            <a:xfrm>
              <a:off x="1248" y="528"/>
              <a:ext cx="576" cy="43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5, 2</a:t>
              </a:r>
            </a:p>
          </p:txBody>
        </p:sp>
        <p:sp>
          <p:nvSpPr>
            <p:cNvPr id="64517" name="Oval 5"/>
            <p:cNvSpPr>
              <a:spLocks noChangeArrowheads="1"/>
            </p:cNvSpPr>
            <p:nvPr/>
          </p:nvSpPr>
          <p:spPr bwMode="auto">
            <a:xfrm>
              <a:off x="1248" y="1660"/>
              <a:ext cx="576" cy="43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3, 2</a:t>
              </a:r>
            </a:p>
          </p:txBody>
        </p:sp>
        <p:sp>
          <p:nvSpPr>
            <p:cNvPr id="64518" name="Oval 6"/>
            <p:cNvSpPr>
              <a:spLocks noChangeArrowheads="1"/>
            </p:cNvSpPr>
            <p:nvPr/>
          </p:nvSpPr>
          <p:spPr bwMode="auto">
            <a:xfrm>
              <a:off x="1248" y="2227"/>
              <a:ext cx="576" cy="43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2, 2</a:t>
              </a:r>
            </a:p>
          </p:txBody>
        </p:sp>
        <p:sp>
          <p:nvSpPr>
            <p:cNvPr id="64519" name="Oval 7"/>
            <p:cNvSpPr>
              <a:spLocks noChangeArrowheads="1"/>
            </p:cNvSpPr>
            <p:nvPr/>
          </p:nvSpPr>
          <p:spPr bwMode="auto">
            <a:xfrm>
              <a:off x="1248" y="2793"/>
              <a:ext cx="576" cy="43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1, 2</a:t>
              </a:r>
            </a:p>
          </p:txBody>
        </p:sp>
        <p:sp>
          <p:nvSpPr>
            <p:cNvPr id="64520" name="Oval 8"/>
            <p:cNvSpPr>
              <a:spLocks noChangeArrowheads="1"/>
            </p:cNvSpPr>
            <p:nvPr/>
          </p:nvSpPr>
          <p:spPr bwMode="auto">
            <a:xfrm>
              <a:off x="1248" y="1094"/>
              <a:ext cx="576" cy="43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4, 2</a:t>
              </a:r>
            </a:p>
          </p:txBody>
        </p:sp>
        <p:sp>
          <p:nvSpPr>
            <p:cNvPr id="64521" name="Oval 9"/>
            <p:cNvSpPr>
              <a:spLocks noChangeArrowheads="1"/>
            </p:cNvSpPr>
            <p:nvPr/>
          </p:nvSpPr>
          <p:spPr bwMode="auto">
            <a:xfrm>
              <a:off x="1248" y="3360"/>
              <a:ext cx="576" cy="43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0, 2</a:t>
              </a:r>
            </a:p>
          </p:txBody>
        </p:sp>
      </p:grpSp>
      <p:grpSp>
        <p:nvGrpSpPr>
          <p:cNvPr id="3" name="Group 106"/>
          <p:cNvGrpSpPr>
            <a:grpSpLocks/>
          </p:cNvGrpSpPr>
          <p:nvPr/>
        </p:nvGrpSpPr>
        <p:grpSpPr bwMode="auto">
          <a:xfrm>
            <a:off x="6057900" y="1447800"/>
            <a:ext cx="914400" cy="5181600"/>
            <a:chOff x="2856" y="528"/>
            <a:chExt cx="576" cy="3264"/>
          </a:xfrm>
          <a:noFill/>
        </p:grpSpPr>
        <p:sp>
          <p:nvSpPr>
            <p:cNvPr id="64524" name="Oval 12"/>
            <p:cNvSpPr>
              <a:spLocks noChangeArrowheads="1"/>
            </p:cNvSpPr>
            <p:nvPr/>
          </p:nvSpPr>
          <p:spPr bwMode="auto">
            <a:xfrm>
              <a:off x="2856" y="528"/>
              <a:ext cx="576" cy="43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5, 1</a:t>
              </a:r>
            </a:p>
          </p:txBody>
        </p:sp>
        <p:sp>
          <p:nvSpPr>
            <p:cNvPr id="64525" name="Oval 13"/>
            <p:cNvSpPr>
              <a:spLocks noChangeArrowheads="1"/>
            </p:cNvSpPr>
            <p:nvPr/>
          </p:nvSpPr>
          <p:spPr bwMode="auto">
            <a:xfrm>
              <a:off x="2856" y="1660"/>
              <a:ext cx="576" cy="43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3, 1</a:t>
              </a:r>
            </a:p>
          </p:txBody>
        </p:sp>
        <p:sp>
          <p:nvSpPr>
            <p:cNvPr id="64526" name="Oval 14"/>
            <p:cNvSpPr>
              <a:spLocks noChangeArrowheads="1"/>
            </p:cNvSpPr>
            <p:nvPr/>
          </p:nvSpPr>
          <p:spPr bwMode="auto">
            <a:xfrm>
              <a:off x="2856" y="2227"/>
              <a:ext cx="576" cy="43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2, 1</a:t>
              </a:r>
            </a:p>
          </p:txBody>
        </p:sp>
        <p:sp>
          <p:nvSpPr>
            <p:cNvPr id="64527" name="Oval 15"/>
            <p:cNvSpPr>
              <a:spLocks noChangeArrowheads="1"/>
            </p:cNvSpPr>
            <p:nvPr/>
          </p:nvSpPr>
          <p:spPr bwMode="auto">
            <a:xfrm>
              <a:off x="2856" y="2793"/>
              <a:ext cx="576" cy="43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1, 1</a:t>
              </a:r>
            </a:p>
          </p:txBody>
        </p:sp>
        <p:sp>
          <p:nvSpPr>
            <p:cNvPr id="64528" name="Oval 16"/>
            <p:cNvSpPr>
              <a:spLocks noChangeArrowheads="1"/>
            </p:cNvSpPr>
            <p:nvPr/>
          </p:nvSpPr>
          <p:spPr bwMode="auto">
            <a:xfrm>
              <a:off x="2856" y="1094"/>
              <a:ext cx="576" cy="43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4, 1</a:t>
              </a:r>
            </a:p>
          </p:txBody>
        </p:sp>
        <p:sp>
          <p:nvSpPr>
            <p:cNvPr id="64529" name="Oval 17"/>
            <p:cNvSpPr>
              <a:spLocks noChangeArrowheads="1"/>
            </p:cNvSpPr>
            <p:nvPr/>
          </p:nvSpPr>
          <p:spPr bwMode="auto">
            <a:xfrm>
              <a:off x="2856" y="3360"/>
              <a:ext cx="576" cy="43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0, 1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8610600" y="1447800"/>
            <a:ext cx="914400" cy="5181600"/>
            <a:chOff x="912" y="528"/>
            <a:chExt cx="576" cy="3264"/>
          </a:xfrm>
          <a:noFill/>
        </p:grpSpPr>
        <p:sp>
          <p:nvSpPr>
            <p:cNvPr id="64531" name="Oval 19"/>
            <p:cNvSpPr>
              <a:spLocks noChangeArrowheads="1"/>
            </p:cNvSpPr>
            <p:nvPr/>
          </p:nvSpPr>
          <p:spPr bwMode="auto">
            <a:xfrm>
              <a:off x="912" y="528"/>
              <a:ext cx="576" cy="43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5, 0</a:t>
              </a:r>
            </a:p>
          </p:txBody>
        </p:sp>
        <p:sp>
          <p:nvSpPr>
            <p:cNvPr id="64532" name="Oval 20"/>
            <p:cNvSpPr>
              <a:spLocks noChangeArrowheads="1"/>
            </p:cNvSpPr>
            <p:nvPr/>
          </p:nvSpPr>
          <p:spPr bwMode="auto">
            <a:xfrm>
              <a:off x="912" y="1660"/>
              <a:ext cx="576" cy="43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3, 0</a:t>
              </a:r>
            </a:p>
          </p:txBody>
        </p:sp>
        <p:sp>
          <p:nvSpPr>
            <p:cNvPr id="64533" name="Oval 21"/>
            <p:cNvSpPr>
              <a:spLocks noChangeArrowheads="1"/>
            </p:cNvSpPr>
            <p:nvPr/>
          </p:nvSpPr>
          <p:spPr bwMode="auto">
            <a:xfrm>
              <a:off x="912" y="2227"/>
              <a:ext cx="576" cy="43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2, 0</a:t>
              </a:r>
            </a:p>
          </p:txBody>
        </p:sp>
        <p:sp>
          <p:nvSpPr>
            <p:cNvPr id="64534" name="Oval 22"/>
            <p:cNvSpPr>
              <a:spLocks noChangeArrowheads="1"/>
            </p:cNvSpPr>
            <p:nvPr/>
          </p:nvSpPr>
          <p:spPr bwMode="auto">
            <a:xfrm>
              <a:off x="912" y="2793"/>
              <a:ext cx="576" cy="43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1, 0</a:t>
              </a:r>
            </a:p>
          </p:txBody>
        </p:sp>
        <p:sp>
          <p:nvSpPr>
            <p:cNvPr id="64535" name="Oval 23"/>
            <p:cNvSpPr>
              <a:spLocks noChangeArrowheads="1"/>
            </p:cNvSpPr>
            <p:nvPr/>
          </p:nvSpPr>
          <p:spPr bwMode="auto">
            <a:xfrm>
              <a:off x="912" y="1094"/>
              <a:ext cx="576" cy="43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4, 0</a:t>
              </a:r>
            </a:p>
          </p:txBody>
        </p:sp>
        <p:sp>
          <p:nvSpPr>
            <p:cNvPr id="64536" name="Oval 24"/>
            <p:cNvSpPr>
              <a:spLocks noChangeArrowheads="1"/>
            </p:cNvSpPr>
            <p:nvPr/>
          </p:nvSpPr>
          <p:spPr bwMode="auto">
            <a:xfrm>
              <a:off x="912" y="3360"/>
              <a:ext cx="576" cy="43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0, 0</a:t>
              </a:r>
            </a:p>
          </p:txBody>
        </p:sp>
      </p:grpSp>
      <p:grpSp>
        <p:nvGrpSpPr>
          <p:cNvPr id="5" name="Group 108"/>
          <p:cNvGrpSpPr>
            <a:grpSpLocks/>
          </p:cNvGrpSpPr>
          <p:nvPr/>
        </p:nvGrpSpPr>
        <p:grpSpPr bwMode="auto">
          <a:xfrm>
            <a:off x="4419600" y="914400"/>
            <a:ext cx="4191000" cy="5422900"/>
            <a:chOff x="1824" y="232"/>
            <a:chExt cx="2640" cy="3416"/>
          </a:xfrm>
        </p:grpSpPr>
        <p:sp>
          <p:nvSpPr>
            <p:cNvPr id="64540" name="Freeform 28"/>
            <p:cNvSpPr>
              <a:spLocks/>
            </p:cNvSpPr>
            <p:nvPr/>
          </p:nvSpPr>
          <p:spPr bwMode="auto">
            <a:xfrm>
              <a:off x="1824" y="232"/>
              <a:ext cx="2640" cy="488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1296" y="8"/>
                </a:cxn>
                <a:cxn ang="0">
                  <a:pos x="2640" y="440"/>
                </a:cxn>
              </a:cxnLst>
              <a:rect l="0" t="0" r="r" b="b"/>
              <a:pathLst>
                <a:path w="2640" h="488">
                  <a:moveTo>
                    <a:pt x="0" y="488"/>
                  </a:moveTo>
                  <a:cubicBezTo>
                    <a:pt x="428" y="252"/>
                    <a:pt x="856" y="16"/>
                    <a:pt x="1296" y="8"/>
                  </a:cubicBezTo>
                  <a:cubicBezTo>
                    <a:pt x="1736" y="0"/>
                    <a:pt x="2416" y="368"/>
                    <a:pt x="2640" y="44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64541" name="Freeform 29"/>
            <p:cNvSpPr>
              <a:spLocks/>
            </p:cNvSpPr>
            <p:nvPr/>
          </p:nvSpPr>
          <p:spPr bwMode="auto">
            <a:xfrm>
              <a:off x="1824" y="808"/>
              <a:ext cx="2640" cy="488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1296" y="8"/>
                </a:cxn>
                <a:cxn ang="0">
                  <a:pos x="2640" y="440"/>
                </a:cxn>
              </a:cxnLst>
              <a:rect l="0" t="0" r="r" b="b"/>
              <a:pathLst>
                <a:path w="2640" h="488">
                  <a:moveTo>
                    <a:pt x="0" y="488"/>
                  </a:moveTo>
                  <a:cubicBezTo>
                    <a:pt x="428" y="252"/>
                    <a:pt x="856" y="16"/>
                    <a:pt x="1296" y="8"/>
                  </a:cubicBezTo>
                  <a:cubicBezTo>
                    <a:pt x="1736" y="0"/>
                    <a:pt x="2416" y="368"/>
                    <a:pt x="2640" y="44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64542" name="Freeform 30"/>
            <p:cNvSpPr>
              <a:spLocks/>
            </p:cNvSpPr>
            <p:nvPr/>
          </p:nvSpPr>
          <p:spPr bwMode="auto">
            <a:xfrm>
              <a:off x="1824" y="1384"/>
              <a:ext cx="2640" cy="488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1296" y="8"/>
                </a:cxn>
                <a:cxn ang="0">
                  <a:pos x="2640" y="440"/>
                </a:cxn>
              </a:cxnLst>
              <a:rect l="0" t="0" r="r" b="b"/>
              <a:pathLst>
                <a:path w="2640" h="488">
                  <a:moveTo>
                    <a:pt x="0" y="488"/>
                  </a:moveTo>
                  <a:cubicBezTo>
                    <a:pt x="428" y="252"/>
                    <a:pt x="856" y="16"/>
                    <a:pt x="1296" y="8"/>
                  </a:cubicBezTo>
                  <a:cubicBezTo>
                    <a:pt x="1736" y="0"/>
                    <a:pt x="2416" y="368"/>
                    <a:pt x="2640" y="44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64543" name="Freeform 31"/>
            <p:cNvSpPr>
              <a:spLocks/>
            </p:cNvSpPr>
            <p:nvPr/>
          </p:nvSpPr>
          <p:spPr bwMode="auto">
            <a:xfrm>
              <a:off x="1824" y="1960"/>
              <a:ext cx="2640" cy="488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1296" y="8"/>
                </a:cxn>
                <a:cxn ang="0">
                  <a:pos x="2640" y="440"/>
                </a:cxn>
              </a:cxnLst>
              <a:rect l="0" t="0" r="r" b="b"/>
              <a:pathLst>
                <a:path w="2640" h="488">
                  <a:moveTo>
                    <a:pt x="0" y="488"/>
                  </a:moveTo>
                  <a:cubicBezTo>
                    <a:pt x="428" y="252"/>
                    <a:pt x="856" y="16"/>
                    <a:pt x="1296" y="8"/>
                  </a:cubicBezTo>
                  <a:cubicBezTo>
                    <a:pt x="1736" y="0"/>
                    <a:pt x="2416" y="368"/>
                    <a:pt x="2640" y="44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64544" name="Freeform 32"/>
            <p:cNvSpPr>
              <a:spLocks/>
            </p:cNvSpPr>
            <p:nvPr/>
          </p:nvSpPr>
          <p:spPr bwMode="auto">
            <a:xfrm>
              <a:off x="1824" y="2536"/>
              <a:ext cx="2640" cy="488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1296" y="8"/>
                </a:cxn>
                <a:cxn ang="0">
                  <a:pos x="2640" y="440"/>
                </a:cxn>
              </a:cxnLst>
              <a:rect l="0" t="0" r="r" b="b"/>
              <a:pathLst>
                <a:path w="2640" h="488">
                  <a:moveTo>
                    <a:pt x="0" y="488"/>
                  </a:moveTo>
                  <a:cubicBezTo>
                    <a:pt x="428" y="252"/>
                    <a:pt x="856" y="16"/>
                    <a:pt x="1296" y="8"/>
                  </a:cubicBezTo>
                  <a:cubicBezTo>
                    <a:pt x="1736" y="0"/>
                    <a:pt x="2416" y="368"/>
                    <a:pt x="2640" y="44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64545" name="Freeform 33"/>
            <p:cNvSpPr>
              <a:spLocks/>
            </p:cNvSpPr>
            <p:nvPr/>
          </p:nvSpPr>
          <p:spPr bwMode="auto">
            <a:xfrm>
              <a:off x="1824" y="3112"/>
              <a:ext cx="2640" cy="488"/>
            </a:xfrm>
            <a:custGeom>
              <a:avLst/>
              <a:gdLst/>
              <a:ahLst/>
              <a:cxnLst>
                <a:cxn ang="0">
                  <a:pos x="0" y="488"/>
                </a:cxn>
                <a:cxn ang="0">
                  <a:pos x="1296" y="8"/>
                </a:cxn>
                <a:cxn ang="0">
                  <a:pos x="2640" y="440"/>
                </a:cxn>
              </a:cxnLst>
              <a:rect l="0" t="0" r="r" b="b"/>
              <a:pathLst>
                <a:path w="2640" h="488">
                  <a:moveTo>
                    <a:pt x="0" y="488"/>
                  </a:moveTo>
                  <a:cubicBezTo>
                    <a:pt x="428" y="252"/>
                    <a:pt x="856" y="16"/>
                    <a:pt x="1296" y="8"/>
                  </a:cubicBezTo>
                  <a:cubicBezTo>
                    <a:pt x="1736" y="0"/>
                    <a:pt x="2416" y="368"/>
                    <a:pt x="2640" y="44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64546" name="Freeform 34"/>
            <p:cNvSpPr>
              <a:spLocks/>
            </p:cNvSpPr>
            <p:nvPr/>
          </p:nvSpPr>
          <p:spPr bwMode="auto">
            <a:xfrm>
              <a:off x="3456" y="576"/>
              <a:ext cx="1008" cy="200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528" y="8"/>
                </a:cxn>
                <a:cxn ang="0">
                  <a:pos x="1008" y="200"/>
                </a:cxn>
              </a:cxnLst>
              <a:rect l="0" t="0" r="r" b="b"/>
              <a:pathLst>
                <a:path w="1008" h="200">
                  <a:moveTo>
                    <a:pt x="0" y="152"/>
                  </a:moveTo>
                  <a:cubicBezTo>
                    <a:pt x="180" y="76"/>
                    <a:pt x="360" y="0"/>
                    <a:pt x="528" y="8"/>
                  </a:cubicBezTo>
                  <a:cubicBezTo>
                    <a:pt x="696" y="16"/>
                    <a:pt x="852" y="108"/>
                    <a:pt x="1008" y="20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64552" name="Freeform 40"/>
            <p:cNvSpPr>
              <a:spLocks/>
            </p:cNvSpPr>
            <p:nvPr/>
          </p:nvSpPr>
          <p:spPr bwMode="auto">
            <a:xfrm>
              <a:off x="3456" y="1192"/>
              <a:ext cx="1008" cy="200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528" y="8"/>
                </a:cxn>
                <a:cxn ang="0">
                  <a:pos x="1008" y="200"/>
                </a:cxn>
              </a:cxnLst>
              <a:rect l="0" t="0" r="r" b="b"/>
              <a:pathLst>
                <a:path w="1008" h="200">
                  <a:moveTo>
                    <a:pt x="0" y="152"/>
                  </a:moveTo>
                  <a:cubicBezTo>
                    <a:pt x="180" y="76"/>
                    <a:pt x="360" y="0"/>
                    <a:pt x="528" y="8"/>
                  </a:cubicBezTo>
                  <a:cubicBezTo>
                    <a:pt x="696" y="16"/>
                    <a:pt x="852" y="108"/>
                    <a:pt x="1008" y="20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64553" name="Freeform 41"/>
            <p:cNvSpPr>
              <a:spLocks/>
            </p:cNvSpPr>
            <p:nvPr/>
          </p:nvSpPr>
          <p:spPr bwMode="auto">
            <a:xfrm>
              <a:off x="3456" y="1720"/>
              <a:ext cx="1008" cy="200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528" y="8"/>
                </a:cxn>
                <a:cxn ang="0">
                  <a:pos x="1008" y="200"/>
                </a:cxn>
              </a:cxnLst>
              <a:rect l="0" t="0" r="r" b="b"/>
              <a:pathLst>
                <a:path w="1008" h="200">
                  <a:moveTo>
                    <a:pt x="0" y="152"/>
                  </a:moveTo>
                  <a:cubicBezTo>
                    <a:pt x="180" y="76"/>
                    <a:pt x="360" y="0"/>
                    <a:pt x="528" y="8"/>
                  </a:cubicBezTo>
                  <a:cubicBezTo>
                    <a:pt x="696" y="16"/>
                    <a:pt x="852" y="108"/>
                    <a:pt x="1008" y="20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64554" name="Freeform 42"/>
            <p:cNvSpPr>
              <a:spLocks/>
            </p:cNvSpPr>
            <p:nvPr/>
          </p:nvSpPr>
          <p:spPr bwMode="auto">
            <a:xfrm>
              <a:off x="3456" y="2296"/>
              <a:ext cx="1008" cy="200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528" y="8"/>
                </a:cxn>
                <a:cxn ang="0">
                  <a:pos x="1008" y="200"/>
                </a:cxn>
              </a:cxnLst>
              <a:rect l="0" t="0" r="r" b="b"/>
              <a:pathLst>
                <a:path w="1008" h="200">
                  <a:moveTo>
                    <a:pt x="0" y="152"/>
                  </a:moveTo>
                  <a:cubicBezTo>
                    <a:pt x="180" y="76"/>
                    <a:pt x="360" y="0"/>
                    <a:pt x="528" y="8"/>
                  </a:cubicBezTo>
                  <a:cubicBezTo>
                    <a:pt x="696" y="16"/>
                    <a:pt x="852" y="108"/>
                    <a:pt x="1008" y="20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64555" name="Freeform 43"/>
            <p:cNvSpPr>
              <a:spLocks/>
            </p:cNvSpPr>
            <p:nvPr/>
          </p:nvSpPr>
          <p:spPr bwMode="auto">
            <a:xfrm>
              <a:off x="3456" y="2872"/>
              <a:ext cx="1008" cy="200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528" y="8"/>
                </a:cxn>
                <a:cxn ang="0">
                  <a:pos x="1008" y="200"/>
                </a:cxn>
              </a:cxnLst>
              <a:rect l="0" t="0" r="r" b="b"/>
              <a:pathLst>
                <a:path w="1008" h="200">
                  <a:moveTo>
                    <a:pt x="0" y="152"/>
                  </a:moveTo>
                  <a:cubicBezTo>
                    <a:pt x="180" y="76"/>
                    <a:pt x="360" y="0"/>
                    <a:pt x="528" y="8"/>
                  </a:cubicBezTo>
                  <a:cubicBezTo>
                    <a:pt x="696" y="16"/>
                    <a:pt x="852" y="108"/>
                    <a:pt x="1008" y="20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64556" name="Freeform 44"/>
            <p:cNvSpPr>
              <a:spLocks/>
            </p:cNvSpPr>
            <p:nvPr/>
          </p:nvSpPr>
          <p:spPr bwMode="auto">
            <a:xfrm>
              <a:off x="3456" y="3448"/>
              <a:ext cx="1008" cy="200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528" y="8"/>
                </a:cxn>
                <a:cxn ang="0">
                  <a:pos x="1008" y="200"/>
                </a:cxn>
              </a:cxnLst>
              <a:rect l="0" t="0" r="r" b="b"/>
              <a:pathLst>
                <a:path w="1008" h="200">
                  <a:moveTo>
                    <a:pt x="0" y="152"/>
                  </a:moveTo>
                  <a:cubicBezTo>
                    <a:pt x="180" y="76"/>
                    <a:pt x="360" y="0"/>
                    <a:pt x="528" y="8"/>
                  </a:cubicBezTo>
                  <a:cubicBezTo>
                    <a:pt x="696" y="16"/>
                    <a:pt x="852" y="108"/>
                    <a:pt x="1008" y="20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64558" name="Text Box 46"/>
          <p:cNvSpPr txBox="1">
            <a:spLocks noChangeArrowheads="1"/>
          </p:cNvSpPr>
          <p:nvPr/>
        </p:nvSpPr>
        <p:spPr bwMode="auto">
          <a:xfrm>
            <a:off x="2006601" y="2590800"/>
            <a:ext cx="900183" cy="36933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Empty2</a:t>
            </a:r>
          </a:p>
        </p:txBody>
      </p:sp>
      <p:sp>
        <p:nvSpPr>
          <p:cNvPr id="64559" name="Text Box 47"/>
          <p:cNvSpPr txBox="1">
            <a:spLocks noChangeArrowheads="1"/>
          </p:cNvSpPr>
          <p:nvPr/>
        </p:nvSpPr>
        <p:spPr bwMode="auto">
          <a:xfrm>
            <a:off x="2006601" y="1600200"/>
            <a:ext cx="900183" cy="369332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Empty5</a:t>
            </a:r>
          </a:p>
        </p:txBody>
      </p:sp>
      <p:sp>
        <p:nvSpPr>
          <p:cNvPr id="64560" name="Freeform 48"/>
          <p:cNvSpPr>
            <a:spLocks/>
          </p:cNvSpPr>
          <p:nvPr/>
        </p:nvSpPr>
        <p:spPr bwMode="auto">
          <a:xfrm>
            <a:off x="7010400" y="1511300"/>
            <a:ext cx="1600200" cy="317500"/>
          </a:xfrm>
          <a:custGeom>
            <a:avLst/>
            <a:gdLst/>
            <a:ahLst/>
            <a:cxnLst>
              <a:cxn ang="0">
                <a:pos x="0" y="152"/>
              </a:cxn>
              <a:cxn ang="0">
                <a:pos x="528" y="8"/>
              </a:cxn>
              <a:cxn ang="0">
                <a:pos x="1008" y="200"/>
              </a:cxn>
            </a:cxnLst>
            <a:rect l="0" t="0" r="r" b="b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64561" name="Text Box 49"/>
          <p:cNvSpPr txBox="1">
            <a:spLocks noChangeArrowheads="1"/>
          </p:cNvSpPr>
          <p:nvPr/>
        </p:nvSpPr>
        <p:spPr bwMode="auto">
          <a:xfrm>
            <a:off x="2217739" y="3619500"/>
            <a:ext cx="615233" cy="3693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2to5</a:t>
            </a:r>
          </a:p>
        </p:txBody>
      </p:sp>
      <p:sp>
        <p:nvSpPr>
          <p:cNvPr id="64562" name="Text Box 50"/>
          <p:cNvSpPr txBox="1">
            <a:spLocks noChangeArrowheads="1"/>
          </p:cNvSpPr>
          <p:nvPr/>
        </p:nvSpPr>
        <p:spPr bwMode="auto">
          <a:xfrm>
            <a:off x="2217739" y="4629150"/>
            <a:ext cx="615233" cy="36933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5to2</a:t>
            </a:r>
          </a:p>
        </p:txBody>
      </p:sp>
      <p:sp>
        <p:nvSpPr>
          <p:cNvPr id="64563" name="Text Box 51"/>
          <p:cNvSpPr txBox="1">
            <a:spLocks noChangeArrowheads="1"/>
          </p:cNvSpPr>
          <p:nvPr/>
        </p:nvSpPr>
        <p:spPr bwMode="auto">
          <a:xfrm>
            <a:off x="1981200" y="5638800"/>
            <a:ext cx="1004762" cy="36933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5to2part</a:t>
            </a:r>
          </a:p>
        </p:txBody>
      </p: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4116388" y="1828800"/>
            <a:ext cx="1141412" cy="4419600"/>
            <a:chOff x="1969" y="768"/>
            <a:chExt cx="719" cy="2784"/>
          </a:xfrm>
        </p:grpSpPr>
        <p:sp>
          <p:nvSpPr>
            <p:cNvPr id="64564" name="Freeform 52"/>
            <p:cNvSpPr>
              <a:spLocks/>
            </p:cNvSpPr>
            <p:nvPr/>
          </p:nvSpPr>
          <p:spPr bwMode="auto">
            <a:xfrm>
              <a:off x="2208" y="768"/>
              <a:ext cx="480" cy="27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0" y="1248"/>
                </a:cxn>
                <a:cxn ang="0">
                  <a:pos x="0" y="2784"/>
                </a:cxn>
              </a:cxnLst>
              <a:rect l="0" t="0" r="r" b="b"/>
              <a:pathLst>
                <a:path w="480" h="2784">
                  <a:moveTo>
                    <a:pt x="0" y="0"/>
                  </a:moveTo>
                  <a:cubicBezTo>
                    <a:pt x="240" y="392"/>
                    <a:pt x="480" y="784"/>
                    <a:pt x="480" y="1248"/>
                  </a:cubicBezTo>
                  <a:cubicBezTo>
                    <a:pt x="480" y="1712"/>
                    <a:pt x="240" y="2248"/>
                    <a:pt x="0" y="278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64565" name="Freeform 53"/>
            <p:cNvSpPr>
              <a:spLocks/>
            </p:cNvSpPr>
            <p:nvPr/>
          </p:nvSpPr>
          <p:spPr bwMode="auto">
            <a:xfrm>
              <a:off x="2160" y="1344"/>
              <a:ext cx="381" cy="2112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73" y="997"/>
                </a:cxn>
                <a:cxn ang="0">
                  <a:pos x="0" y="2112"/>
                </a:cxn>
              </a:cxnLst>
              <a:rect l="0" t="0" r="r" b="b"/>
              <a:pathLst>
                <a:path w="381" h="2112">
                  <a:moveTo>
                    <a:pt x="48" y="0"/>
                  </a:moveTo>
                  <a:cubicBezTo>
                    <a:pt x="102" y="166"/>
                    <a:pt x="381" y="645"/>
                    <a:pt x="373" y="997"/>
                  </a:cubicBezTo>
                  <a:cubicBezTo>
                    <a:pt x="365" y="1349"/>
                    <a:pt x="78" y="1880"/>
                    <a:pt x="0" y="2112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64566" name="Freeform 54"/>
            <p:cNvSpPr>
              <a:spLocks/>
            </p:cNvSpPr>
            <p:nvPr/>
          </p:nvSpPr>
          <p:spPr bwMode="auto">
            <a:xfrm>
              <a:off x="2112" y="1920"/>
              <a:ext cx="272" cy="1488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256" y="786"/>
                </a:cxn>
                <a:cxn ang="0">
                  <a:pos x="0" y="1488"/>
                </a:cxn>
              </a:cxnLst>
              <a:rect l="0" t="0" r="r" b="b"/>
              <a:pathLst>
                <a:path w="272" h="1488">
                  <a:moveTo>
                    <a:pt x="96" y="0"/>
                  </a:moveTo>
                  <a:cubicBezTo>
                    <a:pt x="123" y="131"/>
                    <a:pt x="272" y="538"/>
                    <a:pt x="256" y="786"/>
                  </a:cubicBezTo>
                  <a:cubicBezTo>
                    <a:pt x="240" y="1034"/>
                    <a:pt x="53" y="1342"/>
                    <a:pt x="0" y="1488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64567" name="Freeform 55"/>
            <p:cNvSpPr>
              <a:spLocks/>
            </p:cNvSpPr>
            <p:nvPr/>
          </p:nvSpPr>
          <p:spPr bwMode="auto">
            <a:xfrm>
              <a:off x="2064" y="2496"/>
              <a:ext cx="210" cy="864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194" y="347"/>
                </a:cxn>
                <a:cxn ang="0">
                  <a:pos x="0" y="864"/>
                </a:cxn>
              </a:cxnLst>
              <a:rect l="0" t="0" r="r" b="b"/>
              <a:pathLst>
                <a:path w="210" h="864">
                  <a:moveTo>
                    <a:pt x="96" y="0"/>
                  </a:moveTo>
                  <a:cubicBezTo>
                    <a:pt x="112" y="58"/>
                    <a:pt x="210" y="203"/>
                    <a:pt x="194" y="347"/>
                  </a:cubicBezTo>
                  <a:cubicBezTo>
                    <a:pt x="178" y="491"/>
                    <a:pt x="40" y="756"/>
                    <a:pt x="0" y="86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64569" name="Freeform 57"/>
            <p:cNvSpPr>
              <a:spLocks/>
            </p:cNvSpPr>
            <p:nvPr/>
          </p:nvSpPr>
          <p:spPr bwMode="auto">
            <a:xfrm>
              <a:off x="1969" y="3218"/>
              <a:ext cx="1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</a:cxnLst>
              <a:rect l="0" t="0" r="r" b="b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noFill/>
            <a:ln w="9525" cap="flat" cmpd="sng">
              <a:solidFill>
                <a:srgbClr val="8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6629401" y="1828800"/>
            <a:ext cx="1141413" cy="4419600"/>
            <a:chOff x="1969" y="768"/>
            <a:chExt cx="719" cy="2784"/>
          </a:xfrm>
        </p:grpSpPr>
        <p:sp>
          <p:nvSpPr>
            <p:cNvPr id="64573" name="Freeform 61"/>
            <p:cNvSpPr>
              <a:spLocks/>
            </p:cNvSpPr>
            <p:nvPr/>
          </p:nvSpPr>
          <p:spPr bwMode="auto">
            <a:xfrm>
              <a:off x="2208" y="768"/>
              <a:ext cx="480" cy="27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0" y="1248"/>
                </a:cxn>
                <a:cxn ang="0">
                  <a:pos x="0" y="2784"/>
                </a:cxn>
              </a:cxnLst>
              <a:rect l="0" t="0" r="r" b="b"/>
              <a:pathLst>
                <a:path w="480" h="2784">
                  <a:moveTo>
                    <a:pt x="0" y="0"/>
                  </a:moveTo>
                  <a:cubicBezTo>
                    <a:pt x="240" y="392"/>
                    <a:pt x="480" y="784"/>
                    <a:pt x="480" y="1248"/>
                  </a:cubicBezTo>
                  <a:cubicBezTo>
                    <a:pt x="480" y="1712"/>
                    <a:pt x="240" y="2248"/>
                    <a:pt x="0" y="278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64574" name="Freeform 62"/>
            <p:cNvSpPr>
              <a:spLocks/>
            </p:cNvSpPr>
            <p:nvPr/>
          </p:nvSpPr>
          <p:spPr bwMode="auto">
            <a:xfrm>
              <a:off x="2160" y="1344"/>
              <a:ext cx="381" cy="2112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73" y="997"/>
                </a:cxn>
                <a:cxn ang="0">
                  <a:pos x="0" y="2112"/>
                </a:cxn>
              </a:cxnLst>
              <a:rect l="0" t="0" r="r" b="b"/>
              <a:pathLst>
                <a:path w="381" h="2112">
                  <a:moveTo>
                    <a:pt x="48" y="0"/>
                  </a:moveTo>
                  <a:cubicBezTo>
                    <a:pt x="102" y="166"/>
                    <a:pt x="381" y="645"/>
                    <a:pt x="373" y="997"/>
                  </a:cubicBezTo>
                  <a:cubicBezTo>
                    <a:pt x="365" y="1349"/>
                    <a:pt x="78" y="1880"/>
                    <a:pt x="0" y="2112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64575" name="Freeform 63"/>
            <p:cNvSpPr>
              <a:spLocks/>
            </p:cNvSpPr>
            <p:nvPr/>
          </p:nvSpPr>
          <p:spPr bwMode="auto">
            <a:xfrm>
              <a:off x="2112" y="1920"/>
              <a:ext cx="272" cy="1488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256" y="786"/>
                </a:cxn>
                <a:cxn ang="0">
                  <a:pos x="0" y="1488"/>
                </a:cxn>
              </a:cxnLst>
              <a:rect l="0" t="0" r="r" b="b"/>
              <a:pathLst>
                <a:path w="272" h="1488">
                  <a:moveTo>
                    <a:pt x="96" y="0"/>
                  </a:moveTo>
                  <a:cubicBezTo>
                    <a:pt x="123" y="131"/>
                    <a:pt x="272" y="538"/>
                    <a:pt x="256" y="786"/>
                  </a:cubicBezTo>
                  <a:cubicBezTo>
                    <a:pt x="240" y="1034"/>
                    <a:pt x="53" y="1342"/>
                    <a:pt x="0" y="1488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64576" name="Freeform 64"/>
            <p:cNvSpPr>
              <a:spLocks/>
            </p:cNvSpPr>
            <p:nvPr/>
          </p:nvSpPr>
          <p:spPr bwMode="auto">
            <a:xfrm>
              <a:off x="2064" y="2496"/>
              <a:ext cx="210" cy="864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194" y="347"/>
                </a:cxn>
                <a:cxn ang="0">
                  <a:pos x="0" y="864"/>
                </a:cxn>
              </a:cxnLst>
              <a:rect l="0" t="0" r="r" b="b"/>
              <a:pathLst>
                <a:path w="210" h="864">
                  <a:moveTo>
                    <a:pt x="96" y="0"/>
                  </a:moveTo>
                  <a:cubicBezTo>
                    <a:pt x="112" y="58"/>
                    <a:pt x="210" y="203"/>
                    <a:pt x="194" y="347"/>
                  </a:cubicBezTo>
                  <a:cubicBezTo>
                    <a:pt x="178" y="491"/>
                    <a:pt x="40" y="756"/>
                    <a:pt x="0" y="86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64577" name="Freeform 65"/>
            <p:cNvSpPr>
              <a:spLocks/>
            </p:cNvSpPr>
            <p:nvPr/>
          </p:nvSpPr>
          <p:spPr bwMode="auto">
            <a:xfrm>
              <a:off x="1969" y="3218"/>
              <a:ext cx="1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</a:cxnLst>
              <a:rect l="0" t="0" r="r" b="b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noFill/>
            <a:ln w="9525" cap="flat" cmpd="sng">
              <a:solidFill>
                <a:srgbClr val="8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</p:grpSp>
      <p:grpSp>
        <p:nvGrpSpPr>
          <p:cNvPr id="8" name="Group 66"/>
          <p:cNvGrpSpPr>
            <a:grpSpLocks/>
          </p:cNvGrpSpPr>
          <p:nvPr/>
        </p:nvGrpSpPr>
        <p:grpSpPr bwMode="auto">
          <a:xfrm>
            <a:off x="9144001" y="1828800"/>
            <a:ext cx="1141413" cy="4419600"/>
            <a:chOff x="1969" y="768"/>
            <a:chExt cx="719" cy="2784"/>
          </a:xfrm>
        </p:grpSpPr>
        <p:sp>
          <p:nvSpPr>
            <p:cNvPr id="64579" name="Freeform 67"/>
            <p:cNvSpPr>
              <a:spLocks/>
            </p:cNvSpPr>
            <p:nvPr/>
          </p:nvSpPr>
          <p:spPr bwMode="auto">
            <a:xfrm>
              <a:off x="2208" y="768"/>
              <a:ext cx="480" cy="27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0" y="1248"/>
                </a:cxn>
                <a:cxn ang="0">
                  <a:pos x="0" y="2784"/>
                </a:cxn>
              </a:cxnLst>
              <a:rect l="0" t="0" r="r" b="b"/>
              <a:pathLst>
                <a:path w="480" h="2784">
                  <a:moveTo>
                    <a:pt x="0" y="0"/>
                  </a:moveTo>
                  <a:cubicBezTo>
                    <a:pt x="240" y="392"/>
                    <a:pt x="480" y="784"/>
                    <a:pt x="480" y="1248"/>
                  </a:cubicBezTo>
                  <a:cubicBezTo>
                    <a:pt x="480" y="1712"/>
                    <a:pt x="240" y="2248"/>
                    <a:pt x="0" y="278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64580" name="Freeform 68"/>
            <p:cNvSpPr>
              <a:spLocks/>
            </p:cNvSpPr>
            <p:nvPr/>
          </p:nvSpPr>
          <p:spPr bwMode="auto">
            <a:xfrm>
              <a:off x="2160" y="1344"/>
              <a:ext cx="381" cy="2112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73" y="997"/>
                </a:cxn>
                <a:cxn ang="0">
                  <a:pos x="0" y="2112"/>
                </a:cxn>
              </a:cxnLst>
              <a:rect l="0" t="0" r="r" b="b"/>
              <a:pathLst>
                <a:path w="381" h="2112">
                  <a:moveTo>
                    <a:pt x="48" y="0"/>
                  </a:moveTo>
                  <a:cubicBezTo>
                    <a:pt x="102" y="166"/>
                    <a:pt x="381" y="645"/>
                    <a:pt x="373" y="997"/>
                  </a:cubicBezTo>
                  <a:cubicBezTo>
                    <a:pt x="365" y="1349"/>
                    <a:pt x="78" y="1880"/>
                    <a:pt x="0" y="2112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64581" name="Freeform 69"/>
            <p:cNvSpPr>
              <a:spLocks/>
            </p:cNvSpPr>
            <p:nvPr/>
          </p:nvSpPr>
          <p:spPr bwMode="auto">
            <a:xfrm>
              <a:off x="2112" y="1920"/>
              <a:ext cx="272" cy="1488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256" y="786"/>
                </a:cxn>
                <a:cxn ang="0">
                  <a:pos x="0" y="1488"/>
                </a:cxn>
              </a:cxnLst>
              <a:rect l="0" t="0" r="r" b="b"/>
              <a:pathLst>
                <a:path w="272" h="1488">
                  <a:moveTo>
                    <a:pt x="96" y="0"/>
                  </a:moveTo>
                  <a:cubicBezTo>
                    <a:pt x="123" y="131"/>
                    <a:pt x="272" y="538"/>
                    <a:pt x="256" y="786"/>
                  </a:cubicBezTo>
                  <a:cubicBezTo>
                    <a:pt x="240" y="1034"/>
                    <a:pt x="53" y="1342"/>
                    <a:pt x="0" y="1488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64582" name="Freeform 70"/>
            <p:cNvSpPr>
              <a:spLocks/>
            </p:cNvSpPr>
            <p:nvPr/>
          </p:nvSpPr>
          <p:spPr bwMode="auto">
            <a:xfrm>
              <a:off x="2064" y="2496"/>
              <a:ext cx="210" cy="864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194" y="347"/>
                </a:cxn>
                <a:cxn ang="0">
                  <a:pos x="0" y="864"/>
                </a:cxn>
              </a:cxnLst>
              <a:rect l="0" t="0" r="r" b="b"/>
              <a:pathLst>
                <a:path w="210" h="864">
                  <a:moveTo>
                    <a:pt x="96" y="0"/>
                  </a:moveTo>
                  <a:cubicBezTo>
                    <a:pt x="112" y="58"/>
                    <a:pt x="210" y="203"/>
                    <a:pt x="194" y="347"/>
                  </a:cubicBezTo>
                  <a:cubicBezTo>
                    <a:pt x="178" y="491"/>
                    <a:pt x="40" y="756"/>
                    <a:pt x="0" y="86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64583" name="Freeform 71"/>
            <p:cNvSpPr>
              <a:spLocks/>
            </p:cNvSpPr>
            <p:nvPr/>
          </p:nvSpPr>
          <p:spPr bwMode="auto">
            <a:xfrm>
              <a:off x="1969" y="3218"/>
              <a:ext cx="1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</a:cxnLst>
              <a:rect l="0" t="0" r="r" b="b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noFill/>
            <a:ln w="9525" cap="flat" cmpd="sng">
              <a:solidFill>
                <a:srgbClr val="8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</p:grpSp>
      <p:grpSp>
        <p:nvGrpSpPr>
          <p:cNvPr id="9" name="Group 96"/>
          <p:cNvGrpSpPr>
            <a:grpSpLocks/>
          </p:cNvGrpSpPr>
          <p:nvPr/>
        </p:nvGrpSpPr>
        <p:grpSpPr bwMode="auto">
          <a:xfrm>
            <a:off x="6934200" y="1905000"/>
            <a:ext cx="1676400" cy="4343400"/>
            <a:chOff x="3408" y="816"/>
            <a:chExt cx="1056" cy="2736"/>
          </a:xfrm>
        </p:grpSpPr>
        <p:sp>
          <p:nvSpPr>
            <p:cNvPr id="64584" name="Line 72"/>
            <p:cNvSpPr>
              <a:spLocks noChangeShapeType="1"/>
            </p:cNvSpPr>
            <p:nvPr/>
          </p:nvSpPr>
          <p:spPr bwMode="auto">
            <a:xfrm flipV="1">
              <a:off x="3454" y="3120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64586" name="Line 74"/>
            <p:cNvSpPr>
              <a:spLocks noChangeShapeType="1"/>
            </p:cNvSpPr>
            <p:nvPr/>
          </p:nvSpPr>
          <p:spPr bwMode="auto">
            <a:xfrm flipV="1">
              <a:off x="3456" y="1344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64587" name="Line 75"/>
            <p:cNvSpPr>
              <a:spLocks noChangeShapeType="1"/>
            </p:cNvSpPr>
            <p:nvPr/>
          </p:nvSpPr>
          <p:spPr bwMode="auto">
            <a:xfrm flipV="1">
              <a:off x="3408" y="1968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64588" name="Line 76"/>
            <p:cNvSpPr>
              <a:spLocks noChangeShapeType="1"/>
            </p:cNvSpPr>
            <p:nvPr/>
          </p:nvSpPr>
          <p:spPr bwMode="auto">
            <a:xfrm flipV="1">
              <a:off x="3456" y="2544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64590" name="Line 78"/>
            <p:cNvSpPr>
              <a:spLocks noChangeShapeType="1"/>
            </p:cNvSpPr>
            <p:nvPr/>
          </p:nvSpPr>
          <p:spPr bwMode="auto">
            <a:xfrm flipV="1">
              <a:off x="3456" y="816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</p:grpSp>
      <p:grpSp>
        <p:nvGrpSpPr>
          <p:cNvPr id="10" name="Group 85"/>
          <p:cNvGrpSpPr>
            <a:grpSpLocks/>
          </p:cNvGrpSpPr>
          <p:nvPr/>
        </p:nvGrpSpPr>
        <p:grpSpPr bwMode="auto">
          <a:xfrm>
            <a:off x="4343400" y="1752600"/>
            <a:ext cx="1676400" cy="4343400"/>
            <a:chOff x="3408" y="816"/>
            <a:chExt cx="1056" cy="2736"/>
          </a:xfrm>
        </p:grpSpPr>
        <p:sp>
          <p:nvSpPr>
            <p:cNvPr id="64598" name="Line 86"/>
            <p:cNvSpPr>
              <a:spLocks noChangeShapeType="1"/>
            </p:cNvSpPr>
            <p:nvPr/>
          </p:nvSpPr>
          <p:spPr bwMode="auto">
            <a:xfrm flipV="1">
              <a:off x="3454" y="3120"/>
              <a:ext cx="100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64599" name="Line 87"/>
            <p:cNvSpPr>
              <a:spLocks noChangeShapeType="1"/>
            </p:cNvSpPr>
            <p:nvPr/>
          </p:nvSpPr>
          <p:spPr bwMode="auto">
            <a:xfrm flipV="1">
              <a:off x="3456" y="1440"/>
              <a:ext cx="100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64600" name="Line 88"/>
            <p:cNvSpPr>
              <a:spLocks noChangeShapeType="1"/>
            </p:cNvSpPr>
            <p:nvPr/>
          </p:nvSpPr>
          <p:spPr bwMode="auto">
            <a:xfrm flipV="1">
              <a:off x="3408" y="1968"/>
              <a:ext cx="100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64601" name="Line 89"/>
            <p:cNvSpPr>
              <a:spLocks noChangeShapeType="1"/>
            </p:cNvSpPr>
            <p:nvPr/>
          </p:nvSpPr>
          <p:spPr bwMode="auto">
            <a:xfrm flipV="1">
              <a:off x="3456" y="2544"/>
              <a:ext cx="100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64602" name="Line 90"/>
            <p:cNvSpPr>
              <a:spLocks noChangeShapeType="1"/>
            </p:cNvSpPr>
            <p:nvPr/>
          </p:nvSpPr>
          <p:spPr bwMode="auto">
            <a:xfrm flipV="1">
              <a:off x="3456" y="816"/>
              <a:ext cx="100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64603" name="Line 91"/>
          <p:cNvSpPr>
            <a:spLocks noChangeShapeType="1"/>
          </p:cNvSpPr>
          <p:nvPr/>
        </p:nvSpPr>
        <p:spPr bwMode="auto">
          <a:xfrm>
            <a:off x="4419600" y="6248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grpSp>
        <p:nvGrpSpPr>
          <p:cNvPr id="11" name="Group 97"/>
          <p:cNvGrpSpPr>
            <a:grpSpLocks/>
          </p:cNvGrpSpPr>
          <p:nvPr/>
        </p:nvGrpSpPr>
        <p:grpSpPr bwMode="auto">
          <a:xfrm>
            <a:off x="4419600" y="2057400"/>
            <a:ext cx="4267200" cy="4343400"/>
            <a:chOff x="1824" y="912"/>
            <a:chExt cx="2688" cy="2736"/>
          </a:xfrm>
        </p:grpSpPr>
        <p:sp>
          <p:nvSpPr>
            <p:cNvPr id="64604" name="Line 92"/>
            <p:cNvSpPr>
              <a:spLocks noChangeShapeType="1"/>
            </p:cNvSpPr>
            <p:nvPr/>
          </p:nvSpPr>
          <p:spPr bwMode="auto">
            <a:xfrm flipV="1">
              <a:off x="1872" y="2640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64605" name="Line 93"/>
            <p:cNvSpPr>
              <a:spLocks noChangeShapeType="1"/>
            </p:cNvSpPr>
            <p:nvPr/>
          </p:nvSpPr>
          <p:spPr bwMode="auto">
            <a:xfrm flipV="1">
              <a:off x="1824" y="2064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64606" name="Line 94"/>
            <p:cNvSpPr>
              <a:spLocks noChangeShapeType="1"/>
            </p:cNvSpPr>
            <p:nvPr/>
          </p:nvSpPr>
          <p:spPr bwMode="auto">
            <a:xfrm flipV="1">
              <a:off x="1824" y="1440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64607" name="Line 95"/>
            <p:cNvSpPr>
              <a:spLocks noChangeShapeType="1"/>
            </p:cNvSpPr>
            <p:nvPr/>
          </p:nvSpPr>
          <p:spPr bwMode="auto">
            <a:xfrm flipV="1">
              <a:off x="1824" y="912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64614" name="Line 102"/>
          <p:cNvSpPr>
            <a:spLocks noChangeShapeType="1"/>
          </p:cNvSpPr>
          <p:nvPr/>
        </p:nvSpPr>
        <p:spPr bwMode="auto">
          <a:xfrm>
            <a:off x="8534400" y="5486400"/>
            <a:ext cx="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grpSp>
        <p:nvGrpSpPr>
          <p:cNvPr id="12" name="Group 104"/>
          <p:cNvGrpSpPr>
            <a:grpSpLocks/>
          </p:cNvGrpSpPr>
          <p:nvPr/>
        </p:nvGrpSpPr>
        <p:grpSpPr bwMode="auto">
          <a:xfrm>
            <a:off x="4419600" y="1906588"/>
            <a:ext cx="4116388" cy="4265612"/>
            <a:chOff x="1824" y="817"/>
            <a:chExt cx="2593" cy="2687"/>
          </a:xfrm>
        </p:grpSpPr>
        <p:sp>
          <p:nvSpPr>
            <p:cNvPr id="64610" name="Line 98"/>
            <p:cNvSpPr>
              <a:spLocks noChangeShapeType="1"/>
            </p:cNvSpPr>
            <p:nvPr/>
          </p:nvSpPr>
          <p:spPr bwMode="auto">
            <a:xfrm flipH="1">
              <a:off x="1871" y="817"/>
              <a:ext cx="2545" cy="10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64611" name="Line 99"/>
            <p:cNvSpPr>
              <a:spLocks noChangeShapeType="1"/>
            </p:cNvSpPr>
            <p:nvPr/>
          </p:nvSpPr>
          <p:spPr bwMode="auto">
            <a:xfrm flipH="1">
              <a:off x="1824" y="1344"/>
              <a:ext cx="2545" cy="10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64612" name="Line 100"/>
            <p:cNvSpPr>
              <a:spLocks noChangeShapeType="1"/>
            </p:cNvSpPr>
            <p:nvPr/>
          </p:nvSpPr>
          <p:spPr bwMode="auto">
            <a:xfrm flipH="1">
              <a:off x="1871" y="1920"/>
              <a:ext cx="2545" cy="10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64613" name="Line 101"/>
            <p:cNvSpPr>
              <a:spLocks noChangeShapeType="1"/>
            </p:cNvSpPr>
            <p:nvPr/>
          </p:nvSpPr>
          <p:spPr bwMode="auto">
            <a:xfrm flipH="1">
              <a:off x="1872" y="2496"/>
              <a:ext cx="2545" cy="10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64615" name="Line 103"/>
            <p:cNvSpPr>
              <a:spLocks noChangeShapeType="1"/>
            </p:cNvSpPr>
            <p:nvPr/>
          </p:nvSpPr>
          <p:spPr bwMode="auto">
            <a:xfrm flipH="1">
              <a:off x="3408" y="3024"/>
              <a:ext cx="100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64622" name="Rectangle 110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762000"/>
          </a:xfrm>
        </p:spPr>
        <p:txBody>
          <a:bodyPr/>
          <a:lstStyle/>
          <a:p>
            <a:r>
              <a:rPr lang="en-US" sz="3200"/>
              <a:t>Water jug state space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0C22A1E-6C8C-4B36-94FA-6467257E847B}"/>
                  </a:ext>
                </a:extLst>
              </p14:cNvPr>
              <p14:cNvContentPartPr/>
              <p14:nvPr/>
            </p14:nvContentPartPr>
            <p14:xfrm>
              <a:off x="348033" y="586495"/>
              <a:ext cx="4576680" cy="1085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0C22A1E-6C8C-4B36-94FA-6467257E84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0033" y="568495"/>
                <a:ext cx="4612320" cy="1121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4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4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4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58" grpId="0" animBg="1"/>
      <p:bldP spid="64560" grpId="0" animBg="1"/>
      <p:bldP spid="64561" grpId="0" animBg="1"/>
      <p:bldP spid="64562" grpId="0" animBg="1"/>
      <p:bldP spid="6456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Oval 3"/>
          <p:cNvSpPr>
            <a:spLocks noChangeArrowheads="1"/>
          </p:cNvSpPr>
          <p:nvPr/>
        </p:nvSpPr>
        <p:spPr bwMode="auto">
          <a:xfrm>
            <a:off x="3200400" y="1447800"/>
            <a:ext cx="914400" cy="685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5, 2</a:t>
            </a:r>
          </a:p>
        </p:txBody>
      </p:sp>
      <p:sp>
        <p:nvSpPr>
          <p:cNvPr id="65540" name="Oval 4"/>
          <p:cNvSpPr>
            <a:spLocks noChangeArrowheads="1"/>
          </p:cNvSpPr>
          <p:nvPr/>
        </p:nvSpPr>
        <p:spPr bwMode="auto">
          <a:xfrm>
            <a:off x="3200400" y="324485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3, 2</a:t>
            </a:r>
          </a:p>
        </p:txBody>
      </p:sp>
      <p:sp>
        <p:nvSpPr>
          <p:cNvPr id="65541" name="Oval 5"/>
          <p:cNvSpPr>
            <a:spLocks noChangeArrowheads="1"/>
          </p:cNvSpPr>
          <p:nvPr/>
        </p:nvSpPr>
        <p:spPr bwMode="auto">
          <a:xfrm>
            <a:off x="3200400" y="4144963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2, 2</a:t>
            </a:r>
          </a:p>
        </p:txBody>
      </p:sp>
      <p:sp>
        <p:nvSpPr>
          <p:cNvPr id="65542" name="Oval 6"/>
          <p:cNvSpPr>
            <a:spLocks noChangeArrowheads="1"/>
          </p:cNvSpPr>
          <p:nvPr/>
        </p:nvSpPr>
        <p:spPr bwMode="auto">
          <a:xfrm>
            <a:off x="3200400" y="5043488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1, 2</a:t>
            </a:r>
          </a:p>
        </p:txBody>
      </p:sp>
      <p:sp>
        <p:nvSpPr>
          <p:cNvPr id="65543" name="Oval 7"/>
          <p:cNvSpPr>
            <a:spLocks noChangeArrowheads="1"/>
          </p:cNvSpPr>
          <p:nvPr/>
        </p:nvSpPr>
        <p:spPr bwMode="auto">
          <a:xfrm>
            <a:off x="3200400" y="2346325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4, 2</a:t>
            </a:r>
          </a:p>
        </p:txBody>
      </p:sp>
      <p:sp>
        <p:nvSpPr>
          <p:cNvPr id="65544" name="Oval 8"/>
          <p:cNvSpPr>
            <a:spLocks noChangeArrowheads="1"/>
          </p:cNvSpPr>
          <p:nvPr/>
        </p:nvSpPr>
        <p:spPr bwMode="auto">
          <a:xfrm>
            <a:off x="3200400" y="594360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0, 2</a:t>
            </a:r>
          </a:p>
        </p:txBody>
      </p:sp>
      <p:sp>
        <p:nvSpPr>
          <p:cNvPr id="65546" name="Oval 10"/>
          <p:cNvSpPr>
            <a:spLocks noChangeArrowheads="1"/>
          </p:cNvSpPr>
          <p:nvPr/>
        </p:nvSpPr>
        <p:spPr bwMode="auto">
          <a:xfrm>
            <a:off x="5753100" y="144780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5, 1</a:t>
            </a:r>
          </a:p>
        </p:txBody>
      </p:sp>
      <p:sp>
        <p:nvSpPr>
          <p:cNvPr id="65547" name="Oval 11"/>
          <p:cNvSpPr>
            <a:spLocks noChangeArrowheads="1"/>
          </p:cNvSpPr>
          <p:nvPr/>
        </p:nvSpPr>
        <p:spPr bwMode="auto">
          <a:xfrm>
            <a:off x="5753100" y="324485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3, 1</a:t>
            </a:r>
          </a:p>
        </p:txBody>
      </p:sp>
      <p:sp>
        <p:nvSpPr>
          <p:cNvPr id="65548" name="Oval 12"/>
          <p:cNvSpPr>
            <a:spLocks noChangeArrowheads="1"/>
          </p:cNvSpPr>
          <p:nvPr/>
        </p:nvSpPr>
        <p:spPr bwMode="auto">
          <a:xfrm>
            <a:off x="5753100" y="4144963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2, 1</a:t>
            </a:r>
          </a:p>
        </p:txBody>
      </p:sp>
      <p:sp>
        <p:nvSpPr>
          <p:cNvPr id="65549" name="Oval 13"/>
          <p:cNvSpPr>
            <a:spLocks noChangeArrowheads="1"/>
          </p:cNvSpPr>
          <p:nvPr/>
        </p:nvSpPr>
        <p:spPr bwMode="auto">
          <a:xfrm>
            <a:off x="5753100" y="5043488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1, 1</a:t>
            </a:r>
          </a:p>
        </p:txBody>
      </p:sp>
      <p:sp>
        <p:nvSpPr>
          <p:cNvPr id="65550" name="Oval 14"/>
          <p:cNvSpPr>
            <a:spLocks noChangeArrowheads="1"/>
          </p:cNvSpPr>
          <p:nvPr/>
        </p:nvSpPr>
        <p:spPr bwMode="auto">
          <a:xfrm>
            <a:off x="5753100" y="2346325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4, 1</a:t>
            </a:r>
          </a:p>
        </p:txBody>
      </p:sp>
      <p:sp>
        <p:nvSpPr>
          <p:cNvPr id="65551" name="Oval 15"/>
          <p:cNvSpPr>
            <a:spLocks noChangeArrowheads="1"/>
          </p:cNvSpPr>
          <p:nvPr/>
        </p:nvSpPr>
        <p:spPr bwMode="auto">
          <a:xfrm>
            <a:off x="5753100" y="5943600"/>
            <a:ext cx="914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0, 1</a:t>
            </a:r>
          </a:p>
        </p:txBody>
      </p:sp>
      <p:sp>
        <p:nvSpPr>
          <p:cNvPr id="65553" name="Oval 17"/>
          <p:cNvSpPr>
            <a:spLocks noChangeArrowheads="1"/>
          </p:cNvSpPr>
          <p:nvPr/>
        </p:nvSpPr>
        <p:spPr bwMode="auto">
          <a:xfrm>
            <a:off x="8305800" y="144780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5, 0</a:t>
            </a:r>
          </a:p>
        </p:txBody>
      </p:sp>
      <p:sp>
        <p:nvSpPr>
          <p:cNvPr id="65554" name="Oval 18"/>
          <p:cNvSpPr>
            <a:spLocks noChangeArrowheads="1"/>
          </p:cNvSpPr>
          <p:nvPr/>
        </p:nvSpPr>
        <p:spPr bwMode="auto">
          <a:xfrm>
            <a:off x="8305800" y="324485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3, 0</a:t>
            </a:r>
          </a:p>
        </p:txBody>
      </p:sp>
      <p:sp>
        <p:nvSpPr>
          <p:cNvPr id="65555" name="Oval 19"/>
          <p:cNvSpPr>
            <a:spLocks noChangeArrowheads="1"/>
          </p:cNvSpPr>
          <p:nvPr/>
        </p:nvSpPr>
        <p:spPr bwMode="auto">
          <a:xfrm>
            <a:off x="8305800" y="4144963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2, 0</a:t>
            </a:r>
          </a:p>
        </p:txBody>
      </p:sp>
      <p:sp>
        <p:nvSpPr>
          <p:cNvPr id="65556" name="Oval 20"/>
          <p:cNvSpPr>
            <a:spLocks noChangeArrowheads="1"/>
          </p:cNvSpPr>
          <p:nvPr/>
        </p:nvSpPr>
        <p:spPr bwMode="auto">
          <a:xfrm>
            <a:off x="8305800" y="5043488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1, 0</a:t>
            </a:r>
          </a:p>
        </p:txBody>
      </p:sp>
      <p:sp>
        <p:nvSpPr>
          <p:cNvPr id="65557" name="Oval 21"/>
          <p:cNvSpPr>
            <a:spLocks noChangeArrowheads="1"/>
          </p:cNvSpPr>
          <p:nvPr/>
        </p:nvSpPr>
        <p:spPr bwMode="auto">
          <a:xfrm>
            <a:off x="8305800" y="2346325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4, 0</a:t>
            </a:r>
          </a:p>
        </p:txBody>
      </p:sp>
      <p:sp>
        <p:nvSpPr>
          <p:cNvPr id="65558" name="Oval 22"/>
          <p:cNvSpPr>
            <a:spLocks noChangeArrowheads="1"/>
          </p:cNvSpPr>
          <p:nvPr/>
        </p:nvSpPr>
        <p:spPr bwMode="auto">
          <a:xfrm>
            <a:off x="8305800" y="594360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0, 0</a:t>
            </a:r>
          </a:p>
        </p:txBody>
      </p:sp>
      <p:sp>
        <p:nvSpPr>
          <p:cNvPr id="65560" name="Freeform 24"/>
          <p:cNvSpPr>
            <a:spLocks/>
          </p:cNvSpPr>
          <p:nvPr/>
        </p:nvSpPr>
        <p:spPr bwMode="auto">
          <a:xfrm>
            <a:off x="4114800" y="914400"/>
            <a:ext cx="4191000" cy="774700"/>
          </a:xfrm>
          <a:custGeom>
            <a:avLst/>
            <a:gdLst/>
            <a:ahLst/>
            <a:cxnLst>
              <a:cxn ang="0">
                <a:pos x="0" y="488"/>
              </a:cxn>
              <a:cxn ang="0">
                <a:pos x="1296" y="8"/>
              </a:cxn>
              <a:cxn ang="0">
                <a:pos x="2640" y="440"/>
              </a:cxn>
            </a:cxnLst>
            <a:rect l="0" t="0" r="r" b="b"/>
            <a:pathLst>
              <a:path w="2640" h="488">
                <a:moveTo>
                  <a:pt x="0" y="488"/>
                </a:moveTo>
                <a:cubicBezTo>
                  <a:pt x="428" y="252"/>
                  <a:pt x="856" y="16"/>
                  <a:pt x="1296" y="8"/>
                </a:cubicBezTo>
                <a:cubicBezTo>
                  <a:pt x="1736" y="0"/>
                  <a:pt x="2416" y="368"/>
                  <a:pt x="2640" y="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>
              <a:solidFill>
                <a:schemeClr val="bg1"/>
              </a:solidFill>
            </a:endParaRPr>
          </a:p>
        </p:txBody>
      </p:sp>
      <p:sp>
        <p:nvSpPr>
          <p:cNvPr id="65561" name="Freeform 25"/>
          <p:cNvSpPr>
            <a:spLocks/>
          </p:cNvSpPr>
          <p:nvPr/>
        </p:nvSpPr>
        <p:spPr bwMode="auto">
          <a:xfrm>
            <a:off x="4114800" y="1828800"/>
            <a:ext cx="4191000" cy="774700"/>
          </a:xfrm>
          <a:custGeom>
            <a:avLst/>
            <a:gdLst/>
            <a:ahLst/>
            <a:cxnLst>
              <a:cxn ang="0">
                <a:pos x="0" y="488"/>
              </a:cxn>
              <a:cxn ang="0">
                <a:pos x="1296" y="8"/>
              </a:cxn>
              <a:cxn ang="0">
                <a:pos x="2640" y="440"/>
              </a:cxn>
            </a:cxnLst>
            <a:rect l="0" t="0" r="r" b="b"/>
            <a:pathLst>
              <a:path w="2640" h="488">
                <a:moveTo>
                  <a:pt x="0" y="488"/>
                </a:moveTo>
                <a:cubicBezTo>
                  <a:pt x="428" y="252"/>
                  <a:pt x="856" y="16"/>
                  <a:pt x="1296" y="8"/>
                </a:cubicBezTo>
                <a:cubicBezTo>
                  <a:pt x="1736" y="0"/>
                  <a:pt x="2416" y="368"/>
                  <a:pt x="2640" y="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>
              <a:solidFill>
                <a:schemeClr val="bg1"/>
              </a:solidFill>
            </a:endParaRPr>
          </a:p>
        </p:txBody>
      </p:sp>
      <p:sp>
        <p:nvSpPr>
          <p:cNvPr id="65562" name="Freeform 26"/>
          <p:cNvSpPr>
            <a:spLocks/>
          </p:cNvSpPr>
          <p:nvPr/>
        </p:nvSpPr>
        <p:spPr bwMode="auto">
          <a:xfrm>
            <a:off x="4114800" y="2743200"/>
            <a:ext cx="4191000" cy="774700"/>
          </a:xfrm>
          <a:custGeom>
            <a:avLst/>
            <a:gdLst/>
            <a:ahLst/>
            <a:cxnLst>
              <a:cxn ang="0">
                <a:pos x="0" y="488"/>
              </a:cxn>
              <a:cxn ang="0">
                <a:pos x="1296" y="8"/>
              </a:cxn>
              <a:cxn ang="0">
                <a:pos x="2640" y="440"/>
              </a:cxn>
            </a:cxnLst>
            <a:rect l="0" t="0" r="r" b="b"/>
            <a:pathLst>
              <a:path w="2640" h="488">
                <a:moveTo>
                  <a:pt x="0" y="488"/>
                </a:moveTo>
                <a:cubicBezTo>
                  <a:pt x="428" y="252"/>
                  <a:pt x="856" y="16"/>
                  <a:pt x="1296" y="8"/>
                </a:cubicBezTo>
                <a:cubicBezTo>
                  <a:pt x="1736" y="0"/>
                  <a:pt x="2416" y="368"/>
                  <a:pt x="2640" y="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>
              <a:solidFill>
                <a:schemeClr val="bg1"/>
              </a:solidFill>
            </a:endParaRPr>
          </a:p>
        </p:txBody>
      </p:sp>
      <p:sp>
        <p:nvSpPr>
          <p:cNvPr id="65563" name="Freeform 27"/>
          <p:cNvSpPr>
            <a:spLocks/>
          </p:cNvSpPr>
          <p:nvPr/>
        </p:nvSpPr>
        <p:spPr bwMode="auto">
          <a:xfrm>
            <a:off x="4114800" y="3657600"/>
            <a:ext cx="4191000" cy="774700"/>
          </a:xfrm>
          <a:custGeom>
            <a:avLst/>
            <a:gdLst/>
            <a:ahLst/>
            <a:cxnLst>
              <a:cxn ang="0">
                <a:pos x="0" y="488"/>
              </a:cxn>
              <a:cxn ang="0">
                <a:pos x="1296" y="8"/>
              </a:cxn>
              <a:cxn ang="0">
                <a:pos x="2640" y="440"/>
              </a:cxn>
            </a:cxnLst>
            <a:rect l="0" t="0" r="r" b="b"/>
            <a:pathLst>
              <a:path w="2640" h="488">
                <a:moveTo>
                  <a:pt x="0" y="488"/>
                </a:moveTo>
                <a:cubicBezTo>
                  <a:pt x="428" y="252"/>
                  <a:pt x="856" y="16"/>
                  <a:pt x="1296" y="8"/>
                </a:cubicBezTo>
                <a:cubicBezTo>
                  <a:pt x="1736" y="0"/>
                  <a:pt x="2416" y="368"/>
                  <a:pt x="2640" y="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>
              <a:solidFill>
                <a:schemeClr val="bg1"/>
              </a:solidFill>
            </a:endParaRPr>
          </a:p>
        </p:txBody>
      </p:sp>
      <p:sp>
        <p:nvSpPr>
          <p:cNvPr id="65564" name="Freeform 28"/>
          <p:cNvSpPr>
            <a:spLocks/>
          </p:cNvSpPr>
          <p:nvPr/>
        </p:nvSpPr>
        <p:spPr bwMode="auto">
          <a:xfrm>
            <a:off x="4114800" y="4572000"/>
            <a:ext cx="4191000" cy="774700"/>
          </a:xfrm>
          <a:custGeom>
            <a:avLst/>
            <a:gdLst/>
            <a:ahLst/>
            <a:cxnLst>
              <a:cxn ang="0">
                <a:pos x="0" y="488"/>
              </a:cxn>
              <a:cxn ang="0">
                <a:pos x="1296" y="8"/>
              </a:cxn>
              <a:cxn ang="0">
                <a:pos x="2640" y="440"/>
              </a:cxn>
            </a:cxnLst>
            <a:rect l="0" t="0" r="r" b="b"/>
            <a:pathLst>
              <a:path w="2640" h="488">
                <a:moveTo>
                  <a:pt x="0" y="488"/>
                </a:moveTo>
                <a:cubicBezTo>
                  <a:pt x="428" y="252"/>
                  <a:pt x="856" y="16"/>
                  <a:pt x="1296" y="8"/>
                </a:cubicBezTo>
                <a:cubicBezTo>
                  <a:pt x="1736" y="0"/>
                  <a:pt x="2416" y="368"/>
                  <a:pt x="2640" y="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>
              <a:solidFill>
                <a:schemeClr val="bg1"/>
              </a:solidFill>
            </a:endParaRPr>
          </a:p>
        </p:txBody>
      </p:sp>
      <p:sp>
        <p:nvSpPr>
          <p:cNvPr id="65565" name="Freeform 29"/>
          <p:cNvSpPr>
            <a:spLocks/>
          </p:cNvSpPr>
          <p:nvPr/>
        </p:nvSpPr>
        <p:spPr bwMode="auto">
          <a:xfrm>
            <a:off x="4114800" y="5486400"/>
            <a:ext cx="4191000" cy="774700"/>
          </a:xfrm>
          <a:custGeom>
            <a:avLst/>
            <a:gdLst/>
            <a:ahLst/>
            <a:cxnLst>
              <a:cxn ang="0">
                <a:pos x="0" y="488"/>
              </a:cxn>
              <a:cxn ang="0">
                <a:pos x="1296" y="8"/>
              </a:cxn>
              <a:cxn ang="0">
                <a:pos x="2640" y="440"/>
              </a:cxn>
            </a:cxnLst>
            <a:rect l="0" t="0" r="r" b="b"/>
            <a:pathLst>
              <a:path w="2640" h="488">
                <a:moveTo>
                  <a:pt x="0" y="488"/>
                </a:moveTo>
                <a:cubicBezTo>
                  <a:pt x="428" y="252"/>
                  <a:pt x="856" y="16"/>
                  <a:pt x="1296" y="8"/>
                </a:cubicBezTo>
                <a:cubicBezTo>
                  <a:pt x="1736" y="0"/>
                  <a:pt x="2416" y="368"/>
                  <a:pt x="2640" y="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>
              <a:solidFill>
                <a:schemeClr val="bg1"/>
              </a:solidFill>
            </a:endParaRPr>
          </a:p>
        </p:txBody>
      </p:sp>
      <p:sp>
        <p:nvSpPr>
          <p:cNvPr id="65566" name="Freeform 30"/>
          <p:cNvSpPr>
            <a:spLocks/>
          </p:cNvSpPr>
          <p:nvPr/>
        </p:nvSpPr>
        <p:spPr bwMode="auto">
          <a:xfrm>
            <a:off x="6705600" y="1460500"/>
            <a:ext cx="1600200" cy="317500"/>
          </a:xfrm>
          <a:custGeom>
            <a:avLst/>
            <a:gdLst/>
            <a:ahLst/>
            <a:cxnLst>
              <a:cxn ang="0">
                <a:pos x="0" y="152"/>
              </a:cxn>
              <a:cxn ang="0">
                <a:pos x="528" y="8"/>
              </a:cxn>
              <a:cxn ang="0">
                <a:pos x="1008" y="200"/>
              </a:cxn>
            </a:cxnLst>
            <a:rect l="0" t="0" r="r" b="b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>
              <a:solidFill>
                <a:schemeClr val="bg1"/>
              </a:solidFill>
            </a:endParaRPr>
          </a:p>
        </p:txBody>
      </p:sp>
      <p:sp>
        <p:nvSpPr>
          <p:cNvPr id="65567" name="Freeform 31"/>
          <p:cNvSpPr>
            <a:spLocks/>
          </p:cNvSpPr>
          <p:nvPr/>
        </p:nvSpPr>
        <p:spPr bwMode="auto">
          <a:xfrm>
            <a:off x="6705600" y="2438400"/>
            <a:ext cx="1600200" cy="317500"/>
          </a:xfrm>
          <a:custGeom>
            <a:avLst/>
            <a:gdLst/>
            <a:ahLst/>
            <a:cxnLst>
              <a:cxn ang="0">
                <a:pos x="0" y="152"/>
              </a:cxn>
              <a:cxn ang="0">
                <a:pos x="528" y="8"/>
              </a:cxn>
              <a:cxn ang="0">
                <a:pos x="1008" y="200"/>
              </a:cxn>
            </a:cxnLst>
            <a:rect l="0" t="0" r="r" b="b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>
              <a:solidFill>
                <a:schemeClr val="bg1"/>
              </a:solidFill>
            </a:endParaRPr>
          </a:p>
        </p:txBody>
      </p:sp>
      <p:sp>
        <p:nvSpPr>
          <p:cNvPr id="65568" name="Freeform 32"/>
          <p:cNvSpPr>
            <a:spLocks/>
          </p:cNvSpPr>
          <p:nvPr/>
        </p:nvSpPr>
        <p:spPr bwMode="auto">
          <a:xfrm>
            <a:off x="6705600" y="3276600"/>
            <a:ext cx="1600200" cy="317500"/>
          </a:xfrm>
          <a:custGeom>
            <a:avLst/>
            <a:gdLst/>
            <a:ahLst/>
            <a:cxnLst>
              <a:cxn ang="0">
                <a:pos x="0" y="152"/>
              </a:cxn>
              <a:cxn ang="0">
                <a:pos x="528" y="8"/>
              </a:cxn>
              <a:cxn ang="0">
                <a:pos x="1008" y="200"/>
              </a:cxn>
            </a:cxnLst>
            <a:rect l="0" t="0" r="r" b="b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>
              <a:solidFill>
                <a:schemeClr val="bg1"/>
              </a:solidFill>
            </a:endParaRPr>
          </a:p>
        </p:txBody>
      </p:sp>
      <p:sp>
        <p:nvSpPr>
          <p:cNvPr id="65569" name="Freeform 33"/>
          <p:cNvSpPr>
            <a:spLocks/>
          </p:cNvSpPr>
          <p:nvPr/>
        </p:nvSpPr>
        <p:spPr bwMode="auto">
          <a:xfrm>
            <a:off x="6705600" y="4191000"/>
            <a:ext cx="1600200" cy="317500"/>
          </a:xfrm>
          <a:custGeom>
            <a:avLst/>
            <a:gdLst/>
            <a:ahLst/>
            <a:cxnLst>
              <a:cxn ang="0">
                <a:pos x="0" y="152"/>
              </a:cxn>
              <a:cxn ang="0">
                <a:pos x="528" y="8"/>
              </a:cxn>
              <a:cxn ang="0">
                <a:pos x="1008" y="200"/>
              </a:cxn>
            </a:cxnLst>
            <a:rect l="0" t="0" r="r" b="b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>
              <a:solidFill>
                <a:schemeClr val="bg1"/>
              </a:solidFill>
            </a:endParaRPr>
          </a:p>
        </p:txBody>
      </p:sp>
      <p:sp>
        <p:nvSpPr>
          <p:cNvPr id="65570" name="Freeform 34"/>
          <p:cNvSpPr>
            <a:spLocks/>
          </p:cNvSpPr>
          <p:nvPr/>
        </p:nvSpPr>
        <p:spPr bwMode="auto">
          <a:xfrm>
            <a:off x="6705600" y="5105400"/>
            <a:ext cx="1600200" cy="317500"/>
          </a:xfrm>
          <a:custGeom>
            <a:avLst/>
            <a:gdLst/>
            <a:ahLst/>
            <a:cxnLst>
              <a:cxn ang="0">
                <a:pos x="0" y="152"/>
              </a:cxn>
              <a:cxn ang="0">
                <a:pos x="528" y="8"/>
              </a:cxn>
              <a:cxn ang="0">
                <a:pos x="1008" y="200"/>
              </a:cxn>
            </a:cxnLst>
            <a:rect l="0" t="0" r="r" b="b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>
              <a:solidFill>
                <a:schemeClr val="bg1"/>
              </a:solidFill>
            </a:endParaRPr>
          </a:p>
        </p:txBody>
      </p:sp>
      <p:sp>
        <p:nvSpPr>
          <p:cNvPr id="65571" name="Freeform 35"/>
          <p:cNvSpPr>
            <a:spLocks/>
          </p:cNvSpPr>
          <p:nvPr/>
        </p:nvSpPr>
        <p:spPr bwMode="auto">
          <a:xfrm>
            <a:off x="6705600" y="6019800"/>
            <a:ext cx="1600200" cy="317500"/>
          </a:xfrm>
          <a:custGeom>
            <a:avLst/>
            <a:gdLst/>
            <a:ahLst/>
            <a:cxnLst>
              <a:cxn ang="0">
                <a:pos x="0" y="152"/>
              </a:cxn>
              <a:cxn ang="0">
                <a:pos x="528" y="8"/>
              </a:cxn>
              <a:cxn ang="0">
                <a:pos x="1008" y="200"/>
              </a:cxn>
            </a:cxnLst>
            <a:rect l="0" t="0" r="r" b="b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>
              <a:solidFill>
                <a:schemeClr val="bg1"/>
              </a:solidFill>
            </a:endParaRPr>
          </a:p>
        </p:txBody>
      </p:sp>
      <p:sp>
        <p:nvSpPr>
          <p:cNvPr id="65574" name="Freeform 38"/>
          <p:cNvSpPr>
            <a:spLocks/>
          </p:cNvSpPr>
          <p:nvPr/>
        </p:nvSpPr>
        <p:spPr bwMode="auto">
          <a:xfrm>
            <a:off x="6705600" y="1511300"/>
            <a:ext cx="1600200" cy="317500"/>
          </a:xfrm>
          <a:custGeom>
            <a:avLst/>
            <a:gdLst/>
            <a:ahLst/>
            <a:cxnLst>
              <a:cxn ang="0">
                <a:pos x="0" y="152"/>
              </a:cxn>
              <a:cxn ang="0">
                <a:pos x="528" y="8"/>
              </a:cxn>
              <a:cxn ang="0">
                <a:pos x="1008" y="200"/>
              </a:cxn>
            </a:cxnLst>
            <a:rect l="0" t="0" r="r" b="b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>
              <a:solidFill>
                <a:schemeClr val="bg1"/>
              </a:solidFill>
            </a:endParaRP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3811588" y="1828800"/>
            <a:ext cx="1141412" cy="4419600"/>
            <a:chOff x="1969" y="768"/>
            <a:chExt cx="719" cy="2784"/>
          </a:xfrm>
        </p:grpSpPr>
        <p:sp>
          <p:nvSpPr>
            <p:cNvPr id="65579" name="Freeform 43"/>
            <p:cNvSpPr>
              <a:spLocks/>
            </p:cNvSpPr>
            <p:nvPr/>
          </p:nvSpPr>
          <p:spPr bwMode="auto">
            <a:xfrm>
              <a:off x="2208" y="768"/>
              <a:ext cx="480" cy="27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0" y="1248"/>
                </a:cxn>
                <a:cxn ang="0">
                  <a:pos x="0" y="2784"/>
                </a:cxn>
              </a:cxnLst>
              <a:rect l="0" t="0" r="r" b="b"/>
              <a:pathLst>
                <a:path w="480" h="2784">
                  <a:moveTo>
                    <a:pt x="0" y="0"/>
                  </a:moveTo>
                  <a:cubicBezTo>
                    <a:pt x="240" y="392"/>
                    <a:pt x="480" y="784"/>
                    <a:pt x="480" y="1248"/>
                  </a:cubicBezTo>
                  <a:cubicBezTo>
                    <a:pt x="480" y="1712"/>
                    <a:pt x="240" y="2248"/>
                    <a:pt x="0" y="27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>
                <a:solidFill>
                  <a:schemeClr val="bg1"/>
                </a:solidFill>
              </a:endParaRPr>
            </a:p>
          </p:txBody>
        </p:sp>
        <p:sp>
          <p:nvSpPr>
            <p:cNvPr id="65580" name="Freeform 44"/>
            <p:cNvSpPr>
              <a:spLocks/>
            </p:cNvSpPr>
            <p:nvPr/>
          </p:nvSpPr>
          <p:spPr bwMode="auto">
            <a:xfrm>
              <a:off x="2160" y="1344"/>
              <a:ext cx="381" cy="2112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73" y="997"/>
                </a:cxn>
                <a:cxn ang="0">
                  <a:pos x="0" y="2112"/>
                </a:cxn>
              </a:cxnLst>
              <a:rect l="0" t="0" r="r" b="b"/>
              <a:pathLst>
                <a:path w="381" h="2112">
                  <a:moveTo>
                    <a:pt x="48" y="0"/>
                  </a:moveTo>
                  <a:cubicBezTo>
                    <a:pt x="102" y="166"/>
                    <a:pt x="381" y="645"/>
                    <a:pt x="373" y="997"/>
                  </a:cubicBezTo>
                  <a:cubicBezTo>
                    <a:pt x="365" y="1349"/>
                    <a:pt x="78" y="1880"/>
                    <a:pt x="0" y="21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>
                <a:solidFill>
                  <a:schemeClr val="bg1"/>
                </a:solidFill>
              </a:endParaRPr>
            </a:p>
          </p:txBody>
        </p:sp>
        <p:sp>
          <p:nvSpPr>
            <p:cNvPr id="65581" name="Freeform 45"/>
            <p:cNvSpPr>
              <a:spLocks/>
            </p:cNvSpPr>
            <p:nvPr/>
          </p:nvSpPr>
          <p:spPr bwMode="auto">
            <a:xfrm>
              <a:off x="2112" y="1920"/>
              <a:ext cx="272" cy="1488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256" y="786"/>
                </a:cxn>
                <a:cxn ang="0">
                  <a:pos x="0" y="1488"/>
                </a:cxn>
              </a:cxnLst>
              <a:rect l="0" t="0" r="r" b="b"/>
              <a:pathLst>
                <a:path w="272" h="1488">
                  <a:moveTo>
                    <a:pt x="96" y="0"/>
                  </a:moveTo>
                  <a:cubicBezTo>
                    <a:pt x="123" y="131"/>
                    <a:pt x="272" y="538"/>
                    <a:pt x="256" y="786"/>
                  </a:cubicBezTo>
                  <a:cubicBezTo>
                    <a:pt x="240" y="1034"/>
                    <a:pt x="53" y="1342"/>
                    <a:pt x="0" y="14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>
                <a:solidFill>
                  <a:schemeClr val="bg1"/>
                </a:solidFill>
              </a:endParaRPr>
            </a:p>
          </p:txBody>
        </p:sp>
        <p:sp>
          <p:nvSpPr>
            <p:cNvPr id="65582" name="Freeform 46"/>
            <p:cNvSpPr>
              <a:spLocks/>
            </p:cNvSpPr>
            <p:nvPr/>
          </p:nvSpPr>
          <p:spPr bwMode="auto">
            <a:xfrm>
              <a:off x="2064" y="2496"/>
              <a:ext cx="210" cy="864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194" y="347"/>
                </a:cxn>
                <a:cxn ang="0">
                  <a:pos x="0" y="864"/>
                </a:cxn>
              </a:cxnLst>
              <a:rect l="0" t="0" r="r" b="b"/>
              <a:pathLst>
                <a:path w="210" h="864">
                  <a:moveTo>
                    <a:pt x="96" y="0"/>
                  </a:moveTo>
                  <a:cubicBezTo>
                    <a:pt x="112" y="58"/>
                    <a:pt x="210" y="203"/>
                    <a:pt x="194" y="347"/>
                  </a:cubicBezTo>
                  <a:cubicBezTo>
                    <a:pt x="178" y="491"/>
                    <a:pt x="40" y="756"/>
                    <a:pt x="0" y="8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>
                <a:solidFill>
                  <a:schemeClr val="bg1"/>
                </a:solidFill>
              </a:endParaRPr>
            </a:p>
          </p:txBody>
        </p:sp>
        <p:sp>
          <p:nvSpPr>
            <p:cNvPr id="65583" name="Freeform 47"/>
            <p:cNvSpPr>
              <a:spLocks/>
            </p:cNvSpPr>
            <p:nvPr/>
          </p:nvSpPr>
          <p:spPr bwMode="auto">
            <a:xfrm>
              <a:off x="1969" y="3218"/>
              <a:ext cx="1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</a:cxnLst>
              <a:rect l="0" t="0" r="r" b="b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fa-IR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6324601" y="1828800"/>
            <a:ext cx="1141413" cy="4419600"/>
            <a:chOff x="1969" y="768"/>
            <a:chExt cx="719" cy="2784"/>
          </a:xfrm>
        </p:grpSpPr>
        <p:sp>
          <p:nvSpPr>
            <p:cNvPr id="65585" name="Freeform 49"/>
            <p:cNvSpPr>
              <a:spLocks/>
            </p:cNvSpPr>
            <p:nvPr/>
          </p:nvSpPr>
          <p:spPr bwMode="auto">
            <a:xfrm>
              <a:off x="2208" y="768"/>
              <a:ext cx="480" cy="27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0" y="1248"/>
                </a:cxn>
                <a:cxn ang="0">
                  <a:pos x="0" y="2784"/>
                </a:cxn>
              </a:cxnLst>
              <a:rect l="0" t="0" r="r" b="b"/>
              <a:pathLst>
                <a:path w="480" h="2784">
                  <a:moveTo>
                    <a:pt x="0" y="0"/>
                  </a:moveTo>
                  <a:cubicBezTo>
                    <a:pt x="240" y="392"/>
                    <a:pt x="480" y="784"/>
                    <a:pt x="480" y="1248"/>
                  </a:cubicBezTo>
                  <a:cubicBezTo>
                    <a:pt x="480" y="1712"/>
                    <a:pt x="240" y="2248"/>
                    <a:pt x="0" y="27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>
                <a:solidFill>
                  <a:schemeClr val="bg1"/>
                </a:solidFill>
              </a:endParaRPr>
            </a:p>
          </p:txBody>
        </p:sp>
        <p:sp>
          <p:nvSpPr>
            <p:cNvPr id="65586" name="Freeform 50"/>
            <p:cNvSpPr>
              <a:spLocks/>
            </p:cNvSpPr>
            <p:nvPr/>
          </p:nvSpPr>
          <p:spPr bwMode="auto">
            <a:xfrm>
              <a:off x="2160" y="1344"/>
              <a:ext cx="381" cy="2112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73" y="997"/>
                </a:cxn>
                <a:cxn ang="0">
                  <a:pos x="0" y="2112"/>
                </a:cxn>
              </a:cxnLst>
              <a:rect l="0" t="0" r="r" b="b"/>
              <a:pathLst>
                <a:path w="381" h="2112">
                  <a:moveTo>
                    <a:pt x="48" y="0"/>
                  </a:moveTo>
                  <a:cubicBezTo>
                    <a:pt x="102" y="166"/>
                    <a:pt x="381" y="645"/>
                    <a:pt x="373" y="997"/>
                  </a:cubicBezTo>
                  <a:cubicBezTo>
                    <a:pt x="365" y="1349"/>
                    <a:pt x="78" y="1880"/>
                    <a:pt x="0" y="21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>
                <a:solidFill>
                  <a:schemeClr val="bg1"/>
                </a:solidFill>
              </a:endParaRPr>
            </a:p>
          </p:txBody>
        </p:sp>
        <p:sp>
          <p:nvSpPr>
            <p:cNvPr id="65587" name="Freeform 51"/>
            <p:cNvSpPr>
              <a:spLocks/>
            </p:cNvSpPr>
            <p:nvPr/>
          </p:nvSpPr>
          <p:spPr bwMode="auto">
            <a:xfrm>
              <a:off x="2112" y="1920"/>
              <a:ext cx="272" cy="1488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256" y="786"/>
                </a:cxn>
                <a:cxn ang="0">
                  <a:pos x="0" y="1488"/>
                </a:cxn>
              </a:cxnLst>
              <a:rect l="0" t="0" r="r" b="b"/>
              <a:pathLst>
                <a:path w="272" h="1488">
                  <a:moveTo>
                    <a:pt x="96" y="0"/>
                  </a:moveTo>
                  <a:cubicBezTo>
                    <a:pt x="123" y="131"/>
                    <a:pt x="272" y="538"/>
                    <a:pt x="256" y="786"/>
                  </a:cubicBezTo>
                  <a:cubicBezTo>
                    <a:pt x="240" y="1034"/>
                    <a:pt x="53" y="1342"/>
                    <a:pt x="0" y="14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>
                <a:solidFill>
                  <a:schemeClr val="bg1"/>
                </a:solidFill>
              </a:endParaRPr>
            </a:p>
          </p:txBody>
        </p:sp>
        <p:sp>
          <p:nvSpPr>
            <p:cNvPr id="65588" name="Freeform 52"/>
            <p:cNvSpPr>
              <a:spLocks/>
            </p:cNvSpPr>
            <p:nvPr/>
          </p:nvSpPr>
          <p:spPr bwMode="auto">
            <a:xfrm>
              <a:off x="2064" y="2496"/>
              <a:ext cx="210" cy="864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194" y="347"/>
                </a:cxn>
                <a:cxn ang="0">
                  <a:pos x="0" y="864"/>
                </a:cxn>
              </a:cxnLst>
              <a:rect l="0" t="0" r="r" b="b"/>
              <a:pathLst>
                <a:path w="210" h="864">
                  <a:moveTo>
                    <a:pt x="96" y="0"/>
                  </a:moveTo>
                  <a:cubicBezTo>
                    <a:pt x="112" y="58"/>
                    <a:pt x="210" y="203"/>
                    <a:pt x="194" y="347"/>
                  </a:cubicBezTo>
                  <a:cubicBezTo>
                    <a:pt x="178" y="491"/>
                    <a:pt x="40" y="756"/>
                    <a:pt x="0" y="8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>
                <a:solidFill>
                  <a:schemeClr val="bg1"/>
                </a:solidFill>
              </a:endParaRPr>
            </a:p>
          </p:txBody>
        </p:sp>
        <p:sp>
          <p:nvSpPr>
            <p:cNvPr id="65589" name="Freeform 53"/>
            <p:cNvSpPr>
              <a:spLocks/>
            </p:cNvSpPr>
            <p:nvPr/>
          </p:nvSpPr>
          <p:spPr bwMode="auto">
            <a:xfrm>
              <a:off x="1969" y="3218"/>
              <a:ext cx="1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</a:cxnLst>
              <a:rect l="0" t="0" r="r" b="b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fa-IR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8839201" y="1828800"/>
            <a:ext cx="1141413" cy="4419600"/>
            <a:chOff x="1969" y="768"/>
            <a:chExt cx="719" cy="2784"/>
          </a:xfrm>
        </p:grpSpPr>
        <p:sp>
          <p:nvSpPr>
            <p:cNvPr id="65591" name="Freeform 55"/>
            <p:cNvSpPr>
              <a:spLocks/>
            </p:cNvSpPr>
            <p:nvPr/>
          </p:nvSpPr>
          <p:spPr bwMode="auto">
            <a:xfrm>
              <a:off x="2208" y="768"/>
              <a:ext cx="480" cy="27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0" y="1248"/>
                </a:cxn>
                <a:cxn ang="0">
                  <a:pos x="0" y="2784"/>
                </a:cxn>
              </a:cxnLst>
              <a:rect l="0" t="0" r="r" b="b"/>
              <a:pathLst>
                <a:path w="480" h="2784">
                  <a:moveTo>
                    <a:pt x="0" y="0"/>
                  </a:moveTo>
                  <a:cubicBezTo>
                    <a:pt x="240" y="392"/>
                    <a:pt x="480" y="784"/>
                    <a:pt x="480" y="1248"/>
                  </a:cubicBezTo>
                  <a:cubicBezTo>
                    <a:pt x="480" y="1712"/>
                    <a:pt x="240" y="2248"/>
                    <a:pt x="0" y="27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>
                <a:solidFill>
                  <a:schemeClr val="bg1"/>
                </a:solidFill>
              </a:endParaRPr>
            </a:p>
          </p:txBody>
        </p:sp>
        <p:sp>
          <p:nvSpPr>
            <p:cNvPr id="65592" name="Freeform 56"/>
            <p:cNvSpPr>
              <a:spLocks/>
            </p:cNvSpPr>
            <p:nvPr/>
          </p:nvSpPr>
          <p:spPr bwMode="auto">
            <a:xfrm>
              <a:off x="2160" y="1344"/>
              <a:ext cx="381" cy="2112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73" y="997"/>
                </a:cxn>
                <a:cxn ang="0">
                  <a:pos x="0" y="2112"/>
                </a:cxn>
              </a:cxnLst>
              <a:rect l="0" t="0" r="r" b="b"/>
              <a:pathLst>
                <a:path w="381" h="2112">
                  <a:moveTo>
                    <a:pt x="48" y="0"/>
                  </a:moveTo>
                  <a:cubicBezTo>
                    <a:pt x="102" y="166"/>
                    <a:pt x="381" y="645"/>
                    <a:pt x="373" y="997"/>
                  </a:cubicBezTo>
                  <a:cubicBezTo>
                    <a:pt x="365" y="1349"/>
                    <a:pt x="78" y="1880"/>
                    <a:pt x="0" y="21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>
                <a:solidFill>
                  <a:schemeClr val="bg1"/>
                </a:solidFill>
              </a:endParaRPr>
            </a:p>
          </p:txBody>
        </p:sp>
        <p:sp>
          <p:nvSpPr>
            <p:cNvPr id="65593" name="Freeform 57"/>
            <p:cNvSpPr>
              <a:spLocks/>
            </p:cNvSpPr>
            <p:nvPr/>
          </p:nvSpPr>
          <p:spPr bwMode="auto">
            <a:xfrm>
              <a:off x="2112" y="1920"/>
              <a:ext cx="272" cy="1488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256" y="786"/>
                </a:cxn>
                <a:cxn ang="0">
                  <a:pos x="0" y="1488"/>
                </a:cxn>
              </a:cxnLst>
              <a:rect l="0" t="0" r="r" b="b"/>
              <a:pathLst>
                <a:path w="272" h="1488">
                  <a:moveTo>
                    <a:pt x="96" y="0"/>
                  </a:moveTo>
                  <a:cubicBezTo>
                    <a:pt x="123" y="131"/>
                    <a:pt x="272" y="538"/>
                    <a:pt x="256" y="786"/>
                  </a:cubicBezTo>
                  <a:cubicBezTo>
                    <a:pt x="240" y="1034"/>
                    <a:pt x="53" y="1342"/>
                    <a:pt x="0" y="14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>
                <a:solidFill>
                  <a:schemeClr val="bg1"/>
                </a:solidFill>
              </a:endParaRPr>
            </a:p>
          </p:txBody>
        </p:sp>
        <p:sp>
          <p:nvSpPr>
            <p:cNvPr id="65594" name="Freeform 58"/>
            <p:cNvSpPr>
              <a:spLocks/>
            </p:cNvSpPr>
            <p:nvPr/>
          </p:nvSpPr>
          <p:spPr bwMode="auto">
            <a:xfrm>
              <a:off x="2064" y="2496"/>
              <a:ext cx="210" cy="864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194" y="347"/>
                </a:cxn>
                <a:cxn ang="0">
                  <a:pos x="0" y="864"/>
                </a:cxn>
              </a:cxnLst>
              <a:rect l="0" t="0" r="r" b="b"/>
              <a:pathLst>
                <a:path w="210" h="864">
                  <a:moveTo>
                    <a:pt x="96" y="0"/>
                  </a:moveTo>
                  <a:cubicBezTo>
                    <a:pt x="112" y="58"/>
                    <a:pt x="210" y="203"/>
                    <a:pt x="194" y="347"/>
                  </a:cubicBezTo>
                  <a:cubicBezTo>
                    <a:pt x="178" y="491"/>
                    <a:pt x="40" y="756"/>
                    <a:pt x="0" y="8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>
                <a:solidFill>
                  <a:schemeClr val="bg1"/>
                </a:solidFill>
              </a:endParaRPr>
            </a:p>
          </p:txBody>
        </p:sp>
        <p:sp>
          <p:nvSpPr>
            <p:cNvPr id="65595" name="Freeform 59"/>
            <p:cNvSpPr>
              <a:spLocks/>
            </p:cNvSpPr>
            <p:nvPr/>
          </p:nvSpPr>
          <p:spPr bwMode="auto">
            <a:xfrm>
              <a:off x="1969" y="3218"/>
              <a:ext cx="1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</a:cxnLst>
              <a:rect l="0" t="0" r="r" b="b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fa-IR">
                <a:solidFill>
                  <a:schemeClr val="bg1"/>
                </a:solidFill>
              </a:endParaRPr>
            </a:p>
          </p:txBody>
        </p:sp>
      </p:grpSp>
      <p:sp>
        <p:nvSpPr>
          <p:cNvPr id="65597" name="Line 61"/>
          <p:cNvSpPr>
            <a:spLocks noChangeShapeType="1"/>
          </p:cNvSpPr>
          <p:nvPr/>
        </p:nvSpPr>
        <p:spPr bwMode="auto">
          <a:xfrm flipV="1">
            <a:off x="6702425" y="5562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>
              <a:solidFill>
                <a:schemeClr val="bg1"/>
              </a:solidFill>
            </a:endParaRPr>
          </a:p>
        </p:txBody>
      </p:sp>
      <p:sp>
        <p:nvSpPr>
          <p:cNvPr id="65598" name="Line 62"/>
          <p:cNvSpPr>
            <a:spLocks noChangeShapeType="1"/>
          </p:cNvSpPr>
          <p:nvPr/>
        </p:nvSpPr>
        <p:spPr bwMode="auto">
          <a:xfrm flipV="1">
            <a:off x="6705600" y="27432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>
              <a:solidFill>
                <a:schemeClr val="bg1"/>
              </a:solidFill>
            </a:endParaRPr>
          </a:p>
        </p:txBody>
      </p:sp>
      <p:sp>
        <p:nvSpPr>
          <p:cNvPr id="65599" name="Line 63"/>
          <p:cNvSpPr>
            <a:spLocks noChangeShapeType="1"/>
          </p:cNvSpPr>
          <p:nvPr/>
        </p:nvSpPr>
        <p:spPr bwMode="auto">
          <a:xfrm flipV="1">
            <a:off x="6629400" y="37338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>
              <a:solidFill>
                <a:schemeClr val="bg1"/>
              </a:solidFill>
            </a:endParaRPr>
          </a:p>
        </p:txBody>
      </p:sp>
      <p:sp>
        <p:nvSpPr>
          <p:cNvPr id="65600" name="Line 64"/>
          <p:cNvSpPr>
            <a:spLocks noChangeShapeType="1"/>
          </p:cNvSpPr>
          <p:nvPr/>
        </p:nvSpPr>
        <p:spPr bwMode="auto">
          <a:xfrm flipV="1">
            <a:off x="6705600" y="46482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>
              <a:solidFill>
                <a:schemeClr val="bg1"/>
              </a:solidFill>
            </a:endParaRPr>
          </a:p>
        </p:txBody>
      </p:sp>
      <p:sp>
        <p:nvSpPr>
          <p:cNvPr id="65601" name="Line 65"/>
          <p:cNvSpPr>
            <a:spLocks noChangeShapeType="1"/>
          </p:cNvSpPr>
          <p:nvPr/>
        </p:nvSpPr>
        <p:spPr bwMode="auto">
          <a:xfrm flipV="1">
            <a:off x="6705600" y="19050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>
              <a:solidFill>
                <a:schemeClr val="bg1"/>
              </a:solidFill>
            </a:endParaRPr>
          </a:p>
        </p:txBody>
      </p:sp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4038600" y="1752600"/>
            <a:ext cx="1676400" cy="4343400"/>
            <a:chOff x="3408" y="816"/>
            <a:chExt cx="1056" cy="2736"/>
          </a:xfrm>
        </p:grpSpPr>
        <p:sp>
          <p:nvSpPr>
            <p:cNvPr id="65603" name="Line 67"/>
            <p:cNvSpPr>
              <a:spLocks noChangeShapeType="1"/>
            </p:cNvSpPr>
            <p:nvPr/>
          </p:nvSpPr>
          <p:spPr bwMode="auto">
            <a:xfrm flipV="1">
              <a:off x="3454" y="3120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a-IR">
                <a:solidFill>
                  <a:schemeClr val="bg1"/>
                </a:solidFill>
              </a:endParaRPr>
            </a:p>
          </p:txBody>
        </p:sp>
        <p:sp>
          <p:nvSpPr>
            <p:cNvPr id="65604" name="Line 68"/>
            <p:cNvSpPr>
              <a:spLocks noChangeShapeType="1"/>
            </p:cNvSpPr>
            <p:nvPr/>
          </p:nvSpPr>
          <p:spPr bwMode="auto">
            <a:xfrm flipV="1">
              <a:off x="3456" y="1440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a-IR">
                <a:solidFill>
                  <a:schemeClr val="bg1"/>
                </a:solidFill>
              </a:endParaRPr>
            </a:p>
          </p:txBody>
        </p:sp>
        <p:sp>
          <p:nvSpPr>
            <p:cNvPr id="65605" name="Line 69"/>
            <p:cNvSpPr>
              <a:spLocks noChangeShapeType="1"/>
            </p:cNvSpPr>
            <p:nvPr/>
          </p:nvSpPr>
          <p:spPr bwMode="auto">
            <a:xfrm flipV="1">
              <a:off x="3408" y="1968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a-IR">
                <a:solidFill>
                  <a:schemeClr val="bg1"/>
                </a:solidFill>
              </a:endParaRPr>
            </a:p>
          </p:txBody>
        </p:sp>
        <p:sp>
          <p:nvSpPr>
            <p:cNvPr id="65606" name="Line 70"/>
            <p:cNvSpPr>
              <a:spLocks noChangeShapeType="1"/>
            </p:cNvSpPr>
            <p:nvPr/>
          </p:nvSpPr>
          <p:spPr bwMode="auto">
            <a:xfrm flipV="1">
              <a:off x="3456" y="2544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a-IR">
                <a:solidFill>
                  <a:schemeClr val="bg1"/>
                </a:solidFill>
              </a:endParaRPr>
            </a:p>
          </p:txBody>
        </p:sp>
        <p:sp>
          <p:nvSpPr>
            <p:cNvPr id="65607" name="Line 71"/>
            <p:cNvSpPr>
              <a:spLocks noChangeShapeType="1"/>
            </p:cNvSpPr>
            <p:nvPr/>
          </p:nvSpPr>
          <p:spPr bwMode="auto">
            <a:xfrm flipV="1">
              <a:off x="3456" y="816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a-IR">
                <a:solidFill>
                  <a:schemeClr val="bg1"/>
                </a:solidFill>
              </a:endParaRPr>
            </a:p>
          </p:txBody>
        </p:sp>
      </p:grpSp>
      <p:sp>
        <p:nvSpPr>
          <p:cNvPr id="65608" name="Line 72"/>
          <p:cNvSpPr>
            <a:spLocks noChangeShapeType="1"/>
          </p:cNvSpPr>
          <p:nvPr/>
        </p:nvSpPr>
        <p:spPr bwMode="auto">
          <a:xfrm>
            <a:off x="4114800" y="6248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>
              <a:solidFill>
                <a:schemeClr val="bg1"/>
              </a:solidFill>
            </a:endParaRPr>
          </a:p>
        </p:txBody>
      </p:sp>
      <p:grpSp>
        <p:nvGrpSpPr>
          <p:cNvPr id="6" name="Group 73"/>
          <p:cNvGrpSpPr>
            <a:grpSpLocks/>
          </p:cNvGrpSpPr>
          <p:nvPr/>
        </p:nvGrpSpPr>
        <p:grpSpPr bwMode="auto">
          <a:xfrm>
            <a:off x="4114800" y="2057400"/>
            <a:ext cx="4267200" cy="4343400"/>
            <a:chOff x="1824" y="912"/>
            <a:chExt cx="2688" cy="2736"/>
          </a:xfrm>
        </p:grpSpPr>
        <p:sp>
          <p:nvSpPr>
            <p:cNvPr id="65610" name="Line 74"/>
            <p:cNvSpPr>
              <a:spLocks noChangeShapeType="1"/>
            </p:cNvSpPr>
            <p:nvPr/>
          </p:nvSpPr>
          <p:spPr bwMode="auto">
            <a:xfrm flipV="1">
              <a:off x="1872" y="2640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>
                <a:solidFill>
                  <a:schemeClr val="bg1"/>
                </a:solidFill>
              </a:endParaRPr>
            </a:p>
          </p:txBody>
        </p:sp>
        <p:sp>
          <p:nvSpPr>
            <p:cNvPr id="65611" name="Line 75"/>
            <p:cNvSpPr>
              <a:spLocks noChangeShapeType="1"/>
            </p:cNvSpPr>
            <p:nvPr/>
          </p:nvSpPr>
          <p:spPr bwMode="auto">
            <a:xfrm flipV="1">
              <a:off x="1824" y="2064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>
                <a:solidFill>
                  <a:schemeClr val="bg1"/>
                </a:solidFill>
              </a:endParaRPr>
            </a:p>
          </p:txBody>
        </p:sp>
        <p:sp>
          <p:nvSpPr>
            <p:cNvPr id="65612" name="Line 76"/>
            <p:cNvSpPr>
              <a:spLocks noChangeShapeType="1"/>
            </p:cNvSpPr>
            <p:nvPr/>
          </p:nvSpPr>
          <p:spPr bwMode="auto">
            <a:xfrm flipV="1">
              <a:off x="1824" y="1440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>
                <a:solidFill>
                  <a:schemeClr val="bg1"/>
                </a:solidFill>
              </a:endParaRPr>
            </a:p>
          </p:txBody>
        </p:sp>
        <p:sp>
          <p:nvSpPr>
            <p:cNvPr id="65613" name="Line 77"/>
            <p:cNvSpPr>
              <a:spLocks noChangeShapeType="1"/>
            </p:cNvSpPr>
            <p:nvPr/>
          </p:nvSpPr>
          <p:spPr bwMode="auto">
            <a:xfrm flipV="1">
              <a:off x="1824" y="912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a-IR">
                <a:solidFill>
                  <a:schemeClr val="bg1"/>
                </a:solidFill>
              </a:endParaRPr>
            </a:p>
          </p:txBody>
        </p:sp>
      </p:grpSp>
      <p:sp>
        <p:nvSpPr>
          <p:cNvPr id="65614" name="Line 78"/>
          <p:cNvSpPr>
            <a:spLocks noChangeShapeType="1"/>
          </p:cNvSpPr>
          <p:nvPr/>
        </p:nvSpPr>
        <p:spPr bwMode="auto">
          <a:xfrm>
            <a:off x="8229600" y="5486400"/>
            <a:ext cx="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>
              <a:solidFill>
                <a:schemeClr val="bg1"/>
              </a:solidFill>
            </a:endParaRPr>
          </a:p>
        </p:txBody>
      </p:sp>
      <p:sp>
        <p:nvSpPr>
          <p:cNvPr id="65616" name="Line 80"/>
          <p:cNvSpPr>
            <a:spLocks noChangeShapeType="1"/>
          </p:cNvSpPr>
          <p:nvPr/>
        </p:nvSpPr>
        <p:spPr bwMode="auto">
          <a:xfrm flipH="1">
            <a:off x="4189414" y="1906588"/>
            <a:ext cx="4040187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>
              <a:solidFill>
                <a:schemeClr val="bg1"/>
              </a:solidFill>
            </a:endParaRPr>
          </a:p>
        </p:txBody>
      </p:sp>
      <p:sp>
        <p:nvSpPr>
          <p:cNvPr id="65617" name="Line 81"/>
          <p:cNvSpPr>
            <a:spLocks noChangeShapeType="1"/>
          </p:cNvSpPr>
          <p:nvPr/>
        </p:nvSpPr>
        <p:spPr bwMode="auto">
          <a:xfrm flipH="1">
            <a:off x="4114800" y="2743200"/>
            <a:ext cx="4040188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>
              <a:solidFill>
                <a:schemeClr val="bg1"/>
              </a:solidFill>
            </a:endParaRPr>
          </a:p>
        </p:txBody>
      </p:sp>
      <p:sp>
        <p:nvSpPr>
          <p:cNvPr id="65618" name="Line 82"/>
          <p:cNvSpPr>
            <a:spLocks noChangeShapeType="1"/>
          </p:cNvSpPr>
          <p:nvPr/>
        </p:nvSpPr>
        <p:spPr bwMode="auto">
          <a:xfrm flipH="1">
            <a:off x="4189414" y="3657600"/>
            <a:ext cx="4040187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>
              <a:solidFill>
                <a:schemeClr val="bg1"/>
              </a:solidFill>
            </a:endParaRPr>
          </a:p>
        </p:txBody>
      </p:sp>
      <p:sp>
        <p:nvSpPr>
          <p:cNvPr id="65619" name="Line 83"/>
          <p:cNvSpPr>
            <a:spLocks noChangeShapeType="1"/>
          </p:cNvSpPr>
          <p:nvPr/>
        </p:nvSpPr>
        <p:spPr bwMode="auto">
          <a:xfrm flipH="1">
            <a:off x="4191000" y="4572000"/>
            <a:ext cx="4040188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>
              <a:solidFill>
                <a:schemeClr val="bg1"/>
              </a:solidFill>
            </a:endParaRPr>
          </a:p>
        </p:txBody>
      </p:sp>
      <p:sp>
        <p:nvSpPr>
          <p:cNvPr id="65620" name="Line 84"/>
          <p:cNvSpPr>
            <a:spLocks noChangeShapeType="1"/>
          </p:cNvSpPr>
          <p:nvPr/>
        </p:nvSpPr>
        <p:spPr bwMode="auto">
          <a:xfrm flipH="1">
            <a:off x="6629400" y="54102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>
              <a:solidFill>
                <a:schemeClr val="bg1"/>
              </a:solidFill>
            </a:endParaRPr>
          </a:p>
        </p:txBody>
      </p:sp>
      <p:sp>
        <p:nvSpPr>
          <p:cNvPr id="65624" name="Rectangle 88"/>
          <p:cNvSpPr>
            <a:spLocks noChangeArrowheads="1"/>
          </p:cNvSpPr>
          <p:nvPr/>
        </p:nvSpPr>
        <p:spPr bwMode="auto">
          <a:xfrm>
            <a:off x="2209800" y="152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Water jug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656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56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656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656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656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656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F900EE5-0B55-4DE1-808A-D299E68330D3}"/>
                  </a:ext>
                </a:extLst>
              </p14:cNvPr>
              <p14:cNvContentPartPr/>
              <p14:nvPr/>
            </p14:nvContentPartPr>
            <p14:xfrm>
              <a:off x="3878913" y="2274175"/>
              <a:ext cx="21600" cy="5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F900EE5-0B55-4DE1-808A-D299E68330D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0913" y="2256175"/>
                <a:ext cx="5724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53760201-D228-49DF-860B-729AB1F2BDD5}"/>
                  </a:ext>
                </a:extLst>
              </p14:cNvPr>
              <p14:cNvContentPartPr/>
              <p14:nvPr/>
            </p14:nvContentPartPr>
            <p14:xfrm>
              <a:off x="9061113" y="190135"/>
              <a:ext cx="3055680" cy="26978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53760201-D228-49DF-860B-729AB1F2BD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43113" y="172135"/>
                <a:ext cx="3091320" cy="27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62A1DC3D-5531-4F9E-B154-466358AAE404}"/>
                  </a:ext>
                </a:extLst>
              </p14:cNvPr>
              <p14:cNvContentPartPr/>
              <p14:nvPr/>
            </p14:nvContentPartPr>
            <p14:xfrm>
              <a:off x="10557273" y="3323575"/>
              <a:ext cx="360" cy="3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62A1DC3D-5531-4F9E-B154-466358AAE40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39273" y="330557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3E135E88-94C3-4DF0-B7BF-37412A902B5D}"/>
                  </a:ext>
                </a:extLst>
              </p14:cNvPr>
              <p14:cNvContentPartPr/>
              <p14:nvPr/>
            </p14:nvContentPartPr>
            <p14:xfrm>
              <a:off x="9094233" y="4464415"/>
              <a:ext cx="3105000" cy="69048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3E135E88-94C3-4DF0-B7BF-37412A902B5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076233" y="4446415"/>
                <a:ext cx="3140640" cy="72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E4405C09-6D19-4D5F-8EC0-D22069A359A0}"/>
                  </a:ext>
                </a:extLst>
              </p14:cNvPr>
              <p14:cNvContentPartPr/>
              <p14:nvPr/>
            </p14:nvContentPartPr>
            <p14:xfrm>
              <a:off x="10032033" y="5554855"/>
              <a:ext cx="2145960" cy="68724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E4405C09-6D19-4D5F-8EC0-D22069A359A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14033" y="5536855"/>
                <a:ext cx="2181600" cy="72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2E2B57A2-DBB3-4739-BE69-774A84103DBE}"/>
                  </a:ext>
                </a:extLst>
              </p14:cNvPr>
              <p14:cNvContentPartPr/>
              <p14:nvPr/>
            </p14:nvContentPartPr>
            <p14:xfrm>
              <a:off x="9759873" y="5679055"/>
              <a:ext cx="151920" cy="35028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2E2B57A2-DBB3-4739-BE69-774A84103DB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741873" y="5661055"/>
                <a:ext cx="18756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6650C0DE-5FED-485C-B5BA-31E9BDBAE699}"/>
                  </a:ext>
                </a:extLst>
              </p14:cNvPr>
              <p14:cNvContentPartPr/>
              <p14:nvPr/>
            </p14:nvContentPartPr>
            <p14:xfrm>
              <a:off x="9871113" y="6175135"/>
              <a:ext cx="28800" cy="2844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6650C0DE-5FED-485C-B5BA-31E9BDBAE69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853113" y="6157135"/>
                <a:ext cx="6444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DD7061BC-6B60-4FDD-9636-B92F4B9E7FCD}"/>
                  </a:ext>
                </a:extLst>
              </p14:cNvPr>
              <p14:cNvContentPartPr/>
              <p14:nvPr/>
            </p14:nvContentPartPr>
            <p14:xfrm>
              <a:off x="6747393" y="6131215"/>
              <a:ext cx="29880" cy="2844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DD7061BC-6B60-4FDD-9636-B92F4B9E7FC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29393" y="6113215"/>
                <a:ext cx="655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CCD1FAFD-6184-4004-BBF4-639F6C29C696}"/>
                  </a:ext>
                </a:extLst>
              </p14:cNvPr>
              <p14:cNvContentPartPr/>
              <p14:nvPr/>
            </p14:nvContentPartPr>
            <p14:xfrm>
              <a:off x="7640193" y="3771775"/>
              <a:ext cx="360" cy="36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CCD1FAFD-6184-4004-BBF4-639F6C29C69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22193" y="375377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79F84CD-BBCD-408D-8009-CA2FF74E6693}"/>
                  </a:ext>
                </a:extLst>
              </p14:cNvPr>
              <p14:cNvContentPartPr/>
              <p14:nvPr/>
            </p14:nvContentPartPr>
            <p14:xfrm>
              <a:off x="4881873" y="3687895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79F84CD-BBCD-408D-8009-CA2FF74E669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75753" y="3681775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EFEBAB21-9E4F-4BA4-9A80-64BFD43AECFD}"/>
                  </a:ext>
                </a:extLst>
              </p14:cNvPr>
              <p14:cNvContentPartPr/>
              <p14:nvPr/>
            </p14:nvContentPartPr>
            <p14:xfrm>
              <a:off x="10947873" y="3057535"/>
              <a:ext cx="961560" cy="4845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EFEBAB21-9E4F-4BA4-9A80-64BFD43AECF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929873" y="3039535"/>
                <a:ext cx="99720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4AA8087F-7518-49A2-8195-F53F99BB02C2}"/>
                  </a:ext>
                </a:extLst>
              </p14:cNvPr>
              <p14:cNvContentPartPr/>
              <p14:nvPr/>
            </p14:nvContentPartPr>
            <p14:xfrm>
              <a:off x="10585353" y="3406015"/>
              <a:ext cx="244080" cy="680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4AA8087F-7518-49A2-8195-F53F99BB02C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567353" y="3388015"/>
                <a:ext cx="27972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6197B34-0F69-499E-B915-0D325759CF92}"/>
                  </a:ext>
                </a:extLst>
              </p14:cNvPr>
              <p14:cNvContentPartPr/>
              <p14:nvPr/>
            </p14:nvContentPartPr>
            <p14:xfrm>
              <a:off x="9371793" y="3026935"/>
              <a:ext cx="1185840" cy="675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6197B34-0F69-499E-B915-0D325759CF9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353793" y="3008935"/>
                <a:ext cx="1221480" cy="71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202EF2D3-E49A-4A3D-AD19-43D539F24C5E}"/>
                  </a:ext>
                </a:extLst>
              </p14:cNvPr>
              <p14:cNvContentPartPr/>
              <p14:nvPr/>
            </p14:nvContentPartPr>
            <p14:xfrm>
              <a:off x="8678793" y="3015055"/>
              <a:ext cx="629640" cy="4806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202EF2D3-E49A-4A3D-AD19-43D539F24C5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660793" y="2997055"/>
                <a:ext cx="665280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9CBD2D0-24BA-4655-8797-B6DC4D17BCD9}"/>
                  </a:ext>
                </a:extLst>
              </p14:cNvPr>
              <p14:cNvContentPartPr/>
              <p14:nvPr/>
            </p14:nvContentPartPr>
            <p14:xfrm>
              <a:off x="10784073" y="3790495"/>
              <a:ext cx="976680" cy="3873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9CBD2D0-24BA-4655-8797-B6DC4D17BCD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766073" y="3772495"/>
                <a:ext cx="101232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57A7FEF0-6D32-402F-9BB0-490353CBCED2}"/>
                  </a:ext>
                </a:extLst>
              </p14:cNvPr>
              <p14:cNvContentPartPr/>
              <p14:nvPr/>
            </p14:nvContentPartPr>
            <p14:xfrm>
              <a:off x="9473673" y="3884815"/>
              <a:ext cx="1158480" cy="4658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57A7FEF0-6D32-402F-9BB0-490353CBCED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455673" y="3866815"/>
                <a:ext cx="119412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ADD6098-8942-4BAE-A674-49AC364BD672}"/>
                  </a:ext>
                </a:extLst>
              </p14:cNvPr>
              <p14:cNvContentPartPr/>
              <p14:nvPr/>
            </p14:nvContentPartPr>
            <p14:xfrm>
              <a:off x="8903433" y="3774295"/>
              <a:ext cx="12240" cy="151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ADD6098-8942-4BAE-A674-49AC364BD67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885433" y="3756295"/>
                <a:ext cx="478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BD522427-2C26-413D-99BA-FA85D4D03AE6}"/>
                  </a:ext>
                </a:extLst>
              </p14:cNvPr>
              <p14:cNvContentPartPr/>
              <p14:nvPr/>
            </p14:nvContentPartPr>
            <p14:xfrm>
              <a:off x="10126713" y="2927215"/>
              <a:ext cx="248760" cy="1051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BD522427-2C26-413D-99BA-FA85D4D03AE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108713" y="2909215"/>
                <a:ext cx="2844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8B29E683-A159-4B68-A175-AFE0A28A9A5F}"/>
                  </a:ext>
                </a:extLst>
              </p14:cNvPr>
              <p14:cNvContentPartPr/>
              <p14:nvPr/>
            </p14:nvContentPartPr>
            <p14:xfrm>
              <a:off x="7868073" y="3088135"/>
              <a:ext cx="749520" cy="4219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8B29E683-A159-4B68-A175-AFE0A28A9A5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850073" y="3070135"/>
                <a:ext cx="78516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24433F89-24A2-4F0B-8BBF-02D26A5EA698}"/>
                  </a:ext>
                </a:extLst>
              </p14:cNvPr>
              <p14:cNvContentPartPr/>
              <p14:nvPr/>
            </p14:nvContentPartPr>
            <p14:xfrm>
              <a:off x="7026033" y="3740815"/>
              <a:ext cx="1981800" cy="5886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24433F89-24A2-4F0B-8BBF-02D26A5EA69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008033" y="3722815"/>
                <a:ext cx="2017440" cy="62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93FAA09-5BF4-4A4B-BE96-61383C8B3960}"/>
                  </a:ext>
                </a:extLst>
              </p14:cNvPr>
              <p14:cNvContentPartPr/>
              <p14:nvPr/>
            </p14:nvContentPartPr>
            <p14:xfrm>
              <a:off x="1771113" y="4629655"/>
              <a:ext cx="30960" cy="388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93FAA09-5BF4-4A4B-BE96-61383C8B396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753113" y="4611655"/>
                <a:ext cx="6660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5A9F606-0466-4DF4-80D0-90F28AE19A40}"/>
                  </a:ext>
                </a:extLst>
              </p14:cNvPr>
              <p14:cNvContentPartPr/>
              <p14:nvPr/>
            </p14:nvContentPartPr>
            <p14:xfrm>
              <a:off x="9291513" y="3620215"/>
              <a:ext cx="1275480" cy="60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5A9F606-0466-4DF4-80D0-90F28AE19A4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273513" y="3602215"/>
                <a:ext cx="131112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F9AC4CA-70AE-4FDC-A172-C41A2006DDED}"/>
                  </a:ext>
                </a:extLst>
              </p14:cNvPr>
              <p14:cNvContentPartPr/>
              <p14:nvPr/>
            </p14:nvContentPartPr>
            <p14:xfrm>
              <a:off x="7862673" y="3488095"/>
              <a:ext cx="1067400" cy="55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F9AC4CA-70AE-4FDC-A172-C41A2006DDE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844673" y="3470095"/>
                <a:ext cx="110304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CCEFEB0-C63E-454E-8828-532877552920}"/>
                  </a:ext>
                </a:extLst>
              </p14:cNvPr>
              <p14:cNvContentPartPr/>
              <p14:nvPr/>
            </p14:nvContentPartPr>
            <p14:xfrm>
              <a:off x="7200273" y="4208095"/>
              <a:ext cx="4700880" cy="274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CCEFEB0-C63E-454E-8828-53287755292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182273" y="4190095"/>
                <a:ext cx="473652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B156374-B4ED-44A6-90D1-6EA5F8A245A5}"/>
                  </a:ext>
                </a:extLst>
              </p14:cNvPr>
              <p14:cNvContentPartPr/>
              <p14:nvPr/>
            </p14:nvContentPartPr>
            <p14:xfrm>
              <a:off x="2130753" y="1953775"/>
              <a:ext cx="5040" cy="14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B156374-B4ED-44A6-90D1-6EA5F8A245A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112753" y="1935775"/>
                <a:ext cx="406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B5EA796-F27A-4341-B329-C827820CB8A8}"/>
                  </a:ext>
                </a:extLst>
              </p14:cNvPr>
              <p14:cNvContentPartPr/>
              <p14:nvPr/>
            </p14:nvContentPartPr>
            <p14:xfrm>
              <a:off x="8719113" y="838855"/>
              <a:ext cx="2520" cy="151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B5EA796-F27A-4341-B329-C827820CB8A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701113" y="820855"/>
                <a:ext cx="381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841044C5-A508-4038-9E4B-A5F1CA667B1D}"/>
                  </a:ext>
                </a:extLst>
              </p14:cNvPr>
              <p14:cNvContentPartPr/>
              <p14:nvPr/>
            </p14:nvContentPartPr>
            <p14:xfrm>
              <a:off x="9407433" y="3588895"/>
              <a:ext cx="2607120" cy="860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841044C5-A508-4038-9E4B-A5F1CA667B1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389433" y="3570895"/>
                <a:ext cx="26427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8CA6590A-A922-4EE0-ACC5-40E7792C8102}"/>
                  </a:ext>
                </a:extLst>
              </p14:cNvPr>
              <p14:cNvContentPartPr/>
              <p14:nvPr/>
            </p14:nvContentPartPr>
            <p14:xfrm>
              <a:off x="7675833" y="3445975"/>
              <a:ext cx="1320480" cy="2185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8CA6590A-A922-4EE0-ACC5-40E7792C810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657833" y="3427975"/>
                <a:ext cx="135612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A7921B95-7E3E-4615-88F1-A3C528624437}"/>
                  </a:ext>
                </a:extLst>
              </p14:cNvPr>
              <p14:cNvContentPartPr/>
              <p14:nvPr/>
            </p14:nvContentPartPr>
            <p14:xfrm>
              <a:off x="11219673" y="4276855"/>
              <a:ext cx="766800" cy="432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A7921B95-7E3E-4615-88F1-A3C52862443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1201673" y="4258855"/>
                <a:ext cx="80244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4AA26E32-4E16-42E8-9DF9-B7748B6DF986}"/>
                  </a:ext>
                </a:extLst>
              </p14:cNvPr>
              <p14:cNvContentPartPr/>
              <p14:nvPr/>
            </p14:nvContentPartPr>
            <p14:xfrm>
              <a:off x="9627393" y="4332295"/>
              <a:ext cx="996480" cy="8532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4AA26E32-4E16-42E8-9DF9-B7748B6DF98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9609393" y="4314295"/>
                <a:ext cx="103212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206147CA-88DE-4C2C-836A-4CA6064E6668}"/>
                  </a:ext>
                </a:extLst>
              </p14:cNvPr>
              <p14:cNvContentPartPr/>
              <p14:nvPr/>
            </p14:nvContentPartPr>
            <p14:xfrm>
              <a:off x="7171833" y="4181455"/>
              <a:ext cx="1651680" cy="1414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206147CA-88DE-4C2C-836A-4CA6064E666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153833" y="4163455"/>
                <a:ext cx="16873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5DD21CBB-8FFA-4A34-A29A-E192530A4364}"/>
                  </a:ext>
                </a:extLst>
              </p14:cNvPr>
              <p14:cNvContentPartPr/>
              <p14:nvPr/>
            </p14:nvContentPartPr>
            <p14:xfrm>
              <a:off x="7992633" y="4693375"/>
              <a:ext cx="360" cy="3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5DD21CBB-8FFA-4A34-A29A-E192530A4364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974633" y="4675375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43" name="Picture 42">
            <a:extLst>
              <a:ext uri="{FF2B5EF4-FFF2-40B4-BE49-F238E27FC236}">
                <a16:creationId xmlns:a16="http://schemas.microsoft.com/office/drawing/2014/main" id="{12C395E9-83F5-4DBA-92F3-BC6C0A1F657D}"/>
              </a:ext>
            </a:extLst>
      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675315" y="682562"/>
            <a:ext cx="5068449" cy="29372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005A1DC-972C-40D7-850F-3DD2EE8458C4}"/>
                  </a:ext>
                </a:extLst>
              </p14:cNvPr>
              <p14:cNvContentPartPr/>
              <p14:nvPr/>
            </p14:nvContentPartPr>
            <p14:xfrm>
              <a:off x="7905153" y="799615"/>
              <a:ext cx="956160" cy="567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005A1DC-972C-40D7-850F-3DD2EE8458C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887153" y="781615"/>
                <a:ext cx="991800" cy="60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305CAE1-0B30-4237-90D2-FA61FBACB6F2}"/>
                  </a:ext>
                </a:extLst>
              </p14:cNvPr>
              <p14:cNvContentPartPr/>
              <p14:nvPr/>
            </p14:nvContentPartPr>
            <p14:xfrm>
              <a:off x="7311513" y="1578655"/>
              <a:ext cx="1521360" cy="473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305CAE1-0B30-4237-90D2-FA61FBACB6F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293513" y="1560655"/>
                <a:ext cx="155700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E865DD4-10B5-43B1-B180-85F1C134AD2E}"/>
                  </a:ext>
                </a:extLst>
              </p14:cNvPr>
              <p14:cNvContentPartPr/>
              <p14:nvPr/>
            </p14:nvContentPartPr>
            <p14:xfrm>
              <a:off x="6893193" y="-169145"/>
              <a:ext cx="1627560" cy="766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E865DD4-10B5-43B1-B180-85F1C134AD2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875193" y="-187145"/>
                <a:ext cx="1663200" cy="80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97F86073-78F6-4BB3-8141-09372CFF9E00}"/>
                  </a:ext>
                </a:extLst>
              </p14:cNvPr>
              <p14:cNvContentPartPr/>
              <p14:nvPr/>
            </p14:nvContentPartPr>
            <p14:xfrm>
              <a:off x="4458513" y="3968705"/>
              <a:ext cx="3969720" cy="12697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97F86073-78F6-4BB3-8141-09372CFF9E00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440513" y="3950705"/>
                <a:ext cx="4005360" cy="13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A03312F6-AE5C-4867-8040-0988D16B3F01}"/>
                  </a:ext>
                </a:extLst>
              </p14:cNvPr>
              <p14:cNvContentPartPr/>
              <p14:nvPr/>
            </p14:nvContentPartPr>
            <p14:xfrm>
              <a:off x="6310713" y="5500505"/>
              <a:ext cx="2328120" cy="584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A03312F6-AE5C-4867-8040-0988D16B3F0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292713" y="5482505"/>
                <a:ext cx="2363760" cy="62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90324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C395E9-83F5-4DBA-92F3-BC6C0A1F6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15" y="682562"/>
            <a:ext cx="8799761" cy="509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81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79009E-3C77-4A37-97A0-5BFDA8CA4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15" y="682562"/>
            <a:ext cx="9507776" cy="55099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7CFC290-8826-4B32-90E7-D3AFACEC2F84}"/>
                  </a:ext>
                </a:extLst>
              </p14:cNvPr>
              <p14:cNvContentPartPr/>
              <p14:nvPr/>
            </p14:nvContentPartPr>
            <p14:xfrm>
              <a:off x="1084953" y="2018935"/>
              <a:ext cx="447480" cy="200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7CFC290-8826-4B32-90E7-D3AFACEC2F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9953" y="1928935"/>
                <a:ext cx="53712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9A758E6-EE3D-4257-94B7-C4783B6C40CB}"/>
                  </a:ext>
                </a:extLst>
              </p14:cNvPr>
              <p14:cNvContentPartPr/>
              <p14:nvPr/>
            </p14:nvContentPartPr>
            <p14:xfrm>
              <a:off x="3058113" y="2501335"/>
              <a:ext cx="309960" cy="277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9A758E6-EE3D-4257-94B7-C4783B6C40C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13113" y="2411335"/>
                <a:ext cx="39960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D484164-8CAC-442E-96C2-153EAB0C99E6}"/>
                  </a:ext>
                </a:extLst>
              </p14:cNvPr>
              <p14:cNvContentPartPr/>
              <p14:nvPr/>
            </p14:nvContentPartPr>
            <p14:xfrm>
              <a:off x="2066673" y="2002015"/>
              <a:ext cx="485640" cy="251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D484164-8CAC-442E-96C2-153EAB0C99E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21673" y="1912015"/>
                <a:ext cx="57528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623228A-C221-450E-95BC-FD4338C59405}"/>
                  </a:ext>
                </a:extLst>
              </p14:cNvPr>
              <p14:cNvContentPartPr/>
              <p14:nvPr/>
            </p14:nvContentPartPr>
            <p14:xfrm>
              <a:off x="905313" y="2588455"/>
              <a:ext cx="535320" cy="298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623228A-C221-450E-95BC-FD4338C5940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0313" y="2498455"/>
                <a:ext cx="62496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BA18BAE-5C9C-46C7-AA39-30B24CCF1443}"/>
                  </a:ext>
                </a:extLst>
              </p14:cNvPr>
              <p14:cNvContentPartPr/>
              <p14:nvPr/>
            </p14:nvContentPartPr>
            <p14:xfrm>
              <a:off x="1143633" y="3199375"/>
              <a:ext cx="379440" cy="338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BA18BAE-5C9C-46C7-AA39-30B24CCF144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98633" y="3109375"/>
                <a:ext cx="469080" cy="51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81809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315904-58D7-457A-AC12-9AB08437B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870" y="1"/>
            <a:ext cx="4643253" cy="7065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EA2E3F-E3E3-46E5-B136-5FAF2B20C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58" y="353292"/>
            <a:ext cx="6790459" cy="59024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2AD91F3-8531-4664-A668-E824FDD8F268}"/>
                  </a:ext>
                </a:extLst>
              </p14:cNvPr>
              <p14:cNvContentPartPr/>
              <p14:nvPr/>
            </p14:nvContentPartPr>
            <p14:xfrm>
              <a:off x="3280593" y="204895"/>
              <a:ext cx="2071440" cy="1484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2AD91F3-8531-4664-A668-E824FDD8F2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62593" y="186895"/>
                <a:ext cx="2107080" cy="151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B7AD23D-8E2A-404D-AEC4-21BBD116FDB2}"/>
                  </a:ext>
                </a:extLst>
              </p14:cNvPr>
              <p14:cNvContentPartPr/>
              <p14:nvPr/>
            </p14:nvContentPartPr>
            <p14:xfrm>
              <a:off x="882993" y="1380295"/>
              <a:ext cx="7070040" cy="3618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B7AD23D-8E2A-404D-AEC4-21BBD116FDB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4993" y="1362295"/>
                <a:ext cx="7105680" cy="365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15129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2D4FE23-5EDF-4220-8ACF-8462DB7E3621}"/>
                  </a:ext>
                </a:extLst>
              </p14:cNvPr>
              <p14:cNvContentPartPr/>
              <p14:nvPr/>
            </p14:nvContentPartPr>
            <p14:xfrm>
              <a:off x="910713" y="484975"/>
              <a:ext cx="3764520" cy="49744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2D4FE23-5EDF-4220-8ACF-8462DB7E36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2713" y="466975"/>
                <a:ext cx="3800160" cy="50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852D466-E06A-480B-A332-B866D83DE54E}"/>
                  </a:ext>
                </a:extLst>
              </p14:cNvPr>
              <p14:cNvContentPartPr/>
              <p14:nvPr/>
            </p14:nvContentPartPr>
            <p14:xfrm>
              <a:off x="5402433" y="268615"/>
              <a:ext cx="5860440" cy="11469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852D466-E06A-480B-A332-B866D83DE54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84433" y="250615"/>
                <a:ext cx="5896080" cy="11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BEC44EC-230B-4DCB-980B-DA3A009E2F3A}"/>
                  </a:ext>
                </a:extLst>
              </p14:cNvPr>
              <p14:cNvContentPartPr/>
              <p14:nvPr/>
            </p14:nvContentPartPr>
            <p14:xfrm>
              <a:off x="7249953" y="2879335"/>
              <a:ext cx="357480" cy="658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BEC44EC-230B-4DCB-980B-DA3A009E2F3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31953" y="2861335"/>
                <a:ext cx="3931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3F09374-C7D8-48BD-A117-8792247F9992}"/>
                  </a:ext>
                </a:extLst>
              </p14:cNvPr>
              <p14:cNvContentPartPr/>
              <p14:nvPr/>
            </p14:nvContentPartPr>
            <p14:xfrm>
              <a:off x="6981753" y="1722295"/>
              <a:ext cx="3815640" cy="963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3F09374-C7D8-48BD-A117-8792247F999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63753" y="1704295"/>
                <a:ext cx="3851280" cy="9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6D35D28-824E-42E4-9769-8D3A449F824C}"/>
                  </a:ext>
                </a:extLst>
              </p14:cNvPr>
              <p14:cNvContentPartPr/>
              <p14:nvPr/>
            </p14:nvContentPartPr>
            <p14:xfrm>
              <a:off x="1236513" y="4587175"/>
              <a:ext cx="685440" cy="5562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6D35D28-824E-42E4-9769-8D3A449F824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91513" y="4497175"/>
                <a:ext cx="775080" cy="73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4A8101F-BFC1-4FA7-AF92-903DA4E73351}"/>
                  </a:ext>
                </a:extLst>
              </p14:cNvPr>
              <p14:cNvContentPartPr/>
              <p14:nvPr/>
            </p14:nvContentPartPr>
            <p14:xfrm>
              <a:off x="1094313" y="5637655"/>
              <a:ext cx="1481400" cy="3888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4A8101F-BFC1-4FA7-AF92-903DA4E7335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76313" y="5619655"/>
                <a:ext cx="1517040" cy="42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79955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F2F0E4-B7BC-4C8A-8730-0B88F1980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35" y="362527"/>
            <a:ext cx="7727373" cy="649547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A82CCD-0E50-448D-BB60-27D5353A1D29}"/>
                  </a:ext>
                </a:extLst>
              </p14:cNvPr>
              <p14:cNvContentPartPr/>
              <p14:nvPr/>
            </p14:nvContentPartPr>
            <p14:xfrm>
              <a:off x="1696593" y="45415"/>
              <a:ext cx="4332960" cy="3288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A82CCD-0E50-448D-BB60-27D5353A1D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78593" y="27415"/>
                <a:ext cx="4368600" cy="332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42856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27A47A-E85D-456F-AA0A-9848F5206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78" y="264534"/>
            <a:ext cx="6798686" cy="59833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3E3C3BC-8C85-4F40-A4D9-81107BD50EBC}"/>
                  </a:ext>
                </a:extLst>
              </p14:cNvPr>
              <p14:cNvContentPartPr/>
              <p14:nvPr/>
            </p14:nvContentPartPr>
            <p14:xfrm>
              <a:off x="3114633" y="782695"/>
              <a:ext cx="291240" cy="250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3E3C3BC-8C85-4F40-A4D9-81107BD50E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9633" y="692695"/>
                <a:ext cx="38088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98F8EDF-AD92-4D23-B1B0-57A5012F1AD0}"/>
                  </a:ext>
                </a:extLst>
              </p14:cNvPr>
              <p14:cNvContentPartPr/>
              <p14:nvPr/>
            </p14:nvContentPartPr>
            <p14:xfrm>
              <a:off x="1491033" y="2556055"/>
              <a:ext cx="242280" cy="316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98F8EDF-AD92-4D23-B1B0-57A5012F1AD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46033" y="2466055"/>
                <a:ext cx="33192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BA9263-235B-4AD1-AA5A-C5E26BA42899}"/>
                  </a:ext>
                </a:extLst>
              </p14:cNvPr>
              <p14:cNvContentPartPr/>
              <p14:nvPr/>
            </p14:nvContentPartPr>
            <p14:xfrm>
              <a:off x="3161793" y="2913535"/>
              <a:ext cx="211320" cy="196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BA9263-235B-4AD1-AA5A-C5E26BA4289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16793" y="2823535"/>
                <a:ext cx="30096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FA12405-4338-40A0-B096-E6AD6FA6F4F5}"/>
                  </a:ext>
                </a:extLst>
              </p14:cNvPr>
              <p14:cNvContentPartPr/>
              <p14:nvPr/>
            </p14:nvContentPartPr>
            <p14:xfrm>
              <a:off x="4773153" y="3197215"/>
              <a:ext cx="210960" cy="226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FA12405-4338-40A0-B096-E6AD6FA6F4F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28153" y="3107215"/>
                <a:ext cx="30060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310F3A9-2677-4C64-BE62-E47EFDC4C963}"/>
                  </a:ext>
                </a:extLst>
              </p14:cNvPr>
              <p14:cNvContentPartPr/>
              <p14:nvPr/>
            </p14:nvContentPartPr>
            <p14:xfrm>
              <a:off x="2103393" y="3979135"/>
              <a:ext cx="186120" cy="221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310F3A9-2677-4C64-BE62-E47EFDC4C96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58393" y="3889135"/>
                <a:ext cx="27576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0E2ADB8-9174-4571-8676-EB319F166A27}"/>
                  </a:ext>
                </a:extLst>
              </p14:cNvPr>
              <p14:cNvContentPartPr/>
              <p14:nvPr/>
            </p14:nvContentPartPr>
            <p14:xfrm>
              <a:off x="3450513" y="4249495"/>
              <a:ext cx="246960" cy="160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0E2ADB8-9174-4571-8676-EB319F166A2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05513" y="4159495"/>
                <a:ext cx="33660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2DBD48C-9978-400A-AE78-CB8B3C75F98D}"/>
                  </a:ext>
                </a:extLst>
              </p14:cNvPr>
              <p14:cNvContentPartPr/>
              <p14:nvPr/>
            </p14:nvContentPartPr>
            <p14:xfrm>
              <a:off x="4770633" y="4707415"/>
              <a:ext cx="260640" cy="240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2DBD48C-9978-400A-AE78-CB8B3C75F98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25633" y="4617415"/>
                <a:ext cx="350280" cy="42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8432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7F7F58-AC6D-4F7B-9E7A-5D881BA9C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551" y="1287577"/>
            <a:ext cx="6067363" cy="27819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3193C5B-57EB-4EBA-AE72-D5C433A9705C}"/>
                  </a:ext>
                </a:extLst>
              </p14:cNvPr>
              <p14:cNvContentPartPr/>
              <p14:nvPr/>
            </p14:nvContentPartPr>
            <p14:xfrm>
              <a:off x="9378273" y="142615"/>
              <a:ext cx="1465560" cy="529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3193C5B-57EB-4EBA-AE72-D5C433A970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0273" y="124615"/>
                <a:ext cx="150120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AD209E9-4E82-4B7F-A1C6-19C1650C7297}"/>
                  </a:ext>
                </a:extLst>
              </p14:cNvPr>
              <p14:cNvContentPartPr/>
              <p14:nvPr/>
            </p14:nvContentPartPr>
            <p14:xfrm>
              <a:off x="8509953" y="399655"/>
              <a:ext cx="167760" cy="220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AD209E9-4E82-4B7F-A1C6-19C1650C729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91953" y="381655"/>
                <a:ext cx="20340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0EB016B-66CE-42D9-87A6-59FC25077C60}"/>
                  </a:ext>
                </a:extLst>
              </p14:cNvPr>
              <p14:cNvContentPartPr/>
              <p14:nvPr/>
            </p14:nvContentPartPr>
            <p14:xfrm>
              <a:off x="5891673" y="198055"/>
              <a:ext cx="86040" cy="280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0EB016B-66CE-42D9-87A6-59FC25077C6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73673" y="180055"/>
                <a:ext cx="12168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FCF7A67-04F7-4AD7-ADC3-2F47C24BD1D8}"/>
                  </a:ext>
                </a:extLst>
              </p14:cNvPr>
              <p14:cNvContentPartPr/>
              <p14:nvPr/>
            </p14:nvContentPartPr>
            <p14:xfrm>
              <a:off x="5854233" y="659575"/>
              <a:ext cx="5040" cy="176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FCF7A67-04F7-4AD7-ADC3-2F47C24BD1D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36233" y="641575"/>
                <a:ext cx="4068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72E79EE-3414-4859-A3E9-571CA298C117}"/>
                  </a:ext>
                </a:extLst>
              </p14:cNvPr>
              <p14:cNvContentPartPr/>
              <p14:nvPr/>
            </p14:nvContentPartPr>
            <p14:xfrm>
              <a:off x="5124873" y="283015"/>
              <a:ext cx="171360" cy="3769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72E79EE-3414-4859-A3E9-571CA298C11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06873" y="265015"/>
                <a:ext cx="20700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78B041C-5147-4D02-82E5-2B5C89807AA0}"/>
                  </a:ext>
                </a:extLst>
              </p14:cNvPr>
              <p14:cNvContentPartPr/>
              <p14:nvPr/>
            </p14:nvContentPartPr>
            <p14:xfrm>
              <a:off x="6286593" y="250255"/>
              <a:ext cx="1737360" cy="518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78B041C-5147-4D02-82E5-2B5C89807AA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68593" y="232255"/>
                <a:ext cx="1773000" cy="55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74C44EB-A9A6-4727-AB90-50A404080125}"/>
                  </a:ext>
                </a:extLst>
              </p14:cNvPr>
              <p14:cNvContentPartPr/>
              <p14:nvPr/>
            </p14:nvContentPartPr>
            <p14:xfrm>
              <a:off x="3570753" y="315055"/>
              <a:ext cx="1025280" cy="537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74C44EB-A9A6-4727-AB90-50A40408012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52753" y="297055"/>
                <a:ext cx="1060920" cy="57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3A01EC2-2E6E-40B5-A28D-293EC2D59EBB}"/>
                  </a:ext>
                </a:extLst>
              </p14:cNvPr>
              <p14:cNvContentPartPr/>
              <p14:nvPr/>
            </p14:nvContentPartPr>
            <p14:xfrm>
              <a:off x="9402753" y="5232295"/>
              <a:ext cx="601200" cy="1317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3A01EC2-2E6E-40B5-A28D-293EC2D59EB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384753" y="5214295"/>
                <a:ext cx="63684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DA831AB-C7A5-4365-88FB-87C3B38E12A6}"/>
                  </a:ext>
                </a:extLst>
              </p14:cNvPr>
              <p14:cNvContentPartPr/>
              <p14:nvPr/>
            </p14:nvContentPartPr>
            <p14:xfrm>
              <a:off x="8780673" y="5365135"/>
              <a:ext cx="210600" cy="72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DA831AB-C7A5-4365-88FB-87C3B38E12A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762673" y="5347135"/>
                <a:ext cx="2462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24ABB3C-1111-4E8E-81BB-A76474CE66EF}"/>
                  </a:ext>
                </a:extLst>
              </p14:cNvPr>
              <p14:cNvContentPartPr/>
              <p14:nvPr/>
            </p14:nvContentPartPr>
            <p14:xfrm>
              <a:off x="8075433" y="5491495"/>
              <a:ext cx="1485000" cy="2170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24ABB3C-1111-4E8E-81BB-A76474CE66E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057433" y="5473495"/>
                <a:ext cx="152064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62C7901-6A30-4D15-9624-D9E4824A2AD3}"/>
                  </a:ext>
                </a:extLst>
              </p14:cNvPr>
              <p14:cNvContentPartPr/>
              <p14:nvPr/>
            </p14:nvContentPartPr>
            <p14:xfrm>
              <a:off x="6961233" y="5776255"/>
              <a:ext cx="222840" cy="421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62C7901-6A30-4D15-9624-D9E4824A2AD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943233" y="5758255"/>
                <a:ext cx="25848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8151CAE7-6DBF-442C-9788-0AF4B194118A}"/>
                  </a:ext>
                </a:extLst>
              </p14:cNvPr>
              <p14:cNvContentPartPr/>
              <p14:nvPr/>
            </p14:nvContentPartPr>
            <p14:xfrm>
              <a:off x="6894993" y="5305375"/>
              <a:ext cx="698400" cy="3247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8151CAE7-6DBF-442C-9788-0AF4B194118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76993" y="5287375"/>
                <a:ext cx="73404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1067DB44-0B4F-4CE3-B4BF-2E1BE2728FA1}"/>
                  </a:ext>
                </a:extLst>
              </p14:cNvPr>
              <p14:cNvContentPartPr/>
              <p14:nvPr/>
            </p14:nvContentPartPr>
            <p14:xfrm>
              <a:off x="6438513" y="5536855"/>
              <a:ext cx="208440" cy="493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1067DB44-0B4F-4CE3-B4BF-2E1BE2728FA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420513" y="5518855"/>
                <a:ext cx="2440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D1C0E978-B70D-41E5-817E-4F0C8641C45B}"/>
                  </a:ext>
                </a:extLst>
              </p14:cNvPr>
              <p14:cNvContentPartPr/>
              <p14:nvPr/>
            </p14:nvContentPartPr>
            <p14:xfrm>
              <a:off x="4775313" y="5305375"/>
              <a:ext cx="1292040" cy="4737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D1C0E978-B70D-41E5-817E-4F0C8641C45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757313" y="5287375"/>
                <a:ext cx="132768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1314776C-CE7E-4F1E-A8CF-63E7D84E2EE2}"/>
                  </a:ext>
                </a:extLst>
              </p14:cNvPr>
              <p14:cNvContentPartPr/>
              <p14:nvPr/>
            </p14:nvContentPartPr>
            <p14:xfrm>
              <a:off x="3437193" y="5371975"/>
              <a:ext cx="1030320" cy="4269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1314776C-CE7E-4F1E-A8CF-63E7D84E2EE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419193" y="5353975"/>
                <a:ext cx="1065960" cy="46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F08658FC-3410-439F-95C2-CF5D3A25FDF1}"/>
                  </a:ext>
                </a:extLst>
              </p14:cNvPr>
              <p14:cNvContentPartPr/>
              <p14:nvPr/>
            </p14:nvContentPartPr>
            <p14:xfrm>
              <a:off x="2958753" y="5549455"/>
              <a:ext cx="246240" cy="115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F08658FC-3410-439F-95C2-CF5D3A25FDF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940753" y="5531455"/>
                <a:ext cx="2818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2CC1EC3A-849E-474C-B909-F4C97236ECD1}"/>
                  </a:ext>
                </a:extLst>
              </p14:cNvPr>
              <p14:cNvContentPartPr/>
              <p14:nvPr/>
            </p14:nvContentPartPr>
            <p14:xfrm>
              <a:off x="10251993" y="4158775"/>
              <a:ext cx="360" cy="3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2CC1EC3A-849E-474C-B909-F4C97236ECD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233993" y="414077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9D7F3993-C6B6-41CF-8692-36AD976F67F5}"/>
                  </a:ext>
                </a:extLst>
              </p14:cNvPr>
              <p14:cNvContentPartPr/>
              <p14:nvPr/>
            </p14:nvContentPartPr>
            <p14:xfrm>
              <a:off x="2289153" y="5843935"/>
              <a:ext cx="158760" cy="1908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9D7F3993-C6B6-41CF-8692-36AD976F67F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271153" y="5825935"/>
                <a:ext cx="1944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D439149D-1158-4C0A-AC8B-821123CA83DA}"/>
                  </a:ext>
                </a:extLst>
              </p14:cNvPr>
              <p14:cNvContentPartPr/>
              <p14:nvPr/>
            </p14:nvContentPartPr>
            <p14:xfrm>
              <a:off x="835473" y="5239855"/>
              <a:ext cx="1714320" cy="46332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D439149D-1158-4C0A-AC8B-821123CA83D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17473" y="5221855"/>
                <a:ext cx="1749960" cy="49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A0B990C8-106A-4A8F-8EEA-3B72FDBB458A}"/>
                  </a:ext>
                </a:extLst>
              </p14:cNvPr>
              <p14:cNvContentPartPr/>
              <p14:nvPr/>
            </p14:nvContentPartPr>
            <p14:xfrm>
              <a:off x="507873" y="5441095"/>
              <a:ext cx="116280" cy="2160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A0B990C8-106A-4A8F-8EEA-3B72FDBB458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89873" y="5423095"/>
                <a:ext cx="1519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373F5E10-3273-4428-8977-4ABEF6219E09}"/>
                  </a:ext>
                </a:extLst>
              </p14:cNvPr>
              <p14:cNvContentPartPr/>
              <p14:nvPr/>
            </p14:nvContentPartPr>
            <p14:xfrm>
              <a:off x="220953" y="4712095"/>
              <a:ext cx="812520" cy="47592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373F5E10-3273-4428-8977-4ABEF6219E0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02953" y="4694095"/>
                <a:ext cx="848160" cy="51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75491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5B60A90-4DC4-4203-8C38-F4B56713E2CD}"/>
                  </a:ext>
                </a:extLst>
              </p14:cNvPr>
              <p14:cNvContentPartPr/>
              <p14:nvPr/>
            </p14:nvContentPartPr>
            <p14:xfrm>
              <a:off x="4737513" y="3777175"/>
              <a:ext cx="2025360" cy="310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5B60A90-4DC4-4203-8C38-F4B56713E2C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19513" y="3759175"/>
                <a:ext cx="206100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99E6A59-474E-43D2-91F7-7E15DA66BDE9}"/>
                  </a:ext>
                </a:extLst>
              </p14:cNvPr>
              <p14:cNvContentPartPr/>
              <p14:nvPr/>
            </p14:nvContentPartPr>
            <p14:xfrm>
              <a:off x="4515033" y="2686375"/>
              <a:ext cx="2745000" cy="536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99E6A59-474E-43D2-91F7-7E15DA66BD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97033" y="2668375"/>
                <a:ext cx="2780640" cy="57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C7F148F-53D9-43E9-9F5B-AE55A9929063}"/>
                  </a:ext>
                </a:extLst>
              </p14:cNvPr>
              <p14:cNvContentPartPr/>
              <p14:nvPr/>
            </p14:nvContentPartPr>
            <p14:xfrm>
              <a:off x="8215113" y="2787535"/>
              <a:ext cx="1282680" cy="557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C7F148F-53D9-43E9-9F5B-AE55A992906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97113" y="2769535"/>
                <a:ext cx="1318320" cy="59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0924462-12FB-463F-B0D8-A1A97F354D8F}"/>
                  </a:ext>
                </a:extLst>
              </p14:cNvPr>
              <p14:cNvContentPartPr/>
              <p14:nvPr/>
            </p14:nvContentPartPr>
            <p14:xfrm>
              <a:off x="2705313" y="46495"/>
              <a:ext cx="7714440" cy="2334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0924462-12FB-463F-B0D8-A1A97F354D8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87313" y="28495"/>
                <a:ext cx="7750080" cy="236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99681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E73807D-2A5A-49AE-823F-5A7BB96CB1A6}"/>
                  </a:ext>
                </a:extLst>
              </p14:cNvPr>
              <p14:cNvContentPartPr/>
              <p14:nvPr/>
            </p14:nvContentPartPr>
            <p14:xfrm>
              <a:off x="2982153" y="464095"/>
              <a:ext cx="6797880" cy="5364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E73807D-2A5A-49AE-823F-5A7BB96CB1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64153" y="446095"/>
                <a:ext cx="6833520" cy="540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FA625DD-982B-4213-BF45-60CFBA02FE6E}"/>
                  </a:ext>
                </a:extLst>
              </p14:cNvPr>
              <p14:cNvContentPartPr/>
              <p14:nvPr/>
            </p14:nvContentPartPr>
            <p14:xfrm>
              <a:off x="6478473" y="5297095"/>
              <a:ext cx="378360" cy="3589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FA625DD-982B-4213-BF45-60CFBA02FE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33473" y="5207095"/>
                <a:ext cx="46800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EE2EE54-8596-4C90-95BF-18C3D6D08916}"/>
                  </a:ext>
                </a:extLst>
              </p14:cNvPr>
              <p14:cNvContentPartPr/>
              <p14:nvPr/>
            </p14:nvContentPartPr>
            <p14:xfrm>
              <a:off x="4154313" y="2686375"/>
              <a:ext cx="441720" cy="428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EE2EE54-8596-4C90-95BF-18C3D6D0891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09313" y="2596375"/>
                <a:ext cx="531360" cy="60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9240998-B985-45BC-9329-6023C84390A6}"/>
                  </a:ext>
                </a:extLst>
              </p14:cNvPr>
              <p14:cNvContentPartPr/>
              <p14:nvPr/>
            </p14:nvContentPartPr>
            <p14:xfrm>
              <a:off x="1993593" y="3412495"/>
              <a:ext cx="2288160" cy="662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9240998-B985-45BC-9329-6023C84390A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75593" y="3394495"/>
                <a:ext cx="2323800" cy="69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2EEAF21-51BC-4875-BA05-48EEF2DAE508}"/>
                  </a:ext>
                </a:extLst>
              </p14:cNvPr>
              <p14:cNvContentPartPr/>
              <p14:nvPr/>
            </p14:nvContentPartPr>
            <p14:xfrm>
              <a:off x="4296873" y="4813255"/>
              <a:ext cx="1493640" cy="5349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2EEAF21-51BC-4875-BA05-48EEF2DAE50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78873" y="4795255"/>
                <a:ext cx="1529280" cy="57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49822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/>
              <p14:cNvContentPartPr/>
              <p14:nvPr/>
            </p14:nvContentPartPr>
            <p14:xfrm>
              <a:off x="10432208" y="27139"/>
              <a:ext cx="560880" cy="139140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26448" y="20299"/>
                <a:ext cx="573120" cy="140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7" name="Ink 96"/>
              <p14:cNvContentPartPr/>
              <p14:nvPr/>
            </p14:nvContentPartPr>
            <p14:xfrm>
              <a:off x="2305208" y="3410059"/>
              <a:ext cx="3500280" cy="14004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55168" y="3311419"/>
                <a:ext cx="357588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3" name="Ink 102"/>
              <p14:cNvContentPartPr/>
              <p14:nvPr/>
            </p14:nvContentPartPr>
            <p14:xfrm>
              <a:off x="1568" y="64219"/>
              <a:ext cx="11184120" cy="683460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7792" y="56299"/>
                <a:ext cx="11200320" cy="68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4" name="Ink 103"/>
              <p14:cNvContentPartPr/>
              <p14:nvPr/>
            </p14:nvContentPartPr>
            <p14:xfrm>
              <a:off x="2605448" y="-106781"/>
              <a:ext cx="2899800" cy="292644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57568" y="-197501"/>
                <a:ext cx="2979000" cy="311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97268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/>
              <p14:cNvContentPartPr/>
              <p14:nvPr/>
            </p14:nvContentPartPr>
            <p14:xfrm>
              <a:off x="928928" y="201019"/>
              <a:ext cx="6464160" cy="197280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9568" y="195259"/>
                <a:ext cx="6483600" cy="19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2" name="Ink 41"/>
              <p14:cNvContentPartPr/>
              <p14:nvPr/>
            </p14:nvContentPartPr>
            <p14:xfrm>
              <a:off x="8419088" y="3075259"/>
              <a:ext cx="708840" cy="116280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09728" y="3067699"/>
                <a:ext cx="724320" cy="11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3" name="Ink 42"/>
              <p14:cNvContentPartPr/>
              <p14:nvPr/>
            </p14:nvContentPartPr>
            <p14:xfrm>
              <a:off x="6014648" y="453019"/>
              <a:ext cx="5978520" cy="396360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7448" y="446539"/>
                <a:ext cx="5996520" cy="397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65135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564958-2365-4B10-A399-0F717281F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95" y="931719"/>
            <a:ext cx="11163010" cy="44161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901606D-BB4B-4986-9A7F-2747E2C8B887}"/>
                  </a:ext>
                </a:extLst>
              </p14:cNvPr>
              <p14:cNvContentPartPr/>
              <p14:nvPr/>
            </p14:nvContentPartPr>
            <p14:xfrm>
              <a:off x="9669873" y="1065655"/>
              <a:ext cx="1126440" cy="304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901606D-BB4B-4986-9A7F-2747E2C8B8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24873" y="975655"/>
                <a:ext cx="1216080" cy="4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66F88E9-BFA2-48F4-B601-0D1A3B97F045}"/>
                  </a:ext>
                </a:extLst>
              </p14:cNvPr>
              <p14:cNvContentPartPr/>
              <p14:nvPr/>
            </p14:nvContentPartPr>
            <p14:xfrm>
              <a:off x="9885153" y="2459935"/>
              <a:ext cx="1031400" cy="261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66F88E9-BFA2-48F4-B601-0D1A3B97F04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40153" y="2369935"/>
                <a:ext cx="112104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BFDAC97-1055-494C-B100-04A840EFE790}"/>
                  </a:ext>
                </a:extLst>
              </p14:cNvPr>
              <p14:cNvContentPartPr/>
              <p14:nvPr/>
            </p14:nvContentPartPr>
            <p14:xfrm>
              <a:off x="9106833" y="4306375"/>
              <a:ext cx="1869480" cy="332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BFDAC97-1055-494C-B100-04A840EFE79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61833" y="4216375"/>
                <a:ext cx="1959120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EC50EC3-44A4-4BE0-AE98-BB8613B7BB49}"/>
                  </a:ext>
                </a:extLst>
              </p14:cNvPr>
              <p14:cNvContentPartPr/>
              <p14:nvPr/>
            </p14:nvContentPartPr>
            <p14:xfrm>
              <a:off x="9017193" y="4593655"/>
              <a:ext cx="1911600" cy="470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EC50EC3-44A4-4BE0-AE98-BB8613B7BB4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72193" y="4503655"/>
                <a:ext cx="2001240" cy="64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43782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1905000" cy="457200"/>
          </a:xfrm>
        </p:spPr>
        <p:txBody>
          <a:bodyPr/>
          <a:lstStyle/>
          <a:p>
            <a:pPr>
              <a:defRPr/>
            </a:pPr>
            <a:fld id="{805533BE-D873-471D-BFB7-C1536E53115E}" type="slidenum">
              <a:rPr lang="fa-IR" sz="1400"/>
              <a:pPr>
                <a:defRPr/>
              </a:pPr>
              <a:t>55</a:t>
            </a:fld>
            <a:endParaRPr lang="en-US" sz="1400"/>
          </a:p>
        </p:txBody>
      </p:sp>
      <p:sp>
        <p:nvSpPr>
          <p:cNvPr id="95235" name="Text Box 2"/>
          <p:cNvSpPr txBox="1">
            <a:spLocks noChangeArrowheads="1"/>
          </p:cNvSpPr>
          <p:nvPr/>
        </p:nvSpPr>
        <p:spPr bwMode="auto">
          <a:xfrm>
            <a:off x="1919289" y="990600"/>
            <a:ext cx="7316787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4400">
                <a:latin typeface="Times New Roman" pitchFamily="18" charset="0"/>
                <a:cs typeface="Homa" pitchFamily="2" charset="-78"/>
              </a:rPr>
              <a:t>حل مسئله با جستجو</a:t>
            </a:r>
            <a:endParaRPr lang="en-US" sz="24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95236" name="Text Box 3"/>
          <p:cNvSpPr txBox="1">
            <a:spLocks noChangeArrowheads="1"/>
          </p:cNvSpPr>
          <p:nvPr/>
        </p:nvSpPr>
        <p:spPr bwMode="auto">
          <a:xfrm>
            <a:off x="1774826" y="1887538"/>
            <a:ext cx="7705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0" hangingPunct="0">
              <a:spcBef>
                <a:spcPct val="50000"/>
              </a:spcBef>
            </a:pPr>
            <a:r>
              <a:rPr lang="fa-IR" sz="4400" dirty="0">
                <a:solidFill>
                  <a:schemeClr val="accent2"/>
                </a:solidFill>
                <a:cs typeface="Lotus" pitchFamily="2" charset="-78"/>
              </a:rPr>
              <a:t>اندازه گيری کارايي حل مسئله</a:t>
            </a:r>
            <a:endParaRPr lang="en-US" sz="4400" dirty="0">
              <a:solidFill>
                <a:schemeClr val="accent2"/>
              </a:solidFill>
              <a:cs typeface="Lotus" pitchFamily="2" charset="-78"/>
            </a:endParaRPr>
          </a:p>
        </p:txBody>
      </p:sp>
      <p:sp>
        <p:nvSpPr>
          <p:cNvPr id="95237" name="Text Box 4"/>
          <p:cNvSpPr txBox="1">
            <a:spLocks noChangeArrowheads="1"/>
          </p:cNvSpPr>
          <p:nvPr/>
        </p:nvSpPr>
        <p:spPr bwMode="auto">
          <a:xfrm>
            <a:off x="2351088" y="2781301"/>
            <a:ext cx="7529512" cy="356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rtl="1" eaLnBrk="0" hangingPunct="0">
              <a:spcBef>
                <a:spcPct val="4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3200" dirty="0">
                <a:solidFill>
                  <a:schemeClr val="accent2"/>
                </a:solidFill>
                <a:cs typeface="Homa" pitchFamily="2" charset="-78"/>
              </a:rPr>
              <a:t>کامل بودن:</a:t>
            </a:r>
            <a:r>
              <a:rPr lang="fa-IR" sz="2800" dirty="0">
                <a:solidFill>
                  <a:srgbClr val="CC3300"/>
                </a:solidFill>
                <a:cs typeface="Homa" pitchFamily="2" charset="-78"/>
              </a:rPr>
              <a:t> </a:t>
            </a:r>
            <a:r>
              <a:rPr lang="fa-IR" sz="2400" dirty="0">
                <a:solidFill>
                  <a:schemeClr val="bg1"/>
                </a:solidFill>
                <a:cs typeface="Homa" pitchFamily="2" charset="-78"/>
              </a:rPr>
              <a:t>آيا الگوريتم تضمين ميکند که در صورت وجود راه حل، آن را بيابد؟</a:t>
            </a:r>
          </a:p>
          <a:p>
            <a:pPr algn="thaiDist" rtl="1" eaLnBrk="0" hangingPunct="0">
              <a:spcBef>
                <a:spcPct val="40000"/>
              </a:spcBef>
              <a:spcAft>
                <a:spcPct val="40000"/>
              </a:spcAft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3200" dirty="0">
                <a:solidFill>
                  <a:schemeClr val="accent2"/>
                </a:solidFill>
                <a:cs typeface="Homa" pitchFamily="2" charset="-78"/>
              </a:rPr>
              <a:t>بهينگي:</a:t>
            </a:r>
            <a:r>
              <a:rPr lang="fa-IR" sz="2800" dirty="0">
                <a:solidFill>
                  <a:srgbClr val="CC3300"/>
                </a:solidFill>
                <a:cs typeface="Homa" pitchFamily="2" charset="-78"/>
              </a:rPr>
              <a:t> </a:t>
            </a:r>
            <a:r>
              <a:rPr lang="fa-IR" sz="2400" dirty="0">
                <a:solidFill>
                  <a:schemeClr val="bg1"/>
                </a:solidFill>
                <a:cs typeface="Homa" pitchFamily="2" charset="-78"/>
              </a:rPr>
              <a:t>آيا اين راهبرد، راه حل بهينه ای را ارائه ميکند.</a:t>
            </a:r>
          </a:p>
          <a:p>
            <a:pPr algn="thaiDist" rtl="1" eaLnBrk="0" hangingPunct="0"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3200" dirty="0">
                <a:solidFill>
                  <a:schemeClr val="accent2"/>
                </a:solidFill>
                <a:cs typeface="Homa" pitchFamily="2" charset="-78"/>
              </a:rPr>
              <a:t>پيچيدگي زمانی:</a:t>
            </a:r>
            <a:r>
              <a:rPr lang="fa-IR" sz="2800" dirty="0">
                <a:solidFill>
                  <a:srgbClr val="CC3300"/>
                </a:solidFill>
                <a:cs typeface="Homa" pitchFamily="2" charset="-78"/>
              </a:rPr>
              <a:t> </a:t>
            </a:r>
            <a:r>
              <a:rPr lang="fa-IR" sz="2400" dirty="0">
                <a:solidFill>
                  <a:schemeClr val="bg1"/>
                </a:solidFill>
                <a:cs typeface="Homa" pitchFamily="2" charset="-78"/>
              </a:rPr>
              <a:t>چقدر طول ميکشد تا راه حل را پيدا کند؟</a:t>
            </a:r>
          </a:p>
          <a:p>
            <a:pPr lvl="2" algn="thaiDist" rtl="1" eaLnBrk="0" hangingPunct="0">
              <a:spcAft>
                <a:spcPct val="40000"/>
              </a:spcAft>
              <a:buClr>
                <a:srgbClr val="00D600"/>
              </a:buClr>
              <a:buFont typeface="Wingdings" pitchFamily="2" charset="2"/>
              <a:buNone/>
            </a:pPr>
            <a:r>
              <a:rPr lang="fa-IR" sz="2000" dirty="0">
                <a:solidFill>
                  <a:schemeClr val="bg1"/>
                </a:solidFill>
                <a:cs typeface="Homa" pitchFamily="2" charset="-78"/>
              </a:rPr>
              <a:t>تعداد گره های توليد شده در اثنای جستجو</a:t>
            </a:r>
          </a:p>
          <a:p>
            <a:pPr algn="thaiDist" rtl="1" eaLnBrk="0" hangingPunct="0"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3200" dirty="0">
                <a:solidFill>
                  <a:schemeClr val="accent2"/>
                </a:solidFill>
                <a:cs typeface="Homa" pitchFamily="2" charset="-78"/>
              </a:rPr>
              <a:t>پيچيدگی فضا:</a:t>
            </a:r>
            <a:r>
              <a:rPr lang="fa-IR" sz="2800" dirty="0">
                <a:solidFill>
                  <a:srgbClr val="CC3300"/>
                </a:solidFill>
                <a:cs typeface="Homa" pitchFamily="2" charset="-78"/>
              </a:rPr>
              <a:t> </a:t>
            </a:r>
            <a:r>
              <a:rPr lang="fa-IR" sz="2400" dirty="0">
                <a:solidFill>
                  <a:schemeClr val="bg1"/>
                </a:solidFill>
                <a:cs typeface="Homa" pitchFamily="2" charset="-78"/>
              </a:rPr>
              <a:t>برای جستجو چقدر حافظه نياز دارد؟</a:t>
            </a:r>
          </a:p>
          <a:p>
            <a:pPr lvl="2" algn="thaiDist" rtl="1" eaLnBrk="0" hangingPunct="0">
              <a:buClr>
                <a:srgbClr val="00D600"/>
              </a:buClr>
              <a:buFont typeface="Wingdings" pitchFamily="2" charset="2"/>
              <a:buNone/>
            </a:pPr>
            <a:r>
              <a:rPr lang="fa-IR" sz="2000" dirty="0">
                <a:solidFill>
                  <a:schemeClr val="bg1"/>
                </a:solidFill>
                <a:cs typeface="Homa" pitchFamily="2" charset="-78"/>
              </a:rPr>
              <a:t>حداکثر تعداد گره های ذخيره شده در حافظه</a:t>
            </a:r>
            <a:endParaRPr lang="en-US" sz="2000" dirty="0">
              <a:solidFill>
                <a:schemeClr val="bg1"/>
              </a:solidFill>
              <a:cs typeface="Homa" pitchFamily="2" charset="-78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1905000" cy="457200"/>
          </a:xfrm>
        </p:spPr>
        <p:txBody>
          <a:bodyPr/>
          <a:lstStyle/>
          <a:p>
            <a:pPr>
              <a:defRPr/>
            </a:pPr>
            <a:fld id="{0F6A9F18-30E1-4200-ADFA-8C7FCC7F18BC}" type="slidenum">
              <a:rPr lang="fa-IR" sz="1400"/>
              <a:pPr>
                <a:defRPr/>
              </a:pPr>
              <a:t>56</a:t>
            </a:fld>
            <a:endParaRPr lang="en-US" sz="1400"/>
          </a:p>
        </p:txBody>
      </p:sp>
      <p:sp>
        <p:nvSpPr>
          <p:cNvPr id="96259" name="Text Box 2"/>
          <p:cNvSpPr txBox="1">
            <a:spLocks noChangeArrowheads="1"/>
          </p:cNvSpPr>
          <p:nvPr/>
        </p:nvSpPr>
        <p:spPr bwMode="auto">
          <a:xfrm>
            <a:off x="2819834" y="152400"/>
            <a:ext cx="7316787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4400" dirty="0">
                <a:latin typeface="Times New Roman" pitchFamily="18" charset="0"/>
                <a:cs typeface="Homa" pitchFamily="2" charset="-78"/>
              </a:rPr>
              <a:t>حل مسئله با جستجو</a:t>
            </a:r>
            <a:endParaRPr lang="en-US" sz="2400" dirty="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96260" name="Text Box 3"/>
          <p:cNvSpPr txBox="1">
            <a:spLocks noChangeArrowheads="1"/>
          </p:cNvSpPr>
          <p:nvPr/>
        </p:nvSpPr>
        <p:spPr bwMode="auto">
          <a:xfrm>
            <a:off x="2174875" y="1085850"/>
            <a:ext cx="7705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0" hangingPunct="0">
              <a:spcBef>
                <a:spcPct val="50000"/>
              </a:spcBef>
            </a:pPr>
            <a:r>
              <a:rPr lang="fa-IR" sz="4400" dirty="0">
                <a:solidFill>
                  <a:schemeClr val="accent2"/>
                </a:solidFill>
                <a:cs typeface="Lotus" pitchFamily="2" charset="-78"/>
              </a:rPr>
              <a:t>اندازه گيری کارايي حل مسئله</a:t>
            </a:r>
            <a:endParaRPr lang="en-US" sz="4400" dirty="0">
              <a:solidFill>
                <a:schemeClr val="accent2"/>
              </a:solidFill>
              <a:cs typeface="Lotus" pitchFamily="2" charset="-78"/>
            </a:endParaRPr>
          </a:p>
        </p:txBody>
      </p:sp>
      <p:sp>
        <p:nvSpPr>
          <p:cNvPr id="96261" name="Text Box 4"/>
          <p:cNvSpPr txBox="1">
            <a:spLocks noChangeArrowheads="1"/>
          </p:cNvSpPr>
          <p:nvPr/>
        </p:nvSpPr>
        <p:spPr bwMode="auto">
          <a:xfrm>
            <a:off x="1219200" y="1847851"/>
            <a:ext cx="10571018" cy="369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thaiDist" rtl="1" eaLnBrk="0" hangingPunct="0">
              <a:spcBef>
                <a:spcPct val="4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3600" b="1" dirty="0">
                <a:solidFill>
                  <a:srgbClr val="FF0000"/>
                </a:solidFill>
                <a:cs typeface="Homa" pitchFamily="2" charset="-78"/>
              </a:rPr>
              <a:t>کامل بودن:</a:t>
            </a:r>
            <a:r>
              <a:rPr lang="fa-IR" sz="3200" b="1" dirty="0">
                <a:solidFill>
                  <a:srgbClr val="FF0000"/>
                </a:solidFill>
                <a:cs typeface="Homa" pitchFamily="2" charset="-78"/>
              </a:rPr>
              <a:t> </a:t>
            </a:r>
            <a:r>
              <a:rPr lang="fa-IR" sz="2800" b="1" dirty="0">
                <a:cs typeface="Homa" pitchFamily="2" charset="-78"/>
              </a:rPr>
              <a:t>آيا الگوريتم تضمين ميکند که در صورت وجود راه حل، آن را بيابد؟</a:t>
            </a:r>
          </a:p>
          <a:p>
            <a:pPr algn="thaiDist" rtl="1" eaLnBrk="0" hangingPunct="0">
              <a:spcBef>
                <a:spcPct val="40000"/>
              </a:spcBef>
              <a:spcAft>
                <a:spcPct val="40000"/>
              </a:spcAft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3600" b="1" dirty="0">
                <a:solidFill>
                  <a:srgbClr val="FF0000"/>
                </a:solidFill>
                <a:cs typeface="Homa" pitchFamily="2" charset="-78"/>
              </a:rPr>
              <a:t>بهينگي:</a:t>
            </a:r>
            <a:r>
              <a:rPr lang="fa-IR" sz="3200" b="1" dirty="0">
                <a:solidFill>
                  <a:srgbClr val="FF0000"/>
                </a:solidFill>
                <a:cs typeface="Homa" pitchFamily="2" charset="-78"/>
              </a:rPr>
              <a:t> </a:t>
            </a:r>
            <a:r>
              <a:rPr lang="fa-IR" sz="2800" b="1" dirty="0">
                <a:cs typeface="Homa" pitchFamily="2" charset="-78"/>
              </a:rPr>
              <a:t>آيا اين راهبرد، راه حل بهينه ای را ارائه ميکند.</a:t>
            </a:r>
          </a:p>
          <a:p>
            <a:pPr algn="thaiDist" rtl="1" eaLnBrk="0" hangingPunct="0"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3600" b="1" dirty="0">
                <a:solidFill>
                  <a:srgbClr val="FF0000"/>
                </a:solidFill>
                <a:cs typeface="Homa" pitchFamily="2" charset="-78"/>
              </a:rPr>
              <a:t>پيچيدگي زمانی:</a:t>
            </a:r>
            <a:r>
              <a:rPr lang="fa-IR" sz="3200" b="1" dirty="0">
                <a:solidFill>
                  <a:srgbClr val="FF0000"/>
                </a:solidFill>
                <a:cs typeface="Homa" pitchFamily="2" charset="-78"/>
              </a:rPr>
              <a:t> </a:t>
            </a:r>
            <a:r>
              <a:rPr lang="fa-IR" sz="2800" b="1" dirty="0">
                <a:cs typeface="Homa" pitchFamily="2" charset="-78"/>
              </a:rPr>
              <a:t>چقدر طول ميکشد تا راه حل را پيدا کند؟</a:t>
            </a:r>
          </a:p>
          <a:p>
            <a:pPr lvl="2" algn="thaiDist" rtl="1" eaLnBrk="0" hangingPunct="0">
              <a:spcAft>
                <a:spcPct val="40000"/>
              </a:spcAft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400" b="1" dirty="0">
                <a:cs typeface="Homa" pitchFamily="2" charset="-78"/>
              </a:rPr>
              <a:t>تعداد گره های توليد شده در اثنای جستجو</a:t>
            </a:r>
          </a:p>
          <a:p>
            <a:pPr algn="thaiDist" rtl="1" eaLnBrk="0" hangingPunct="0"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3600" b="1" dirty="0">
                <a:solidFill>
                  <a:srgbClr val="FF0000"/>
                </a:solidFill>
                <a:cs typeface="Homa" pitchFamily="2" charset="-78"/>
              </a:rPr>
              <a:t>پيچيدگی فضا:</a:t>
            </a:r>
            <a:r>
              <a:rPr lang="fa-IR" sz="3200" b="1" dirty="0">
                <a:solidFill>
                  <a:srgbClr val="FF0000"/>
                </a:solidFill>
                <a:cs typeface="Homa" pitchFamily="2" charset="-78"/>
              </a:rPr>
              <a:t> </a:t>
            </a:r>
            <a:r>
              <a:rPr lang="fa-IR" sz="2800" b="1" dirty="0">
                <a:cs typeface="Homa" pitchFamily="2" charset="-78"/>
              </a:rPr>
              <a:t>برای جستجو چقدر حافظه نياز دارد؟</a:t>
            </a:r>
          </a:p>
          <a:p>
            <a:pPr lvl="2" algn="thaiDist" rtl="1" eaLnBrk="0" hangingPunct="0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400" b="1" dirty="0">
                <a:cs typeface="Homa" pitchFamily="2" charset="-78"/>
              </a:rPr>
              <a:t>حداکثر تعداد گره های ذخيره شده در حافظه</a:t>
            </a:r>
            <a:endParaRPr lang="en-US" sz="2400" b="1" dirty="0">
              <a:cs typeface="Homa" pitchFamily="2" charset="-78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39495-A393-4B6A-829D-7A880D92A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04" y="346363"/>
            <a:ext cx="11471971" cy="52093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6CD199D-B960-4104-90B6-2E960232E119}"/>
                  </a:ext>
                </a:extLst>
              </p14:cNvPr>
              <p14:cNvContentPartPr/>
              <p14:nvPr/>
            </p14:nvContentPartPr>
            <p14:xfrm>
              <a:off x="8643153" y="1728055"/>
              <a:ext cx="1800720" cy="119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6CD199D-B960-4104-90B6-2E960232E1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98153" y="1638055"/>
                <a:ext cx="189036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0CED5B4-4D5B-4AEF-AB21-6B0C212D92B6}"/>
                  </a:ext>
                </a:extLst>
              </p14:cNvPr>
              <p14:cNvContentPartPr/>
              <p14:nvPr/>
            </p14:nvContentPartPr>
            <p14:xfrm>
              <a:off x="4597833" y="1570375"/>
              <a:ext cx="1365480" cy="215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0CED5B4-4D5B-4AEF-AB21-6B0C212D92B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52833" y="1480375"/>
                <a:ext cx="145512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6BF1BC7-F710-4714-9CBE-3918E6F13747}"/>
                  </a:ext>
                </a:extLst>
              </p14:cNvPr>
              <p14:cNvContentPartPr/>
              <p14:nvPr/>
            </p14:nvContentPartPr>
            <p14:xfrm>
              <a:off x="5726433" y="3323215"/>
              <a:ext cx="5079600" cy="245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6BF1BC7-F710-4714-9CBE-3918E6F137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81433" y="3233215"/>
                <a:ext cx="516924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AFBCF5C-B3C2-46AF-A712-E7C08E13C0F7}"/>
                  </a:ext>
                </a:extLst>
              </p14:cNvPr>
              <p14:cNvContentPartPr/>
              <p14:nvPr/>
            </p14:nvContentPartPr>
            <p14:xfrm>
              <a:off x="5454273" y="1554175"/>
              <a:ext cx="3828240" cy="284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AFBCF5C-B3C2-46AF-A712-E7C08E13C0F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09273" y="1464175"/>
                <a:ext cx="3917880" cy="46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89737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3AE05E0-E595-477B-A454-010CC8FC5A88}"/>
                  </a:ext>
                </a:extLst>
              </p14:cNvPr>
              <p14:cNvContentPartPr/>
              <p14:nvPr/>
            </p14:nvContentPartPr>
            <p14:xfrm>
              <a:off x="9106833" y="177895"/>
              <a:ext cx="331560" cy="9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3AE05E0-E595-477B-A454-010CC8FC5A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88833" y="159895"/>
                <a:ext cx="3672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0B9FD5E-6FB4-4DB5-BB28-07B99FF8FCCC}"/>
                  </a:ext>
                </a:extLst>
              </p14:cNvPr>
              <p14:cNvContentPartPr/>
              <p14:nvPr/>
            </p14:nvContentPartPr>
            <p14:xfrm>
              <a:off x="5455713" y="18415"/>
              <a:ext cx="1953000" cy="913505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0B9FD5E-6FB4-4DB5-BB28-07B99FF8FCC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37713" y="418"/>
                <a:ext cx="1988640" cy="949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9A6ADEA-7006-453B-9AA4-2FD35B1CBA64}"/>
                  </a:ext>
                </a:extLst>
              </p14:cNvPr>
              <p14:cNvContentPartPr/>
              <p14:nvPr/>
            </p14:nvContentPartPr>
            <p14:xfrm>
              <a:off x="8081193" y="475975"/>
              <a:ext cx="2970720" cy="831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9A6ADEA-7006-453B-9AA4-2FD35B1CBA6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63193" y="457975"/>
                <a:ext cx="3006360" cy="86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A14440C-0447-4C40-8A8F-707D0C2AC6AA}"/>
                  </a:ext>
                </a:extLst>
              </p14:cNvPr>
              <p14:cNvContentPartPr/>
              <p14:nvPr/>
            </p14:nvContentPartPr>
            <p14:xfrm>
              <a:off x="4745073" y="247920"/>
              <a:ext cx="600840" cy="536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A14440C-0447-4C40-8A8F-707D0C2AC6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27073" y="229920"/>
                <a:ext cx="636480" cy="5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D91A279-141E-4E57-A7A1-730CF1515903}"/>
                  </a:ext>
                </a:extLst>
              </p14:cNvPr>
              <p14:cNvContentPartPr/>
              <p14:nvPr/>
            </p14:nvContentPartPr>
            <p14:xfrm>
              <a:off x="3850113" y="576600"/>
              <a:ext cx="535320" cy="473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D91A279-141E-4E57-A7A1-730CF15159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32113" y="558600"/>
                <a:ext cx="57096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06F727E-8992-4B41-9BC8-083625C489AD}"/>
                  </a:ext>
                </a:extLst>
              </p14:cNvPr>
              <p14:cNvContentPartPr/>
              <p14:nvPr/>
            </p14:nvContentPartPr>
            <p14:xfrm>
              <a:off x="4035153" y="485880"/>
              <a:ext cx="7200" cy="24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06F727E-8992-4B41-9BC8-083625C489A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17153" y="467880"/>
                <a:ext cx="42840" cy="60120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359E3A1B-B97D-4A1A-A588-E67F2BE4109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42286" y="1116600"/>
            <a:ext cx="2192867" cy="361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23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A82D9E2-FF8E-4AB4-A49C-DE8C8EEFC0C3}"/>
                  </a:ext>
                </a:extLst>
              </p14:cNvPr>
              <p14:cNvContentPartPr/>
              <p14:nvPr/>
            </p14:nvContentPartPr>
            <p14:xfrm>
              <a:off x="1359993" y="640855"/>
              <a:ext cx="2453040" cy="3675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A82D9E2-FF8E-4AB4-A49C-DE8C8EEFC0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41993" y="622855"/>
                <a:ext cx="2488680" cy="37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157EAEA-C50C-4184-83FA-43B0B267C849}"/>
                  </a:ext>
                </a:extLst>
              </p14:cNvPr>
              <p14:cNvContentPartPr/>
              <p14:nvPr/>
            </p14:nvContentPartPr>
            <p14:xfrm>
              <a:off x="6367593" y="2270215"/>
              <a:ext cx="923040" cy="9406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157EAEA-C50C-4184-83FA-43B0B267C8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49593" y="2252215"/>
                <a:ext cx="958680" cy="9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0C7A92A-9C36-4E47-AA27-5A0619DAF864}"/>
                  </a:ext>
                </a:extLst>
              </p14:cNvPr>
              <p14:cNvContentPartPr/>
              <p14:nvPr/>
            </p14:nvContentPartPr>
            <p14:xfrm>
              <a:off x="5286513" y="3523015"/>
              <a:ext cx="1455120" cy="17708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0C7A92A-9C36-4E47-AA27-5A0619DAF86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68513" y="3505015"/>
                <a:ext cx="1490760" cy="180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DA2A3F2-D0EB-4016-B5BF-6BCCC4251F1D}"/>
                  </a:ext>
                </a:extLst>
              </p14:cNvPr>
              <p14:cNvContentPartPr/>
              <p14:nvPr/>
            </p14:nvContentPartPr>
            <p14:xfrm>
              <a:off x="7869873" y="3762415"/>
              <a:ext cx="932400" cy="8143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DA2A3F2-D0EB-4016-B5BF-6BCCC4251F1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51873" y="3744415"/>
                <a:ext cx="968040" cy="84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44C2277-2BAA-4A2A-8306-99E96EE2233C}"/>
                  </a:ext>
                </a:extLst>
              </p14:cNvPr>
              <p14:cNvContentPartPr/>
              <p14:nvPr/>
            </p14:nvContentPartPr>
            <p14:xfrm>
              <a:off x="8383233" y="2554615"/>
              <a:ext cx="906120" cy="9500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44C2277-2BAA-4A2A-8306-99E96EE2233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65233" y="2536615"/>
                <a:ext cx="941760" cy="9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8559ED86-24D4-43BF-84ED-E94471A80FA8}"/>
                  </a:ext>
                </a:extLst>
              </p14:cNvPr>
              <p14:cNvContentPartPr/>
              <p14:nvPr/>
            </p14:nvContentPartPr>
            <p14:xfrm>
              <a:off x="7439313" y="4725415"/>
              <a:ext cx="963000" cy="8715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8559ED86-24D4-43BF-84ED-E94471A80FA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21313" y="4707415"/>
                <a:ext cx="998640" cy="90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25A7C695-C7DA-49AF-A094-78F5BE3677BE}"/>
                  </a:ext>
                </a:extLst>
              </p14:cNvPr>
              <p14:cNvContentPartPr/>
              <p14:nvPr/>
            </p14:nvContentPartPr>
            <p14:xfrm>
              <a:off x="7110273" y="-25505"/>
              <a:ext cx="3556080" cy="74269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25A7C695-C7DA-49AF-A094-78F5BE3677B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92273" y="-43505"/>
                <a:ext cx="3591720" cy="7783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34D651B6-8FE0-416B-BDCE-6DF17506321F}"/>
                  </a:ext>
                </a:extLst>
              </p14:cNvPr>
              <p14:cNvContentPartPr/>
              <p14:nvPr/>
            </p14:nvContentPartPr>
            <p14:xfrm>
              <a:off x="8839713" y="793865"/>
              <a:ext cx="2641320" cy="8186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34D651B6-8FE0-416B-BDCE-6DF17506321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821713" y="775865"/>
                <a:ext cx="2676960" cy="85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08945A85-3472-4422-A861-831D3D8C66EB}"/>
                  </a:ext>
                </a:extLst>
              </p14:cNvPr>
              <p14:cNvContentPartPr/>
              <p14:nvPr/>
            </p14:nvContentPartPr>
            <p14:xfrm>
              <a:off x="10611633" y="2821735"/>
              <a:ext cx="923040" cy="9406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08945A85-3472-4422-A861-831D3D8C66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93633" y="2803735"/>
                <a:ext cx="958680" cy="9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8AB550BB-D2A9-419C-9889-0FC4CC64CACB}"/>
                  </a:ext>
                </a:extLst>
              </p14:cNvPr>
              <p14:cNvContentPartPr/>
              <p14:nvPr/>
            </p14:nvContentPartPr>
            <p14:xfrm>
              <a:off x="9530553" y="4074535"/>
              <a:ext cx="1455120" cy="177084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8AB550BB-D2A9-419C-9889-0FC4CC64CAC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12553" y="4056535"/>
                <a:ext cx="1490760" cy="180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92AA21E5-894C-4952-AE52-387BA492935E}"/>
                  </a:ext>
                </a:extLst>
              </p14:cNvPr>
              <p14:cNvContentPartPr/>
              <p14:nvPr/>
            </p14:nvContentPartPr>
            <p14:xfrm>
              <a:off x="746553" y="5010185"/>
              <a:ext cx="6437520" cy="10710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92AA21E5-894C-4952-AE52-387BA492935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28553" y="4992185"/>
                <a:ext cx="6473160" cy="11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500E0601-78FD-4F72-99FD-E5B50CAC94AD}"/>
                  </a:ext>
                </a:extLst>
              </p14:cNvPr>
              <p14:cNvContentPartPr/>
              <p14:nvPr/>
            </p14:nvContentPartPr>
            <p14:xfrm>
              <a:off x="2868393" y="2936585"/>
              <a:ext cx="2700000" cy="174348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500E0601-78FD-4F72-99FD-E5B50CAC94A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50393" y="2918585"/>
                <a:ext cx="2735640" cy="177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0896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EF2161-70FC-423A-A58B-ED033822874D}"/>
                  </a:ext>
                </a:extLst>
              </p14:cNvPr>
              <p14:cNvContentPartPr/>
              <p14:nvPr/>
            </p14:nvContentPartPr>
            <p14:xfrm>
              <a:off x="8901273" y="191215"/>
              <a:ext cx="2455920" cy="601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EF2161-70FC-423A-A58B-ED033822874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83270" y="173215"/>
                <a:ext cx="2491565" cy="63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FABF5C6-2247-4EFE-A204-683E57AD7C1D}"/>
                  </a:ext>
                </a:extLst>
              </p14:cNvPr>
              <p14:cNvContentPartPr/>
              <p14:nvPr/>
            </p14:nvContentPartPr>
            <p14:xfrm>
              <a:off x="6855393" y="196615"/>
              <a:ext cx="1733760" cy="542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FABF5C6-2247-4EFE-A204-683E57AD7C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37393" y="178615"/>
                <a:ext cx="176940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50B3642-9BB3-4DE7-9CE3-20958A059DA2}"/>
                  </a:ext>
                </a:extLst>
              </p14:cNvPr>
              <p14:cNvContentPartPr/>
              <p14:nvPr/>
            </p14:nvContentPartPr>
            <p14:xfrm>
              <a:off x="1242993" y="286975"/>
              <a:ext cx="2346840" cy="13532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50B3642-9BB3-4DE7-9CE3-20958A059DA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24993" y="268975"/>
                <a:ext cx="2382480" cy="13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A5A681F-D6B6-412D-8CC1-D97832A15E59}"/>
                  </a:ext>
                </a:extLst>
              </p14:cNvPr>
              <p14:cNvContentPartPr/>
              <p14:nvPr/>
            </p14:nvContentPartPr>
            <p14:xfrm>
              <a:off x="1847482" y="2708697"/>
              <a:ext cx="2149920" cy="6746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A5A681F-D6B6-412D-8CC1-D97832A15E5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29482" y="2690697"/>
                <a:ext cx="2185560" cy="71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8EE81597-DFF9-4BC3-B7B9-55A75A57DDC4}"/>
                  </a:ext>
                </a:extLst>
              </p14:cNvPr>
              <p14:cNvContentPartPr/>
              <p14:nvPr/>
            </p14:nvContentPartPr>
            <p14:xfrm>
              <a:off x="1860802" y="3570537"/>
              <a:ext cx="2077200" cy="7916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8EE81597-DFF9-4BC3-B7B9-55A75A57DDC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42802" y="3552537"/>
                <a:ext cx="2112840" cy="82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7D7CC85-7B20-49EC-942B-F2A0585008D3}"/>
                  </a:ext>
                </a:extLst>
              </p14:cNvPr>
              <p14:cNvContentPartPr/>
              <p14:nvPr/>
            </p14:nvContentPartPr>
            <p14:xfrm>
              <a:off x="2807602" y="2770977"/>
              <a:ext cx="27000" cy="558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7D7CC85-7B20-49EC-942B-F2A0585008D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89602" y="2752977"/>
                <a:ext cx="62640" cy="59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BB1876EA-B969-4008-AF59-AF66E112C5E8}"/>
                  </a:ext>
                </a:extLst>
              </p14:cNvPr>
              <p14:cNvContentPartPr/>
              <p14:nvPr/>
            </p14:nvContentPartPr>
            <p14:xfrm>
              <a:off x="1746322" y="4643337"/>
              <a:ext cx="2150640" cy="16765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BB1876EA-B969-4008-AF59-AF66E112C5E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28322" y="4625337"/>
                <a:ext cx="2186280" cy="171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5182D818-D770-4612-A3EE-0DD6BC89136D}"/>
                  </a:ext>
                </a:extLst>
              </p14:cNvPr>
              <p14:cNvContentPartPr/>
              <p14:nvPr/>
            </p14:nvContentPartPr>
            <p14:xfrm>
              <a:off x="2210362" y="2874657"/>
              <a:ext cx="495000" cy="2559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5182D818-D770-4612-A3EE-0DD6BC89136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92362" y="2856657"/>
                <a:ext cx="53064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34D69531-57CB-4205-9F80-8CC04DFF88FA}"/>
                  </a:ext>
                </a:extLst>
              </p14:cNvPr>
              <p14:cNvContentPartPr/>
              <p14:nvPr/>
            </p14:nvContentPartPr>
            <p14:xfrm>
              <a:off x="2288842" y="2236737"/>
              <a:ext cx="266040" cy="3362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34D69531-57CB-4205-9F80-8CC04DFF88F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70842" y="2218737"/>
                <a:ext cx="30168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7EE86FA7-442F-4DD9-8EB3-3B85E4C69AC0}"/>
                  </a:ext>
                </a:extLst>
              </p14:cNvPr>
              <p14:cNvContentPartPr/>
              <p14:nvPr/>
            </p14:nvContentPartPr>
            <p14:xfrm>
              <a:off x="3126922" y="2237817"/>
              <a:ext cx="250920" cy="3844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EE86FA7-442F-4DD9-8EB3-3B85E4C69AC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08922" y="2219817"/>
                <a:ext cx="28656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7A8E0B0F-3E59-4536-B32D-1391DBD42C2A}"/>
                  </a:ext>
                </a:extLst>
              </p14:cNvPr>
              <p14:cNvContentPartPr/>
              <p14:nvPr/>
            </p14:nvContentPartPr>
            <p14:xfrm>
              <a:off x="3121882" y="3920097"/>
              <a:ext cx="575280" cy="3549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7A8E0B0F-3E59-4536-B32D-1391DBD42C2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03882" y="3902097"/>
                <a:ext cx="61092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B007B743-C500-4DF1-804D-B94694701122}"/>
                  </a:ext>
                </a:extLst>
              </p14:cNvPr>
              <p14:cNvContentPartPr/>
              <p14:nvPr/>
            </p14:nvContentPartPr>
            <p14:xfrm>
              <a:off x="2256082" y="4921977"/>
              <a:ext cx="1361520" cy="35172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B007B743-C500-4DF1-804D-B9469470112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38082" y="4903977"/>
                <a:ext cx="139716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42C08176-7B4F-4049-B183-5FC601A7987E}"/>
                  </a:ext>
                </a:extLst>
              </p14:cNvPr>
              <p14:cNvContentPartPr/>
              <p14:nvPr/>
            </p14:nvContentPartPr>
            <p14:xfrm>
              <a:off x="1938202" y="2821737"/>
              <a:ext cx="340920" cy="1785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42C08176-7B4F-4049-B183-5FC601A7987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20202" y="2803737"/>
                <a:ext cx="37656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F3BD8F82-F05D-4A7F-8338-A8408DE270A1}"/>
                  </a:ext>
                </a:extLst>
              </p14:cNvPr>
              <p14:cNvContentPartPr/>
              <p14:nvPr/>
            </p14:nvContentPartPr>
            <p14:xfrm>
              <a:off x="2006602" y="3717057"/>
              <a:ext cx="323640" cy="1911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F3BD8F82-F05D-4A7F-8338-A8408DE270A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88602" y="3699057"/>
                <a:ext cx="35928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4A0C357E-EEB2-4BAB-A533-E64A97456B3C}"/>
                  </a:ext>
                </a:extLst>
              </p14:cNvPr>
              <p14:cNvContentPartPr/>
              <p14:nvPr/>
            </p14:nvContentPartPr>
            <p14:xfrm>
              <a:off x="1943602" y="4725777"/>
              <a:ext cx="340200" cy="1803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4A0C357E-EEB2-4BAB-A533-E64A97456B3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925602" y="4707777"/>
                <a:ext cx="3758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51FF639C-9A6F-4D0B-9525-2755B001FB67}"/>
                  </a:ext>
                </a:extLst>
              </p14:cNvPr>
              <p14:cNvContentPartPr/>
              <p14:nvPr/>
            </p14:nvContentPartPr>
            <p14:xfrm>
              <a:off x="2004082" y="5644857"/>
              <a:ext cx="386280" cy="1990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51FF639C-9A6F-4D0B-9525-2755B001FB6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86082" y="5626857"/>
                <a:ext cx="4219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A78F1BFD-2FFD-4EB4-AE5F-53CB30FF641B}"/>
                  </a:ext>
                </a:extLst>
              </p14:cNvPr>
              <p14:cNvContentPartPr/>
              <p14:nvPr/>
            </p14:nvContentPartPr>
            <p14:xfrm>
              <a:off x="6281193" y="2707023"/>
              <a:ext cx="2149920" cy="6746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A78F1BFD-2FFD-4EB4-AE5F-53CB30FF641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63193" y="2689023"/>
                <a:ext cx="2185560" cy="71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C3A9AC8C-9C33-4D64-94F8-725FB0893B04}"/>
                  </a:ext>
                </a:extLst>
              </p14:cNvPr>
              <p14:cNvContentPartPr/>
              <p14:nvPr/>
            </p14:nvContentPartPr>
            <p14:xfrm>
              <a:off x="6294513" y="3568863"/>
              <a:ext cx="2077200" cy="79164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C3A9AC8C-9C33-4D64-94F8-725FB0893B0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76513" y="3550863"/>
                <a:ext cx="2112840" cy="82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935AC269-CC74-4605-ADB0-28375F8CCA56}"/>
                  </a:ext>
                </a:extLst>
              </p14:cNvPr>
              <p14:cNvContentPartPr/>
              <p14:nvPr/>
            </p14:nvContentPartPr>
            <p14:xfrm>
              <a:off x="7241313" y="2769303"/>
              <a:ext cx="27000" cy="5583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935AC269-CC74-4605-ADB0-28375F8CCA5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23313" y="2751303"/>
                <a:ext cx="62640" cy="59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B20E1E91-B69F-4BE8-AFF1-0E9D8BA2A31C}"/>
                  </a:ext>
                </a:extLst>
              </p14:cNvPr>
              <p14:cNvContentPartPr/>
              <p14:nvPr/>
            </p14:nvContentPartPr>
            <p14:xfrm>
              <a:off x="6180033" y="4641663"/>
              <a:ext cx="2150640" cy="16765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B20E1E91-B69F-4BE8-AFF1-0E9D8BA2A31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62033" y="4623663"/>
                <a:ext cx="2186280" cy="171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C7E805A6-1756-4DA8-A474-848387E65D71}"/>
                  </a:ext>
                </a:extLst>
              </p14:cNvPr>
              <p14:cNvContentPartPr/>
              <p14:nvPr/>
            </p14:nvContentPartPr>
            <p14:xfrm>
              <a:off x="6644073" y="2872983"/>
              <a:ext cx="495000" cy="2559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C7E805A6-1756-4DA8-A474-848387E65D7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26073" y="2854983"/>
                <a:ext cx="53064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FF6D7559-2F7E-44FC-898B-FFA47DF99D06}"/>
                  </a:ext>
                </a:extLst>
              </p14:cNvPr>
              <p14:cNvContentPartPr/>
              <p14:nvPr/>
            </p14:nvContentPartPr>
            <p14:xfrm>
              <a:off x="6722553" y="2235063"/>
              <a:ext cx="266040" cy="33624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FF6D7559-2F7E-44FC-898B-FFA47DF99D0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704553" y="2217063"/>
                <a:ext cx="30168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6F3C5072-6F8C-43D8-81BE-304C44AFC321}"/>
                  </a:ext>
                </a:extLst>
              </p14:cNvPr>
              <p14:cNvContentPartPr/>
              <p14:nvPr/>
            </p14:nvContentPartPr>
            <p14:xfrm>
              <a:off x="7560633" y="2236143"/>
              <a:ext cx="250920" cy="38448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6F3C5072-6F8C-43D8-81BE-304C44AFC32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42633" y="2218143"/>
                <a:ext cx="28656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AF3A1D18-2CDF-4828-A537-C4306CB2EC2D}"/>
                  </a:ext>
                </a:extLst>
              </p14:cNvPr>
              <p14:cNvContentPartPr/>
              <p14:nvPr/>
            </p14:nvContentPartPr>
            <p14:xfrm>
              <a:off x="7555593" y="3918423"/>
              <a:ext cx="575280" cy="3549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AF3A1D18-2CDF-4828-A537-C4306CB2EC2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37593" y="3900423"/>
                <a:ext cx="61092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9AE68D05-1B46-46DF-B15D-6B70C4EDB9F7}"/>
                  </a:ext>
                </a:extLst>
              </p14:cNvPr>
              <p14:cNvContentPartPr/>
              <p14:nvPr/>
            </p14:nvContentPartPr>
            <p14:xfrm>
              <a:off x="6689793" y="4920303"/>
              <a:ext cx="1361520" cy="35172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9AE68D05-1B46-46DF-B15D-6B70C4EDB9F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671793" y="4902303"/>
                <a:ext cx="139716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1E6B78E5-B872-4250-9657-5AA841F391B9}"/>
                  </a:ext>
                </a:extLst>
              </p14:cNvPr>
              <p14:cNvContentPartPr/>
              <p14:nvPr/>
            </p14:nvContentPartPr>
            <p14:xfrm>
              <a:off x="7621882" y="2886177"/>
              <a:ext cx="416880" cy="2613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1E6B78E5-B872-4250-9657-5AA841F391B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603882" y="2868177"/>
                <a:ext cx="45252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E9E0B40F-B0E9-4569-96A8-73350B952F35}"/>
                  </a:ext>
                </a:extLst>
              </p14:cNvPr>
              <p14:cNvContentPartPr/>
              <p14:nvPr/>
            </p14:nvContentPartPr>
            <p14:xfrm>
              <a:off x="7476802" y="3625257"/>
              <a:ext cx="361800" cy="33372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E9E0B40F-B0E9-4569-96A8-73350B952F3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458802" y="3607257"/>
                <a:ext cx="39744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0B196BCF-3D87-4FC2-A277-AAA35C8A592C}"/>
                  </a:ext>
                </a:extLst>
              </p14:cNvPr>
              <p14:cNvContentPartPr/>
              <p14:nvPr/>
            </p14:nvContentPartPr>
            <p14:xfrm>
              <a:off x="7427482" y="5598777"/>
              <a:ext cx="520920" cy="23436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0B196BCF-3D87-4FC2-A277-AAA35C8A592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409482" y="5580777"/>
                <a:ext cx="55656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3FF84447-D7B7-412A-8137-BFE5D7CAA300}"/>
                  </a:ext>
                </a:extLst>
              </p14:cNvPr>
              <p14:cNvContentPartPr/>
              <p14:nvPr/>
            </p14:nvContentPartPr>
            <p14:xfrm>
              <a:off x="7405522" y="4728297"/>
              <a:ext cx="490680" cy="28404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3FF84447-D7B7-412A-8137-BFE5D7CAA30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387522" y="4710297"/>
                <a:ext cx="52632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D267D53A-A7BB-4CBD-8D01-D647A4C31559}"/>
                  </a:ext>
                </a:extLst>
              </p14:cNvPr>
              <p14:cNvContentPartPr/>
              <p14:nvPr/>
            </p14:nvContentPartPr>
            <p14:xfrm>
              <a:off x="1045402" y="2714457"/>
              <a:ext cx="381960" cy="42624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D267D53A-A7BB-4CBD-8D01-D647A4C3155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27402" y="2696457"/>
                <a:ext cx="41760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83CDD7F3-A3F4-4012-8059-57547B071909}"/>
                  </a:ext>
                </a:extLst>
              </p14:cNvPr>
              <p14:cNvContentPartPr/>
              <p14:nvPr/>
            </p14:nvContentPartPr>
            <p14:xfrm>
              <a:off x="1056922" y="3589617"/>
              <a:ext cx="421920" cy="64440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83CDD7F3-A3F4-4012-8059-57547B07190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38922" y="3571617"/>
                <a:ext cx="457560" cy="68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54D95DAF-197C-4E86-8BC3-158851D30FFA}"/>
                  </a:ext>
                </a:extLst>
              </p14:cNvPr>
              <p14:cNvContentPartPr/>
              <p14:nvPr/>
            </p14:nvContentPartPr>
            <p14:xfrm>
              <a:off x="912922" y="4483857"/>
              <a:ext cx="595800" cy="70128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54D95DAF-197C-4E86-8BC3-158851D30FF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94922" y="4465857"/>
                <a:ext cx="631440" cy="73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9C6849F9-DE4D-436F-8402-53F98BD8D5D2}"/>
                  </a:ext>
                </a:extLst>
              </p14:cNvPr>
              <p14:cNvContentPartPr/>
              <p14:nvPr/>
            </p14:nvContentPartPr>
            <p14:xfrm>
              <a:off x="1019122" y="5526417"/>
              <a:ext cx="646920" cy="62820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9C6849F9-DE4D-436F-8402-53F98BD8D5D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01122" y="5508417"/>
                <a:ext cx="682560" cy="66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3B9F314D-42E5-4921-9DD3-EEC06FAF221A}"/>
                  </a:ext>
                </a:extLst>
              </p14:cNvPr>
              <p14:cNvContentPartPr/>
              <p14:nvPr/>
            </p14:nvContentPartPr>
            <p14:xfrm>
              <a:off x="5361802" y="2544897"/>
              <a:ext cx="554400" cy="60732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3B9F314D-42E5-4921-9DD3-EEC06FAF221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343802" y="2526897"/>
                <a:ext cx="590040" cy="64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FD53C37A-7437-45C5-A983-CA58E9E465EF}"/>
                  </a:ext>
                </a:extLst>
              </p14:cNvPr>
              <p14:cNvContentPartPr/>
              <p14:nvPr/>
            </p14:nvContentPartPr>
            <p14:xfrm>
              <a:off x="5479522" y="3361017"/>
              <a:ext cx="592200" cy="84420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FD53C37A-7437-45C5-A983-CA58E9E465E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461522" y="3343017"/>
                <a:ext cx="627840" cy="87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38B7A285-B49F-46E0-BAD9-F6A4578A38CF}"/>
                  </a:ext>
                </a:extLst>
              </p14:cNvPr>
              <p14:cNvContentPartPr/>
              <p14:nvPr/>
            </p14:nvContentPartPr>
            <p14:xfrm>
              <a:off x="5564122" y="4655577"/>
              <a:ext cx="545400" cy="58968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38B7A285-B49F-46E0-BAD9-F6A4578A38C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546122" y="4637577"/>
                <a:ext cx="581040" cy="62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A7427126-B9E5-4D33-959D-D582432DFBA4}"/>
                  </a:ext>
                </a:extLst>
              </p14:cNvPr>
              <p14:cNvContentPartPr/>
              <p14:nvPr/>
            </p14:nvContentPartPr>
            <p14:xfrm>
              <a:off x="5594722" y="5606337"/>
              <a:ext cx="531360" cy="72972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A7427126-B9E5-4D33-959D-D582432DFBA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576722" y="5588337"/>
                <a:ext cx="567000" cy="76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F9C3433A-5061-4A25-9076-5D3CE45DD74F}"/>
                  </a:ext>
                </a:extLst>
              </p14:cNvPr>
              <p14:cNvContentPartPr/>
              <p14:nvPr/>
            </p14:nvContentPartPr>
            <p14:xfrm>
              <a:off x="4895913" y="3834415"/>
              <a:ext cx="16920" cy="1080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F9C3433A-5061-4A25-9076-5D3CE45DD74F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877913" y="3816415"/>
                <a:ext cx="525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F6D91970-D8AB-49BB-92EC-EFFB87C21B2D}"/>
                  </a:ext>
                </a:extLst>
              </p14:cNvPr>
              <p14:cNvContentPartPr/>
              <p14:nvPr/>
            </p14:nvContentPartPr>
            <p14:xfrm>
              <a:off x="3933273" y="3083455"/>
              <a:ext cx="654120" cy="295920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F6D91970-D8AB-49BB-92EC-EFFB87C21B2D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915273" y="3065455"/>
                <a:ext cx="689760" cy="29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89F19BD1-4517-4D90-B8EE-BF2F3134A0F7}"/>
                  </a:ext>
                </a:extLst>
              </p14:cNvPr>
              <p14:cNvContentPartPr/>
              <p14:nvPr/>
            </p14:nvContentPartPr>
            <p14:xfrm>
              <a:off x="4669113" y="4515175"/>
              <a:ext cx="324360" cy="5349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89F19BD1-4517-4D90-B8EE-BF2F3134A0F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651113" y="4497175"/>
                <a:ext cx="360000" cy="57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BBAEC17C-61AA-409F-8D8F-1A11498BA6E8}"/>
                  </a:ext>
                </a:extLst>
              </p14:cNvPr>
              <p14:cNvContentPartPr/>
              <p14:nvPr/>
            </p14:nvContentPartPr>
            <p14:xfrm>
              <a:off x="8818473" y="2967175"/>
              <a:ext cx="14400" cy="144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BBAEC17C-61AA-409F-8D8F-1A11498BA6E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800473" y="2949175"/>
                <a:ext cx="500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D3DB8462-AB08-426D-AC28-8402480B32C5}"/>
                  </a:ext>
                </a:extLst>
              </p14:cNvPr>
              <p14:cNvContentPartPr/>
              <p14:nvPr/>
            </p14:nvContentPartPr>
            <p14:xfrm>
              <a:off x="4264473" y="777295"/>
              <a:ext cx="6750360" cy="171144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D3DB8462-AB08-426D-AC28-8402480B32C5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246473" y="759295"/>
                <a:ext cx="6786000" cy="174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3287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E73807D-2A5A-49AE-823F-5A7BB96CB1A6}"/>
                  </a:ext>
                </a:extLst>
              </p14:cNvPr>
              <p14:cNvContentPartPr/>
              <p14:nvPr/>
            </p14:nvContentPartPr>
            <p14:xfrm>
              <a:off x="2982153" y="464095"/>
              <a:ext cx="6797880" cy="5364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E73807D-2A5A-49AE-823F-5A7BB96CB1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64153" y="446095"/>
                <a:ext cx="6833520" cy="540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FA625DD-982B-4213-BF45-60CFBA02FE6E}"/>
                  </a:ext>
                </a:extLst>
              </p14:cNvPr>
              <p14:cNvContentPartPr/>
              <p14:nvPr/>
            </p14:nvContentPartPr>
            <p14:xfrm>
              <a:off x="6478473" y="5297095"/>
              <a:ext cx="378360" cy="3589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FA625DD-982B-4213-BF45-60CFBA02FE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33473" y="5207095"/>
                <a:ext cx="46800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EE2EE54-8596-4C90-95BF-18C3D6D08916}"/>
                  </a:ext>
                </a:extLst>
              </p14:cNvPr>
              <p14:cNvContentPartPr/>
              <p14:nvPr/>
            </p14:nvContentPartPr>
            <p14:xfrm>
              <a:off x="4154313" y="2686375"/>
              <a:ext cx="441720" cy="428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EE2EE54-8596-4C90-95BF-18C3D6D0891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09313" y="2596375"/>
                <a:ext cx="531360" cy="60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9240998-B985-45BC-9329-6023C84390A6}"/>
                  </a:ext>
                </a:extLst>
              </p14:cNvPr>
              <p14:cNvContentPartPr/>
              <p14:nvPr/>
            </p14:nvContentPartPr>
            <p14:xfrm>
              <a:off x="1993593" y="3412495"/>
              <a:ext cx="2288160" cy="662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9240998-B985-45BC-9329-6023C84390A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75593" y="3394495"/>
                <a:ext cx="2323800" cy="69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2EEAF21-51BC-4875-BA05-48EEF2DAE508}"/>
                  </a:ext>
                </a:extLst>
              </p14:cNvPr>
              <p14:cNvContentPartPr/>
              <p14:nvPr/>
            </p14:nvContentPartPr>
            <p14:xfrm>
              <a:off x="4296873" y="4813255"/>
              <a:ext cx="1493640" cy="5349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2EEAF21-51BC-4875-BA05-48EEF2DAE50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78873" y="4795255"/>
                <a:ext cx="1529280" cy="57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8775FC3-BC2D-4EB0-B69E-11CDCDB1717E}"/>
                  </a:ext>
                </a:extLst>
              </p14:cNvPr>
              <p14:cNvContentPartPr/>
              <p14:nvPr/>
            </p14:nvContentPartPr>
            <p14:xfrm>
              <a:off x="10571313" y="1807625"/>
              <a:ext cx="478800" cy="1386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8775FC3-BC2D-4EB0-B69E-11CDCDB1717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553313" y="1789625"/>
                <a:ext cx="51444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C2FBEA6-5278-47B0-A1D3-D6A241E8F4D4}"/>
                  </a:ext>
                </a:extLst>
              </p14:cNvPr>
              <p14:cNvContentPartPr/>
              <p14:nvPr/>
            </p14:nvContentPartPr>
            <p14:xfrm>
              <a:off x="7942953" y="-17585"/>
              <a:ext cx="3891960" cy="161929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C2FBEA6-5278-47B0-A1D3-D6A241E8F4D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24953" y="-35585"/>
                <a:ext cx="3927600" cy="1654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06C7ECC-2051-4692-81B7-8534232F36CE}"/>
                  </a:ext>
                </a:extLst>
              </p14:cNvPr>
              <p14:cNvContentPartPr/>
              <p14:nvPr/>
            </p14:nvContentPartPr>
            <p14:xfrm>
              <a:off x="9771753" y="2291825"/>
              <a:ext cx="1788840" cy="5760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06C7ECC-2051-4692-81B7-8534232F36C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753753" y="2273825"/>
                <a:ext cx="1824480" cy="61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82698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1905000" cy="457200"/>
          </a:xfrm>
        </p:spPr>
        <p:txBody>
          <a:bodyPr/>
          <a:lstStyle/>
          <a:p>
            <a:pPr>
              <a:defRPr/>
            </a:pPr>
            <a:fld id="{E0FFEC3E-4028-43F4-982F-198F22BA6685}" type="slidenum">
              <a:rPr lang="fa-IR" sz="1400"/>
              <a:pPr>
                <a:defRPr/>
              </a:pPr>
              <a:t>61</a:t>
            </a:fld>
            <a:endParaRPr lang="en-US" sz="1400"/>
          </a:p>
        </p:txBody>
      </p:sp>
      <p:sp>
        <p:nvSpPr>
          <p:cNvPr id="97283" name="Text Box 2"/>
          <p:cNvSpPr txBox="1">
            <a:spLocks noChangeArrowheads="1"/>
          </p:cNvSpPr>
          <p:nvPr/>
        </p:nvSpPr>
        <p:spPr bwMode="auto">
          <a:xfrm>
            <a:off x="2665413" y="152400"/>
            <a:ext cx="7316787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4400" dirty="0">
                <a:latin typeface="Times New Roman" pitchFamily="18" charset="0"/>
                <a:cs typeface="Homa" pitchFamily="2" charset="-78"/>
              </a:rPr>
              <a:t>حل مسئله با جستجو</a:t>
            </a:r>
            <a:endParaRPr lang="en-US" sz="2400" dirty="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97284" name="Text Box 3"/>
          <p:cNvSpPr txBox="1">
            <a:spLocks noChangeArrowheads="1"/>
          </p:cNvSpPr>
          <p:nvPr/>
        </p:nvSpPr>
        <p:spPr bwMode="auto">
          <a:xfrm>
            <a:off x="2327274" y="1055687"/>
            <a:ext cx="7993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0" hangingPunct="0">
              <a:spcBef>
                <a:spcPct val="50000"/>
              </a:spcBef>
            </a:pPr>
            <a:r>
              <a:rPr lang="fa-IR" sz="4400" dirty="0">
                <a:solidFill>
                  <a:schemeClr val="accent2"/>
                </a:solidFill>
                <a:cs typeface="Lotus" pitchFamily="2" charset="-78"/>
              </a:rPr>
              <a:t>جستجوی ناآگاهانه</a:t>
            </a:r>
            <a:endParaRPr lang="en-US" sz="4400" dirty="0">
              <a:solidFill>
                <a:schemeClr val="accent2"/>
              </a:solidFill>
              <a:cs typeface="Lotus" pitchFamily="2" charset="-78"/>
            </a:endParaRPr>
          </a:p>
        </p:txBody>
      </p:sp>
      <p:sp>
        <p:nvSpPr>
          <p:cNvPr id="97285" name="Text Box 4"/>
          <p:cNvSpPr txBox="1">
            <a:spLocks noChangeArrowheads="1"/>
          </p:cNvSpPr>
          <p:nvPr/>
        </p:nvSpPr>
        <p:spPr bwMode="auto">
          <a:xfrm>
            <a:off x="2327274" y="1887539"/>
            <a:ext cx="872331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 rtl="1" eaLnBrk="0" hangingPunct="0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000" dirty="0">
                <a:solidFill>
                  <a:srgbClr val="CC3300"/>
                </a:solidFill>
                <a:cs typeface="Homa" pitchFamily="2" charset="-78"/>
              </a:rPr>
              <a:t>ناآگاهی اين است که الگوريتم هيچ اطلاعاتی غير از تعريف مسئله در اختيار ندارد</a:t>
            </a:r>
          </a:p>
          <a:p>
            <a:pPr algn="justLow" rtl="1" eaLnBrk="0" hangingPunct="0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000" dirty="0">
                <a:solidFill>
                  <a:srgbClr val="CC3300"/>
                </a:solidFill>
                <a:cs typeface="Homa" pitchFamily="2" charset="-78"/>
              </a:rPr>
              <a:t>اين الگوريتمها فقط ميتواند جانشينهايي را توليد و هدف را از غير هدف تشخيص دهند</a:t>
            </a:r>
          </a:p>
          <a:p>
            <a:pPr algn="justLow" rtl="1" eaLnBrk="0" hangingPunct="0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000" dirty="0">
                <a:solidFill>
                  <a:srgbClr val="CC3300"/>
                </a:solidFill>
                <a:cs typeface="Homa" pitchFamily="2" charset="-78"/>
              </a:rPr>
              <a:t>راهبردهايي که تشخيص ميدهد يک حالت غير هدف نسبت به گره غير هدف ديگر، اميد بخش تر است، جست و جوی آگاهانه يا جست و جوی اکتشافي ناميده ميشود.</a:t>
            </a:r>
            <a:endParaRPr lang="en-US" sz="2000" dirty="0">
              <a:solidFill>
                <a:srgbClr val="CC3300"/>
              </a:solidFill>
              <a:cs typeface="Homa" pitchFamily="2" charset="-78"/>
            </a:endParaRPr>
          </a:p>
        </p:txBody>
      </p:sp>
      <p:sp>
        <p:nvSpPr>
          <p:cNvPr id="97286" name="Rectangle 5"/>
          <p:cNvSpPr>
            <a:spLocks noChangeArrowheads="1"/>
          </p:cNvSpPr>
          <p:nvPr/>
        </p:nvSpPr>
        <p:spPr bwMode="auto">
          <a:xfrm>
            <a:off x="8645525" y="4119564"/>
            <a:ext cx="15231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a-IR" sz="3600">
                <a:solidFill>
                  <a:schemeClr val="accent2"/>
                </a:solidFill>
                <a:cs typeface="Lotus" pitchFamily="2" charset="-78"/>
              </a:rPr>
              <a:t>راهبردها</a:t>
            </a:r>
            <a:endParaRPr lang="en-US" sz="3600">
              <a:solidFill>
                <a:schemeClr val="accent2"/>
              </a:solidFill>
              <a:cs typeface="Lotus" pitchFamily="2" charset="-78"/>
            </a:endParaRPr>
          </a:p>
        </p:txBody>
      </p:sp>
      <p:sp>
        <p:nvSpPr>
          <p:cNvPr id="97287" name="Text Box 6"/>
          <p:cNvSpPr txBox="1">
            <a:spLocks noChangeArrowheads="1"/>
          </p:cNvSpPr>
          <p:nvPr/>
        </p:nvSpPr>
        <p:spPr bwMode="auto">
          <a:xfrm>
            <a:off x="5202238" y="4665663"/>
            <a:ext cx="4608512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0" hangingPunct="0">
              <a:spcBef>
                <a:spcPct val="3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جست و جوی عرضی</a:t>
            </a:r>
          </a:p>
          <a:p>
            <a:pPr algn="r" rtl="1" eaLnBrk="0" hangingPunct="0">
              <a:spcBef>
                <a:spcPct val="3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جست و جوی عمقی</a:t>
            </a:r>
          </a:p>
          <a:p>
            <a:pPr algn="r" rtl="1" eaLnBrk="0" hangingPunct="0">
              <a:spcBef>
                <a:spcPct val="3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جست و جوی عميق کننده تکراری</a:t>
            </a:r>
            <a:endParaRPr lang="en-US" sz="2400" dirty="0">
              <a:solidFill>
                <a:srgbClr val="CC3300"/>
              </a:solidFill>
              <a:cs typeface="Homa" pitchFamily="2" charset="-78"/>
            </a:endParaRPr>
          </a:p>
        </p:txBody>
      </p:sp>
      <p:sp>
        <p:nvSpPr>
          <p:cNvPr id="97288" name="Text Box 7"/>
          <p:cNvSpPr txBox="1">
            <a:spLocks noChangeArrowheads="1"/>
          </p:cNvSpPr>
          <p:nvPr/>
        </p:nvSpPr>
        <p:spPr bwMode="auto">
          <a:xfrm>
            <a:off x="2012950" y="4683125"/>
            <a:ext cx="3600450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0" hangingPunct="0">
              <a:spcBef>
                <a:spcPct val="3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جست و جوی هزينه يکنواخت</a:t>
            </a:r>
          </a:p>
          <a:p>
            <a:pPr algn="r" rtl="1" eaLnBrk="0" hangingPunct="0">
              <a:spcBef>
                <a:spcPct val="3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جست و جوی عمقی محدود</a:t>
            </a:r>
          </a:p>
          <a:p>
            <a:pPr algn="r" rtl="1" eaLnBrk="0" hangingPunct="0">
              <a:spcBef>
                <a:spcPct val="3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جست و جوی دو طرفه</a:t>
            </a:r>
            <a:endParaRPr lang="en-US" sz="2400" dirty="0">
              <a:solidFill>
                <a:srgbClr val="CC3300"/>
              </a:solidFill>
              <a:cs typeface="Homa" pitchFamily="2" charset="-7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DA0A6FD-683C-4698-9967-91A51DB9325C}"/>
                  </a:ext>
                </a:extLst>
              </p14:cNvPr>
              <p14:cNvContentPartPr/>
              <p14:nvPr/>
            </p14:nvContentPartPr>
            <p14:xfrm>
              <a:off x="10050393" y="4627495"/>
              <a:ext cx="700560" cy="934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DA0A6FD-683C-4698-9967-91A51DB932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32393" y="4609495"/>
                <a:ext cx="736200" cy="9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1C60AFA-5F61-415C-9EDE-9EA884BA4C27}"/>
                  </a:ext>
                </a:extLst>
              </p14:cNvPr>
              <p14:cNvContentPartPr/>
              <p14:nvPr/>
            </p14:nvContentPartPr>
            <p14:xfrm>
              <a:off x="5610153" y="4538575"/>
              <a:ext cx="569520" cy="9046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1C60AFA-5F61-415C-9EDE-9EA884BA4C2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92153" y="4520575"/>
                <a:ext cx="605160" cy="9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3A35BEC-3277-44A3-A47C-5B5A495548CF}"/>
                  </a:ext>
                </a:extLst>
              </p14:cNvPr>
              <p14:cNvContentPartPr/>
              <p14:nvPr/>
            </p14:nvContentPartPr>
            <p14:xfrm>
              <a:off x="9907833" y="5665015"/>
              <a:ext cx="659520" cy="4899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3A35BEC-3277-44A3-A47C-5B5A495548C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89833" y="5647015"/>
                <a:ext cx="695160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CA8F982-F676-4DEB-8F9F-01A106633B0D}"/>
                  </a:ext>
                </a:extLst>
              </p14:cNvPr>
              <p14:cNvContentPartPr/>
              <p14:nvPr/>
            </p14:nvContentPartPr>
            <p14:xfrm>
              <a:off x="5552913" y="5566015"/>
              <a:ext cx="436320" cy="440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CA8F982-F676-4DEB-8F9F-01A106633B0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34913" y="5548015"/>
                <a:ext cx="47196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DABE36F-EFE6-417D-A944-FF3D1F284BF1}"/>
                  </a:ext>
                </a:extLst>
              </p14:cNvPr>
              <p14:cNvContentPartPr/>
              <p14:nvPr/>
            </p14:nvContentPartPr>
            <p14:xfrm>
              <a:off x="1344153" y="3774295"/>
              <a:ext cx="10019880" cy="2749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DABE36F-EFE6-417D-A944-FF3D1F284BF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26153" y="3756295"/>
                <a:ext cx="10055520" cy="27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6E6BE74-63DF-4CCE-8F36-8909F79294E2}"/>
                  </a:ext>
                </a:extLst>
              </p14:cNvPr>
              <p14:cNvContentPartPr/>
              <p14:nvPr/>
            </p14:nvContentPartPr>
            <p14:xfrm>
              <a:off x="1839513" y="1354015"/>
              <a:ext cx="2666520" cy="24660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6E6BE74-63DF-4CCE-8F36-8909F79294E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21513" y="1336015"/>
                <a:ext cx="2702160" cy="250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2E5D34B-EDDF-4DB1-BB4B-6C8AE2DD2956}"/>
                  </a:ext>
                </a:extLst>
              </p14:cNvPr>
              <p14:cNvContentPartPr/>
              <p14:nvPr/>
            </p14:nvContentPartPr>
            <p14:xfrm>
              <a:off x="292593" y="873775"/>
              <a:ext cx="1578240" cy="1242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2E5D34B-EDDF-4DB1-BB4B-6C8AE2DD295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4593" y="855775"/>
                <a:ext cx="1613880" cy="1277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B2F18B-88A9-4BE8-BA84-7B7CF01C3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043" y="750310"/>
            <a:ext cx="9190076" cy="61076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BD05990-1578-4DD4-B3AC-5B3411223D6F}"/>
                  </a:ext>
                </a:extLst>
              </p14:cNvPr>
              <p14:cNvContentPartPr/>
              <p14:nvPr/>
            </p14:nvContentPartPr>
            <p14:xfrm>
              <a:off x="6939633" y="5095"/>
              <a:ext cx="4010400" cy="65377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BD05990-1578-4DD4-B3AC-5B3411223D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21633" y="-12905"/>
                <a:ext cx="4046040" cy="6894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488EAC0-1351-47AD-AE06-FE52CF9817D6}"/>
                  </a:ext>
                </a:extLst>
              </p14:cNvPr>
              <p14:cNvContentPartPr/>
              <p14:nvPr/>
            </p14:nvContentPartPr>
            <p14:xfrm>
              <a:off x="2163873" y="33185"/>
              <a:ext cx="4393440" cy="4982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488EAC0-1351-47AD-AE06-FE52CF9817D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45873" y="15185"/>
                <a:ext cx="4429080" cy="5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21F7319-18AE-4BB3-9790-705C54FDE1F2}"/>
                  </a:ext>
                </a:extLst>
              </p14:cNvPr>
              <p14:cNvContentPartPr/>
              <p14:nvPr/>
            </p14:nvContentPartPr>
            <p14:xfrm>
              <a:off x="10299153" y="788825"/>
              <a:ext cx="1791360" cy="11660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21F7319-18AE-4BB3-9790-705C54FDE1F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281153" y="770825"/>
                <a:ext cx="1827000" cy="12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E2FAABB-823B-4A1B-8396-C2C8C72F891A}"/>
                  </a:ext>
                </a:extLst>
              </p14:cNvPr>
              <p14:cNvContentPartPr/>
              <p14:nvPr/>
            </p14:nvContentPartPr>
            <p14:xfrm>
              <a:off x="2573553" y="5023865"/>
              <a:ext cx="3603960" cy="16707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E2FAABB-823B-4A1B-8396-C2C8C72F891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55553" y="5005865"/>
                <a:ext cx="3639600" cy="170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779CDA7-F121-4E96-B35D-CA68A040AE83}"/>
                  </a:ext>
                </a:extLst>
              </p14:cNvPr>
              <p14:cNvContentPartPr/>
              <p14:nvPr/>
            </p14:nvContentPartPr>
            <p14:xfrm>
              <a:off x="6119193" y="5067785"/>
              <a:ext cx="3321720" cy="16855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779CDA7-F121-4E96-B35D-CA68A040AE8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01193" y="5049785"/>
                <a:ext cx="3357360" cy="172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8E2F41B-C99E-4B05-A5EF-D4D798BEED41}"/>
                  </a:ext>
                </a:extLst>
              </p14:cNvPr>
              <p14:cNvContentPartPr/>
              <p14:nvPr/>
            </p14:nvContentPartPr>
            <p14:xfrm>
              <a:off x="10038873" y="1436105"/>
              <a:ext cx="218160" cy="3092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8E2F41B-C99E-4B05-A5EF-D4D798BEED4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020873" y="1418105"/>
                <a:ext cx="25380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5B11658-5E59-43CE-9192-7115B3D68CE8}"/>
                  </a:ext>
                </a:extLst>
              </p14:cNvPr>
              <p14:cNvContentPartPr/>
              <p14:nvPr/>
            </p14:nvContentPartPr>
            <p14:xfrm>
              <a:off x="10176033" y="1911305"/>
              <a:ext cx="7560" cy="374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5B11658-5E59-43CE-9192-7115B3D68CE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158033" y="1893305"/>
                <a:ext cx="432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BC8B87F-121C-405B-9BB4-3B0EE4BC4DEE}"/>
                  </a:ext>
                </a:extLst>
              </p14:cNvPr>
              <p14:cNvContentPartPr/>
              <p14:nvPr/>
            </p14:nvContentPartPr>
            <p14:xfrm>
              <a:off x="11375553" y="2329985"/>
              <a:ext cx="473400" cy="4449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BC8B87F-121C-405B-9BB4-3B0EE4BC4DE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357553" y="2311985"/>
                <a:ext cx="50904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BBB0BE4-5A52-4E12-9224-8640043A84C5}"/>
                  </a:ext>
                </a:extLst>
              </p14:cNvPr>
              <p14:cNvContentPartPr/>
              <p14:nvPr/>
            </p14:nvContentPartPr>
            <p14:xfrm>
              <a:off x="10968753" y="2369945"/>
              <a:ext cx="225000" cy="3916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BBB0BE4-5A52-4E12-9224-8640043A84C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950753" y="2351945"/>
                <a:ext cx="26064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12E1A29-9B17-436C-BD81-4781A9DE8CB7}"/>
                  </a:ext>
                </a:extLst>
              </p14:cNvPr>
              <p14:cNvContentPartPr/>
              <p14:nvPr/>
            </p14:nvContentPartPr>
            <p14:xfrm>
              <a:off x="10313553" y="2934065"/>
              <a:ext cx="1548360" cy="5616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12E1A29-9B17-436C-BD81-4781A9DE8CB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295553" y="2916065"/>
                <a:ext cx="1584000" cy="59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8001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78A72F7-49F4-4B8C-9412-BD2E6049A5E5}"/>
                  </a:ext>
                </a:extLst>
              </p14:cNvPr>
              <p14:cNvContentPartPr/>
              <p14:nvPr/>
            </p14:nvContentPartPr>
            <p14:xfrm>
              <a:off x="775800" y="329226"/>
              <a:ext cx="3690720" cy="1228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78A72F7-49F4-4B8C-9412-BD2E6049A5E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7800" y="311226"/>
                <a:ext cx="3726360" cy="12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35544F1-2733-41DD-9EA2-CC3714C4535B}"/>
                  </a:ext>
                </a:extLst>
              </p14:cNvPr>
              <p14:cNvContentPartPr/>
              <p14:nvPr/>
            </p14:nvContentPartPr>
            <p14:xfrm>
              <a:off x="1344513" y="1807975"/>
              <a:ext cx="182520" cy="2026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35544F1-2733-41DD-9EA2-CC3714C4535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26513" y="1789975"/>
                <a:ext cx="21816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3B9F0B0-E89B-4415-B1BE-97812C87A4DB}"/>
                  </a:ext>
                </a:extLst>
              </p14:cNvPr>
              <p14:cNvContentPartPr/>
              <p14:nvPr/>
            </p14:nvContentPartPr>
            <p14:xfrm>
              <a:off x="2193753" y="1775215"/>
              <a:ext cx="232920" cy="213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3B9F0B0-E89B-4415-B1BE-97812C87A4D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75753" y="1757215"/>
                <a:ext cx="26856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F29D478-3FE0-4C4C-87D8-7B8B4B3D8B2F}"/>
                  </a:ext>
                </a:extLst>
              </p14:cNvPr>
              <p14:cNvContentPartPr/>
              <p14:nvPr/>
            </p14:nvContentPartPr>
            <p14:xfrm>
              <a:off x="3339633" y="1788535"/>
              <a:ext cx="359280" cy="201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F29D478-3FE0-4C4C-87D8-7B8B4B3D8B2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21633" y="1770535"/>
                <a:ext cx="39492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B417647-3189-4C6C-83D2-FC7963979457}"/>
                  </a:ext>
                </a:extLst>
              </p14:cNvPr>
              <p14:cNvContentPartPr/>
              <p14:nvPr/>
            </p14:nvContentPartPr>
            <p14:xfrm>
              <a:off x="1381233" y="2308375"/>
              <a:ext cx="214920" cy="213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B417647-3189-4C6C-83D2-FC796397945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63233" y="2290375"/>
                <a:ext cx="25056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64CA741-1EE6-498A-933C-D16F3B00B074}"/>
                  </a:ext>
                </a:extLst>
              </p14:cNvPr>
              <p14:cNvContentPartPr/>
              <p14:nvPr/>
            </p14:nvContentPartPr>
            <p14:xfrm>
              <a:off x="2244153" y="2329615"/>
              <a:ext cx="222840" cy="155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64CA741-1EE6-498A-933C-D16F3B00B07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26153" y="2311615"/>
                <a:ext cx="25848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06D0E12-5AB9-407B-A9C7-6949D9F84297}"/>
                  </a:ext>
                </a:extLst>
              </p14:cNvPr>
              <p14:cNvContentPartPr/>
              <p14:nvPr/>
            </p14:nvContentPartPr>
            <p14:xfrm>
              <a:off x="3424593" y="2336815"/>
              <a:ext cx="69120" cy="266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06D0E12-5AB9-407B-A9C7-6949D9F8429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06593" y="2318815"/>
                <a:ext cx="10476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6AF13EA-DDA1-47C6-9202-7AB4FA082459}"/>
                  </a:ext>
                </a:extLst>
              </p14:cNvPr>
              <p14:cNvContentPartPr/>
              <p14:nvPr/>
            </p14:nvContentPartPr>
            <p14:xfrm>
              <a:off x="1415793" y="3124135"/>
              <a:ext cx="247320" cy="198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6AF13EA-DDA1-47C6-9202-7AB4FA08245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97793" y="3106135"/>
                <a:ext cx="28296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347D3A5-7657-495C-B5E9-2AB4C73DB9FA}"/>
                  </a:ext>
                </a:extLst>
              </p14:cNvPr>
              <p14:cNvContentPartPr/>
              <p14:nvPr/>
            </p14:nvContentPartPr>
            <p14:xfrm>
              <a:off x="2393193" y="2947015"/>
              <a:ext cx="73800" cy="331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347D3A5-7657-495C-B5E9-2AB4C73DB9F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75193" y="2929015"/>
                <a:ext cx="10944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C3C96C1-2ECF-4592-9824-DAA1ACBB8CB6}"/>
                  </a:ext>
                </a:extLst>
              </p14:cNvPr>
              <p14:cNvContentPartPr/>
              <p14:nvPr/>
            </p14:nvContentPartPr>
            <p14:xfrm>
              <a:off x="3514593" y="3113695"/>
              <a:ext cx="271080" cy="147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C3C96C1-2ECF-4592-9824-DAA1ACBB8CB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96593" y="3095695"/>
                <a:ext cx="30672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E47B939-2F26-4089-96CA-D6A1A74DCB22}"/>
                  </a:ext>
                </a:extLst>
              </p14:cNvPr>
              <p14:cNvContentPartPr/>
              <p14:nvPr/>
            </p14:nvContentPartPr>
            <p14:xfrm>
              <a:off x="1415793" y="4255146"/>
              <a:ext cx="180000" cy="350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E47B939-2F26-4089-96CA-D6A1A74DCB2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97793" y="4237146"/>
                <a:ext cx="21564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ECE225D-A6B8-4E49-88A1-91113FFACCAB}"/>
                  </a:ext>
                </a:extLst>
              </p14:cNvPr>
              <p14:cNvContentPartPr/>
              <p14:nvPr/>
            </p14:nvContentPartPr>
            <p14:xfrm>
              <a:off x="2406873" y="4323906"/>
              <a:ext cx="191160" cy="1825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ECE225D-A6B8-4E49-88A1-91113FFACCA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88873" y="4305906"/>
                <a:ext cx="22680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A92D83A-8B5D-4829-A613-FBFE348EABC8}"/>
                  </a:ext>
                </a:extLst>
              </p14:cNvPr>
              <p14:cNvContentPartPr/>
              <p14:nvPr/>
            </p14:nvContentPartPr>
            <p14:xfrm>
              <a:off x="3388593" y="4265586"/>
              <a:ext cx="300960" cy="1429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A92D83A-8B5D-4829-A613-FBFE348EABC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70593" y="4247586"/>
                <a:ext cx="33660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14CFD31-7C84-496C-9403-D600C312615A}"/>
                  </a:ext>
                </a:extLst>
              </p14:cNvPr>
              <p14:cNvContentPartPr/>
              <p14:nvPr/>
            </p14:nvContentPartPr>
            <p14:xfrm>
              <a:off x="1680753" y="4949586"/>
              <a:ext cx="151560" cy="354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14CFD31-7C84-496C-9403-D600C312615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662753" y="4931586"/>
                <a:ext cx="18720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BDD8138-DCEF-48F8-8A1E-9F3501D60157}"/>
                  </a:ext>
                </a:extLst>
              </p14:cNvPr>
              <p14:cNvContentPartPr/>
              <p14:nvPr/>
            </p14:nvContentPartPr>
            <p14:xfrm>
              <a:off x="2488233" y="5054706"/>
              <a:ext cx="221760" cy="1598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BDD8138-DCEF-48F8-8A1E-9F3501D6015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70233" y="5036706"/>
                <a:ext cx="2574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5BAFC87-6048-429C-A668-2F3D8AA02CB5}"/>
                  </a:ext>
                </a:extLst>
              </p14:cNvPr>
              <p14:cNvContentPartPr/>
              <p14:nvPr/>
            </p14:nvContentPartPr>
            <p14:xfrm>
              <a:off x="3414873" y="4993146"/>
              <a:ext cx="80640" cy="2934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5BAFC87-6048-429C-A668-2F3D8AA02CB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396873" y="4975146"/>
                <a:ext cx="11628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E0ED14B-B6E2-46D5-AEB5-6F92EF0182B7}"/>
                  </a:ext>
                </a:extLst>
              </p14:cNvPr>
              <p14:cNvContentPartPr/>
              <p14:nvPr/>
            </p14:nvContentPartPr>
            <p14:xfrm>
              <a:off x="1869033" y="5589306"/>
              <a:ext cx="81720" cy="295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E0ED14B-B6E2-46D5-AEB5-6F92EF0182B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851033" y="5571306"/>
                <a:ext cx="11736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9B205C5-5C01-4911-94F2-EC0D0F775D53}"/>
                  </a:ext>
                </a:extLst>
              </p14:cNvPr>
              <p14:cNvContentPartPr/>
              <p14:nvPr/>
            </p14:nvContentPartPr>
            <p14:xfrm>
              <a:off x="2537193" y="5629266"/>
              <a:ext cx="116280" cy="2941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9B205C5-5C01-4911-94F2-EC0D0F775D5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19193" y="5611266"/>
                <a:ext cx="15192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0BC1919-DA0A-4C53-8BF5-6504DD282498}"/>
                  </a:ext>
                </a:extLst>
              </p14:cNvPr>
              <p14:cNvContentPartPr/>
              <p14:nvPr/>
            </p14:nvContentPartPr>
            <p14:xfrm>
              <a:off x="3422073" y="5803866"/>
              <a:ext cx="267840" cy="1587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0BC1919-DA0A-4C53-8BF5-6504DD28249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404073" y="5785866"/>
                <a:ext cx="30348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3D0D373-5998-4366-9748-A08C7BFD34F6}"/>
                  </a:ext>
                </a:extLst>
              </p14:cNvPr>
              <p14:cNvContentPartPr/>
              <p14:nvPr/>
            </p14:nvContentPartPr>
            <p14:xfrm>
              <a:off x="2004753" y="6218586"/>
              <a:ext cx="52560" cy="335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3D0D373-5998-4366-9748-A08C7BFD34F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986753" y="6200586"/>
                <a:ext cx="8820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D4FD225-DD5B-45D8-875A-D3E072F7945B}"/>
                  </a:ext>
                </a:extLst>
              </p14:cNvPr>
              <p14:cNvContentPartPr/>
              <p14:nvPr/>
            </p14:nvContentPartPr>
            <p14:xfrm>
              <a:off x="2679033" y="6255666"/>
              <a:ext cx="33480" cy="326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D4FD225-DD5B-45D8-875A-D3E072F7945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661033" y="6237666"/>
                <a:ext cx="6912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106CF30-95A1-4B79-90AC-8D5DCFDB7DA8}"/>
                  </a:ext>
                </a:extLst>
              </p14:cNvPr>
              <p14:cNvContentPartPr/>
              <p14:nvPr/>
            </p14:nvContentPartPr>
            <p14:xfrm>
              <a:off x="3379233" y="6226866"/>
              <a:ext cx="71280" cy="3416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106CF30-95A1-4B79-90AC-8D5DCFDB7DA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61233" y="6208866"/>
                <a:ext cx="10692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C33B18C-2E1B-4220-A9E5-B09E7BCF9C10}"/>
                  </a:ext>
                </a:extLst>
              </p14:cNvPr>
              <p14:cNvContentPartPr/>
              <p14:nvPr/>
            </p14:nvContentPartPr>
            <p14:xfrm>
              <a:off x="1524873" y="3749815"/>
              <a:ext cx="184680" cy="196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C33B18C-2E1B-4220-A9E5-B09E7BCF9C1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506873" y="3731815"/>
                <a:ext cx="22032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8ADF322-519E-452B-BB8C-D380E2CCF344}"/>
                  </a:ext>
                </a:extLst>
              </p14:cNvPr>
              <p14:cNvContentPartPr/>
              <p14:nvPr/>
            </p14:nvContentPartPr>
            <p14:xfrm>
              <a:off x="2482473" y="3638935"/>
              <a:ext cx="10440" cy="318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8ADF322-519E-452B-BB8C-D380E2CCF34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464473" y="3620935"/>
                <a:ext cx="4608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AF8E41E-0193-4BED-A5E8-D99609BD681C}"/>
                  </a:ext>
                </a:extLst>
              </p14:cNvPr>
              <p14:cNvContentPartPr/>
              <p14:nvPr/>
            </p14:nvContentPartPr>
            <p14:xfrm>
              <a:off x="3568953" y="3596095"/>
              <a:ext cx="20520" cy="3171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AF8E41E-0193-4BED-A5E8-D99609BD681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550953" y="3578095"/>
                <a:ext cx="5616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617441DD-300C-443B-9646-ADD70407550F}"/>
                  </a:ext>
                </a:extLst>
              </p14:cNvPr>
              <p14:cNvContentPartPr/>
              <p14:nvPr/>
            </p14:nvContentPartPr>
            <p14:xfrm>
              <a:off x="1172433" y="869455"/>
              <a:ext cx="459360" cy="3754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17441DD-300C-443B-9646-ADD70407550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154433" y="851455"/>
                <a:ext cx="49500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3D858BF-7F78-4E8E-8239-E9F59C7BDA7E}"/>
                  </a:ext>
                </a:extLst>
              </p14:cNvPr>
              <p14:cNvContentPartPr/>
              <p14:nvPr/>
            </p14:nvContentPartPr>
            <p14:xfrm>
              <a:off x="6176073" y="1669015"/>
              <a:ext cx="262800" cy="7891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3D858BF-7F78-4E8E-8239-E9F59C7BDA7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158073" y="1651015"/>
                <a:ext cx="298440" cy="82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538AFD82-8940-493F-A030-6BF85E6EA510}"/>
                  </a:ext>
                </a:extLst>
              </p14:cNvPr>
              <p14:cNvContentPartPr/>
              <p14:nvPr/>
            </p14:nvContentPartPr>
            <p14:xfrm>
              <a:off x="6980313" y="695215"/>
              <a:ext cx="390600" cy="6296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538AFD82-8940-493F-A030-6BF85E6EA51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962313" y="677215"/>
                <a:ext cx="426240" cy="66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8C9AC82-EA19-43E6-9206-A3732DABB22E}"/>
                  </a:ext>
                </a:extLst>
              </p14:cNvPr>
              <p14:cNvContentPartPr/>
              <p14:nvPr/>
            </p14:nvContentPartPr>
            <p14:xfrm>
              <a:off x="7713633" y="1759375"/>
              <a:ext cx="1459800" cy="4327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8C9AC82-EA19-43E6-9206-A3732DABB22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695633" y="1741375"/>
                <a:ext cx="149544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E9BA654F-DBFC-4AE2-9604-A99FCEBB0F99}"/>
                  </a:ext>
                </a:extLst>
              </p14:cNvPr>
              <p14:cNvContentPartPr/>
              <p14:nvPr/>
            </p14:nvContentPartPr>
            <p14:xfrm>
              <a:off x="10150113" y="2657215"/>
              <a:ext cx="473040" cy="2462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E9BA654F-DBFC-4AE2-9604-A99FCEBB0F9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132113" y="2639215"/>
                <a:ext cx="5086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F9FE3C2C-631B-45DC-9DB9-D1A97E4DC6F5}"/>
                  </a:ext>
                </a:extLst>
              </p14:cNvPr>
              <p14:cNvContentPartPr/>
              <p14:nvPr/>
            </p14:nvContentPartPr>
            <p14:xfrm>
              <a:off x="9800193" y="3090655"/>
              <a:ext cx="684000" cy="3366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F9FE3C2C-631B-45DC-9DB9-D1A97E4DC6F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782193" y="3072655"/>
                <a:ext cx="71964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10B81D38-189D-4563-A197-A45D7FDED491}"/>
                  </a:ext>
                </a:extLst>
              </p14:cNvPr>
              <p14:cNvContentPartPr/>
              <p14:nvPr/>
            </p14:nvContentPartPr>
            <p14:xfrm>
              <a:off x="5717073" y="2881855"/>
              <a:ext cx="3755160" cy="6602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10B81D38-189D-4563-A197-A45D7FDED49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699073" y="2863855"/>
                <a:ext cx="3790800" cy="6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CD36C273-5202-4A58-B510-4BC798D0C706}"/>
                  </a:ext>
                </a:extLst>
              </p14:cNvPr>
              <p14:cNvContentPartPr/>
              <p14:nvPr/>
            </p14:nvContentPartPr>
            <p14:xfrm>
              <a:off x="5928033" y="4495375"/>
              <a:ext cx="216360" cy="2955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CD36C273-5202-4A58-B510-4BC798D0C70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910033" y="4477375"/>
                <a:ext cx="25200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ED297D17-CDBB-4688-B859-7CCD8559B6C0}"/>
                  </a:ext>
                </a:extLst>
              </p14:cNvPr>
              <p14:cNvContentPartPr/>
              <p14:nvPr/>
            </p14:nvContentPartPr>
            <p14:xfrm>
              <a:off x="6480993" y="3957895"/>
              <a:ext cx="388440" cy="4222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ED297D17-CDBB-4688-B859-7CCD8559B6C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462993" y="3939895"/>
                <a:ext cx="424080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E41434C0-FC21-4BF1-96B5-4A8025E69ECF}"/>
                  </a:ext>
                </a:extLst>
              </p14:cNvPr>
              <p14:cNvContentPartPr/>
              <p14:nvPr/>
            </p14:nvContentPartPr>
            <p14:xfrm>
              <a:off x="8305113" y="4118815"/>
              <a:ext cx="686160" cy="5738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E41434C0-FC21-4BF1-96B5-4A8025E69EC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287113" y="4100815"/>
                <a:ext cx="721800" cy="60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532DCED1-2943-4155-9104-724840AB967F}"/>
                  </a:ext>
                </a:extLst>
              </p14:cNvPr>
              <p14:cNvContentPartPr/>
              <p14:nvPr/>
            </p14:nvContentPartPr>
            <p14:xfrm>
              <a:off x="7119633" y="4657015"/>
              <a:ext cx="395640" cy="1501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532DCED1-2943-4155-9104-724840AB967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101633" y="4639015"/>
                <a:ext cx="43128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B2561EE6-8DB1-43C6-9FF2-C4AC3CF75183}"/>
                  </a:ext>
                </a:extLst>
              </p14:cNvPr>
              <p14:cNvContentPartPr/>
              <p14:nvPr/>
            </p14:nvContentPartPr>
            <p14:xfrm>
              <a:off x="5951073" y="4642975"/>
              <a:ext cx="265320" cy="2361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B2561EE6-8DB1-43C6-9FF2-C4AC3CF7518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933073" y="4624975"/>
                <a:ext cx="30096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7E62FC7C-5F37-4C57-9DC1-A4D88BA61545}"/>
                  </a:ext>
                </a:extLst>
              </p14:cNvPr>
              <p14:cNvContentPartPr/>
              <p14:nvPr/>
            </p14:nvContentPartPr>
            <p14:xfrm>
              <a:off x="9733233" y="5172175"/>
              <a:ext cx="1678320" cy="48312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7E62FC7C-5F37-4C57-9DC1-A4D88BA6154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715233" y="5154175"/>
                <a:ext cx="171396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77B17418-57AB-4576-B67D-339958E2CCCA}"/>
                  </a:ext>
                </a:extLst>
              </p14:cNvPr>
              <p14:cNvContentPartPr/>
              <p14:nvPr/>
            </p14:nvContentPartPr>
            <p14:xfrm>
              <a:off x="6272913" y="5182975"/>
              <a:ext cx="2583720" cy="6109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77B17418-57AB-4576-B67D-339958E2CCC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254913" y="5164975"/>
                <a:ext cx="2619360" cy="64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29E47E44-9667-4809-B91E-5D881FEF0C8E}"/>
                  </a:ext>
                </a:extLst>
              </p14:cNvPr>
              <p14:cNvContentPartPr/>
              <p14:nvPr/>
            </p14:nvContentPartPr>
            <p14:xfrm>
              <a:off x="5809233" y="5027815"/>
              <a:ext cx="6144120" cy="97668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29E47E44-9667-4809-B91E-5D881FEF0C8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791233" y="5009815"/>
                <a:ext cx="6179760" cy="101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9281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203CD43-1B95-4547-BD32-5B97E54308D1}"/>
                  </a:ext>
                </a:extLst>
              </p14:cNvPr>
              <p14:cNvContentPartPr/>
              <p14:nvPr/>
            </p14:nvContentPartPr>
            <p14:xfrm>
              <a:off x="1055062" y="288796"/>
              <a:ext cx="2307600" cy="991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203CD43-1B95-4547-BD32-5B97E54308D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062" y="270796"/>
                <a:ext cx="2343240" cy="10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8AAB14C-DFE7-48AD-98AE-B20239020698}"/>
                  </a:ext>
                </a:extLst>
              </p14:cNvPr>
              <p14:cNvContentPartPr/>
              <p14:nvPr/>
            </p14:nvContentPartPr>
            <p14:xfrm>
              <a:off x="1055062" y="1188678"/>
              <a:ext cx="2307600" cy="737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8AAB14C-DFE7-48AD-98AE-B2023902069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7062" y="1170678"/>
                <a:ext cx="2343240" cy="77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7445138-A343-417F-906B-73BB8411F1F4}"/>
                  </a:ext>
                </a:extLst>
              </p14:cNvPr>
              <p14:cNvContentPartPr/>
              <p14:nvPr/>
            </p14:nvContentPartPr>
            <p14:xfrm>
              <a:off x="1055062" y="1654627"/>
              <a:ext cx="2307600" cy="7876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7445138-A343-417F-906B-73BB8411F1F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7062" y="1636627"/>
                <a:ext cx="2343240" cy="82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61A4103-B69C-4984-B918-737299C49777}"/>
                  </a:ext>
                </a:extLst>
              </p14:cNvPr>
              <p14:cNvContentPartPr/>
              <p14:nvPr/>
            </p14:nvContentPartPr>
            <p14:xfrm>
              <a:off x="1055062" y="2300709"/>
              <a:ext cx="2307600" cy="737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61A4103-B69C-4984-B918-737299C4977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7062" y="2282709"/>
                <a:ext cx="2343240" cy="77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8B4686A1-1FE1-41BF-9825-9165EE9A60A0}"/>
                  </a:ext>
                </a:extLst>
              </p14:cNvPr>
              <p14:cNvContentPartPr/>
              <p14:nvPr/>
            </p14:nvContentPartPr>
            <p14:xfrm>
              <a:off x="1686502" y="2825840"/>
              <a:ext cx="811080" cy="6361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8B4686A1-1FE1-41BF-9825-9165EE9A60A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68502" y="2807840"/>
                <a:ext cx="846720" cy="67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EAF0691E-B3DA-4377-B4E7-E6F55BACC83C}"/>
                  </a:ext>
                </a:extLst>
              </p14:cNvPr>
              <p14:cNvContentPartPr/>
              <p14:nvPr/>
            </p14:nvContentPartPr>
            <p14:xfrm>
              <a:off x="1055062" y="3381202"/>
              <a:ext cx="2307600" cy="7372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EAF0691E-B3DA-4377-B4E7-E6F55BACC83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7062" y="3363202"/>
                <a:ext cx="2343240" cy="77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B84CAB2-9D76-497B-A0F5-BF80D87B9B34}"/>
                  </a:ext>
                </a:extLst>
              </p14:cNvPr>
              <p14:cNvContentPartPr/>
              <p14:nvPr/>
            </p14:nvContentPartPr>
            <p14:xfrm>
              <a:off x="1055062" y="3847151"/>
              <a:ext cx="2307600" cy="7876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B84CAB2-9D76-497B-A0F5-BF80D87B9B3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7062" y="3829151"/>
                <a:ext cx="2343240" cy="82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F86A7C8B-3B44-4575-9F80-0A822FCED9B8}"/>
                  </a:ext>
                </a:extLst>
              </p14:cNvPr>
              <p14:cNvContentPartPr/>
              <p14:nvPr/>
            </p14:nvContentPartPr>
            <p14:xfrm>
              <a:off x="1055062" y="4493233"/>
              <a:ext cx="2307600" cy="7372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F86A7C8B-3B44-4575-9F80-0A822FCED9B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7062" y="4475233"/>
                <a:ext cx="2343240" cy="77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6191BB4-CB1F-4E77-8CAF-DFAB7E14DF85}"/>
                  </a:ext>
                </a:extLst>
              </p14:cNvPr>
              <p14:cNvContentPartPr/>
              <p14:nvPr/>
            </p14:nvContentPartPr>
            <p14:xfrm>
              <a:off x="1093953" y="3026935"/>
              <a:ext cx="29160" cy="6030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6191BB4-CB1F-4E77-8CAF-DFAB7E14DF8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75953" y="3008935"/>
                <a:ext cx="64800" cy="63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8B4007D-7C23-44AA-9251-FE59D9BF4157}"/>
                  </a:ext>
                </a:extLst>
              </p14:cNvPr>
              <p14:cNvContentPartPr/>
              <p14:nvPr/>
            </p14:nvContentPartPr>
            <p14:xfrm>
              <a:off x="3174033" y="2921095"/>
              <a:ext cx="75960" cy="6008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8B4007D-7C23-44AA-9251-FE59D9BF415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56033" y="2903095"/>
                <a:ext cx="11160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096518B7-0D2A-4B7B-9B7A-C047D7E1E946}"/>
                  </a:ext>
                </a:extLst>
              </p14:cNvPr>
              <p14:cNvContentPartPr/>
              <p14:nvPr/>
            </p14:nvContentPartPr>
            <p14:xfrm>
              <a:off x="2880633" y="747415"/>
              <a:ext cx="225000" cy="1695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096518B7-0D2A-4B7B-9B7A-C047D7E1E94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62633" y="729415"/>
                <a:ext cx="26064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C23913B1-C860-444F-890F-09D9AFDFA4C2}"/>
                  </a:ext>
                </a:extLst>
              </p14:cNvPr>
              <p14:cNvContentPartPr/>
              <p14:nvPr/>
            </p14:nvContentPartPr>
            <p14:xfrm>
              <a:off x="1962633" y="823015"/>
              <a:ext cx="375480" cy="1958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C23913B1-C860-444F-890F-09D9AFDFA4C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44633" y="805015"/>
                <a:ext cx="41112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0191CEB0-DC0A-47F4-B52B-87E05B978AB4}"/>
                  </a:ext>
                </a:extLst>
              </p14:cNvPr>
              <p14:cNvContentPartPr/>
              <p14:nvPr/>
            </p14:nvContentPartPr>
            <p14:xfrm>
              <a:off x="1316793" y="858295"/>
              <a:ext cx="199080" cy="1940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0191CEB0-DC0A-47F4-B52B-87E05B978AB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98793" y="840295"/>
                <a:ext cx="2347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0348DCF-C46A-4150-BB9A-C9ECEF5A74A9}"/>
                  </a:ext>
                </a:extLst>
              </p14:cNvPr>
              <p14:cNvContentPartPr/>
              <p14:nvPr/>
            </p14:nvContentPartPr>
            <p14:xfrm>
              <a:off x="1353513" y="1500175"/>
              <a:ext cx="219240" cy="2397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0348DCF-C46A-4150-BB9A-C9ECEF5A74A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35513" y="1482175"/>
                <a:ext cx="25488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33F72FB9-E7BD-4FA1-AF46-EDE80A05A897}"/>
                  </a:ext>
                </a:extLst>
              </p14:cNvPr>
              <p14:cNvContentPartPr/>
              <p14:nvPr/>
            </p14:nvContentPartPr>
            <p14:xfrm>
              <a:off x="1861113" y="1527895"/>
              <a:ext cx="288720" cy="1681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33F72FB9-E7BD-4FA1-AF46-EDE80A05A89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43113" y="1509895"/>
                <a:ext cx="3243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4DFCDF64-D015-4BE9-AFBD-3420E34DF6A4}"/>
                  </a:ext>
                </a:extLst>
              </p14:cNvPr>
              <p14:cNvContentPartPr/>
              <p14:nvPr/>
            </p14:nvContentPartPr>
            <p14:xfrm>
              <a:off x="1406073" y="2024695"/>
              <a:ext cx="227520" cy="2350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4DFCDF64-D015-4BE9-AFBD-3420E34DF6A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388073" y="2006695"/>
                <a:ext cx="26316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A2C3014-7633-4C82-85AE-14B3401C07EC}"/>
                  </a:ext>
                </a:extLst>
              </p14:cNvPr>
              <p14:cNvContentPartPr/>
              <p14:nvPr/>
            </p14:nvContentPartPr>
            <p14:xfrm>
              <a:off x="2847513" y="1980055"/>
              <a:ext cx="182520" cy="1774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A2C3014-7633-4C82-85AE-14B3401C07E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829513" y="1962055"/>
                <a:ext cx="21816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63373FE0-3F64-4E3B-9E53-DD36695C9A48}"/>
                  </a:ext>
                </a:extLst>
              </p14:cNvPr>
              <p14:cNvContentPartPr/>
              <p14:nvPr/>
            </p14:nvContentPartPr>
            <p14:xfrm>
              <a:off x="2012313" y="2581255"/>
              <a:ext cx="252720" cy="2026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63373FE0-3F64-4E3B-9E53-DD36695C9A4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94313" y="2563255"/>
                <a:ext cx="28836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003DF309-CE78-4D01-8ACA-E700E144FE86}"/>
                  </a:ext>
                </a:extLst>
              </p14:cNvPr>
              <p14:cNvContentPartPr/>
              <p14:nvPr/>
            </p14:nvContentPartPr>
            <p14:xfrm>
              <a:off x="2844993" y="2578735"/>
              <a:ext cx="236880" cy="1677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003DF309-CE78-4D01-8ACA-E700E144FE8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826993" y="2560735"/>
                <a:ext cx="2725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749B18B0-6CA7-4E5C-85DF-99EB7E9B3F7B}"/>
                  </a:ext>
                </a:extLst>
              </p14:cNvPr>
              <p14:cNvContentPartPr/>
              <p14:nvPr/>
            </p14:nvContentPartPr>
            <p14:xfrm>
              <a:off x="1924833" y="3051055"/>
              <a:ext cx="375840" cy="2944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749B18B0-6CA7-4E5C-85DF-99EB7E9B3F7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906833" y="3033055"/>
                <a:ext cx="41148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A4212270-8147-4995-AA07-5B0B92F83A2F}"/>
                  </a:ext>
                </a:extLst>
              </p14:cNvPr>
              <p14:cNvContentPartPr/>
              <p14:nvPr/>
            </p14:nvContentPartPr>
            <p14:xfrm>
              <a:off x="2835633" y="3569455"/>
              <a:ext cx="305640" cy="2505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A4212270-8147-4995-AA07-5B0B92F83A2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817633" y="3551455"/>
                <a:ext cx="34128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290EE865-D56A-423E-B6CA-DE5D0223C108}"/>
                  </a:ext>
                </a:extLst>
              </p14:cNvPr>
              <p14:cNvContentPartPr/>
              <p14:nvPr/>
            </p14:nvContentPartPr>
            <p14:xfrm>
              <a:off x="1294833" y="4229335"/>
              <a:ext cx="254160" cy="23292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290EE865-D56A-423E-B6CA-DE5D0223C10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276833" y="4211335"/>
                <a:ext cx="28980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AD692499-8174-4BA6-A749-9EBFBB885055}"/>
                  </a:ext>
                </a:extLst>
              </p14:cNvPr>
              <p14:cNvContentPartPr/>
              <p14:nvPr/>
            </p14:nvContentPartPr>
            <p14:xfrm>
              <a:off x="603993" y="758215"/>
              <a:ext cx="187920" cy="3117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AD692499-8174-4BA6-A749-9EBFBB88505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85993" y="740215"/>
                <a:ext cx="22356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2102A8CB-2EF3-4BDA-AB12-317563E7279F}"/>
                  </a:ext>
                </a:extLst>
              </p14:cNvPr>
              <p14:cNvContentPartPr/>
              <p14:nvPr/>
            </p14:nvContentPartPr>
            <p14:xfrm>
              <a:off x="391593" y="1312615"/>
              <a:ext cx="350640" cy="3798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2102A8CB-2EF3-4BDA-AB12-317563E7279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73593" y="1294615"/>
                <a:ext cx="38628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DE1DFC61-EDFC-44E8-A46C-34CB3CF1C44B}"/>
                  </a:ext>
                </a:extLst>
              </p14:cNvPr>
              <p14:cNvContentPartPr/>
              <p14:nvPr/>
            </p14:nvContentPartPr>
            <p14:xfrm>
              <a:off x="300873" y="1910935"/>
              <a:ext cx="596520" cy="15987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DE1DFC61-EDFC-44E8-A46C-34CB3CF1C44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82873" y="1892935"/>
                <a:ext cx="632160" cy="163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71397991-BA38-4859-87A4-FD1DE0BC9240}"/>
                  </a:ext>
                </a:extLst>
              </p14:cNvPr>
              <p14:cNvContentPartPr/>
              <p14:nvPr/>
            </p14:nvContentPartPr>
            <p14:xfrm>
              <a:off x="501393" y="3635335"/>
              <a:ext cx="582120" cy="15192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71397991-BA38-4859-87A4-FD1DE0BC924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3393" y="3617335"/>
                <a:ext cx="617760" cy="155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5D7E98EC-34B6-4AEC-A599-848693274589}"/>
                  </a:ext>
                </a:extLst>
              </p14:cNvPr>
              <p14:cNvContentPartPr/>
              <p14:nvPr/>
            </p14:nvContentPartPr>
            <p14:xfrm>
              <a:off x="4501528" y="145622"/>
              <a:ext cx="2307600" cy="99108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5D7E98EC-34B6-4AEC-A599-84869327458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83528" y="127622"/>
                <a:ext cx="2343240" cy="10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18C82A46-F391-4F7B-993D-4FDE2CEE22F0}"/>
                  </a:ext>
                </a:extLst>
              </p14:cNvPr>
              <p14:cNvContentPartPr/>
              <p14:nvPr/>
            </p14:nvContentPartPr>
            <p14:xfrm>
              <a:off x="4501528" y="1045504"/>
              <a:ext cx="2307600" cy="73728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18C82A46-F391-4F7B-993D-4FDE2CEE22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83528" y="1027504"/>
                <a:ext cx="2343240" cy="77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5A10608B-D901-49A7-993B-EB9F642ED3AB}"/>
                  </a:ext>
                </a:extLst>
              </p14:cNvPr>
              <p14:cNvContentPartPr/>
              <p14:nvPr/>
            </p14:nvContentPartPr>
            <p14:xfrm>
              <a:off x="4501528" y="1511453"/>
              <a:ext cx="2307600" cy="78768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5A10608B-D901-49A7-993B-EB9F642ED3A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83528" y="1493453"/>
                <a:ext cx="2343240" cy="82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0B91CEB6-DD00-4ABE-B7E1-8C6DEED33EE3}"/>
                  </a:ext>
                </a:extLst>
              </p14:cNvPr>
              <p14:cNvContentPartPr/>
              <p14:nvPr/>
            </p14:nvContentPartPr>
            <p14:xfrm>
              <a:off x="4501528" y="2157535"/>
              <a:ext cx="2307600" cy="73728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0B91CEB6-DD00-4ABE-B7E1-8C6DEED33EE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83528" y="2139535"/>
                <a:ext cx="2343240" cy="77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6419B8C2-1258-4035-822B-53767AA9BB36}"/>
                  </a:ext>
                </a:extLst>
              </p14:cNvPr>
              <p14:cNvContentPartPr/>
              <p14:nvPr/>
            </p14:nvContentPartPr>
            <p14:xfrm>
              <a:off x="5132968" y="2682666"/>
              <a:ext cx="811080" cy="63612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6419B8C2-1258-4035-822B-53767AA9BB3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14968" y="2664666"/>
                <a:ext cx="846720" cy="67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BBC7AA50-DE93-43EA-A3CC-D36AA345C7C2}"/>
                  </a:ext>
                </a:extLst>
              </p14:cNvPr>
              <p14:cNvContentPartPr/>
              <p14:nvPr/>
            </p14:nvContentPartPr>
            <p14:xfrm>
              <a:off x="4501528" y="3238028"/>
              <a:ext cx="2307600" cy="73728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BBC7AA50-DE93-43EA-A3CC-D36AA345C7C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83528" y="3220028"/>
                <a:ext cx="2343240" cy="77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BDC2B04D-2D8E-4FE1-92E2-8CE1054A521D}"/>
                  </a:ext>
                </a:extLst>
              </p14:cNvPr>
              <p14:cNvContentPartPr/>
              <p14:nvPr/>
            </p14:nvContentPartPr>
            <p14:xfrm>
              <a:off x="4501528" y="3703977"/>
              <a:ext cx="2307600" cy="78768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BDC2B04D-2D8E-4FE1-92E2-8CE1054A521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83528" y="3685977"/>
                <a:ext cx="2343240" cy="82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6C48AEC7-A39B-4CE9-B86C-B3B1006B424B}"/>
                  </a:ext>
                </a:extLst>
              </p14:cNvPr>
              <p14:cNvContentPartPr/>
              <p14:nvPr/>
            </p14:nvContentPartPr>
            <p14:xfrm>
              <a:off x="4501528" y="4350059"/>
              <a:ext cx="2307600" cy="73728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6C48AEC7-A39B-4CE9-B86C-B3B1006B424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83528" y="4332059"/>
                <a:ext cx="2343240" cy="77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55960930-381D-4C35-BE5E-72410E9BBF94}"/>
                  </a:ext>
                </a:extLst>
              </p14:cNvPr>
              <p14:cNvContentPartPr/>
              <p14:nvPr/>
            </p14:nvContentPartPr>
            <p14:xfrm>
              <a:off x="4540419" y="2883761"/>
              <a:ext cx="29160" cy="60300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55960930-381D-4C35-BE5E-72410E9BBF9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22419" y="2865761"/>
                <a:ext cx="64800" cy="63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533B45A7-5B8B-4E39-89CC-012853D0055E}"/>
                  </a:ext>
                </a:extLst>
              </p14:cNvPr>
              <p14:cNvContentPartPr/>
              <p14:nvPr/>
            </p14:nvContentPartPr>
            <p14:xfrm>
              <a:off x="6620499" y="2777921"/>
              <a:ext cx="75960" cy="6008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533B45A7-5B8B-4E39-89CC-012853D0055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02499" y="2759921"/>
                <a:ext cx="11160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AE9F1AEE-77D3-4B3F-B731-AE36C635F7F7}"/>
                  </a:ext>
                </a:extLst>
              </p14:cNvPr>
              <p14:cNvContentPartPr/>
              <p14:nvPr/>
            </p14:nvContentPartPr>
            <p14:xfrm>
              <a:off x="6327099" y="604241"/>
              <a:ext cx="225000" cy="16956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AE9F1AEE-77D3-4B3F-B731-AE36C635F7F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09099" y="586241"/>
                <a:ext cx="26064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456E68A6-6FE4-419D-8DBA-07C8D67251A1}"/>
                  </a:ext>
                </a:extLst>
              </p14:cNvPr>
              <p14:cNvContentPartPr/>
              <p14:nvPr/>
            </p14:nvContentPartPr>
            <p14:xfrm>
              <a:off x="5409099" y="679841"/>
              <a:ext cx="375480" cy="19584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456E68A6-6FE4-419D-8DBA-07C8D67251A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91099" y="661841"/>
                <a:ext cx="41112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20F72FCC-C0D8-4027-86D3-18D2ADB8657E}"/>
                  </a:ext>
                </a:extLst>
              </p14:cNvPr>
              <p14:cNvContentPartPr/>
              <p14:nvPr/>
            </p14:nvContentPartPr>
            <p14:xfrm>
              <a:off x="4763259" y="715121"/>
              <a:ext cx="199080" cy="19404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20F72FCC-C0D8-4027-86D3-18D2ADB8657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45259" y="697121"/>
                <a:ext cx="2347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4E89391C-87A8-4EA8-86BB-F2D63A345598}"/>
                  </a:ext>
                </a:extLst>
              </p14:cNvPr>
              <p14:cNvContentPartPr/>
              <p14:nvPr/>
            </p14:nvContentPartPr>
            <p14:xfrm>
              <a:off x="4799979" y="1357001"/>
              <a:ext cx="219240" cy="2397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4E89391C-87A8-4EA8-86BB-F2D63A34559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781979" y="1339001"/>
                <a:ext cx="25488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85D8939D-39C6-4C68-9C2A-8870A8722111}"/>
                  </a:ext>
                </a:extLst>
              </p14:cNvPr>
              <p14:cNvContentPartPr/>
              <p14:nvPr/>
            </p14:nvContentPartPr>
            <p14:xfrm>
              <a:off x="5307579" y="1384721"/>
              <a:ext cx="288720" cy="16812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85D8939D-39C6-4C68-9C2A-8870A872211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89579" y="1366721"/>
                <a:ext cx="3243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5F3AD91A-DEB2-4FE6-9FF4-EFCAC6AEC652}"/>
                  </a:ext>
                </a:extLst>
              </p14:cNvPr>
              <p14:cNvContentPartPr/>
              <p14:nvPr/>
            </p14:nvContentPartPr>
            <p14:xfrm>
              <a:off x="4852539" y="1881521"/>
              <a:ext cx="227520" cy="23508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5F3AD91A-DEB2-4FE6-9FF4-EFCAC6AEC65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834539" y="1863521"/>
                <a:ext cx="26316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8ADEF7C2-7F68-4EA5-B242-7AE424330C3A}"/>
                  </a:ext>
                </a:extLst>
              </p14:cNvPr>
              <p14:cNvContentPartPr/>
              <p14:nvPr/>
            </p14:nvContentPartPr>
            <p14:xfrm>
              <a:off x="6293979" y="1836881"/>
              <a:ext cx="182520" cy="17748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8ADEF7C2-7F68-4EA5-B242-7AE424330C3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275979" y="1818881"/>
                <a:ext cx="21816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01FC4595-F1CE-4378-B12D-5A17607481A8}"/>
                  </a:ext>
                </a:extLst>
              </p14:cNvPr>
              <p14:cNvContentPartPr/>
              <p14:nvPr/>
            </p14:nvContentPartPr>
            <p14:xfrm>
              <a:off x="5458779" y="2438081"/>
              <a:ext cx="252720" cy="20268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01FC4595-F1CE-4378-B12D-5A17607481A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440779" y="2420081"/>
                <a:ext cx="28836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C3E63DE2-6F5B-45CA-9EFD-C7687E24519E}"/>
                  </a:ext>
                </a:extLst>
              </p14:cNvPr>
              <p14:cNvContentPartPr/>
              <p14:nvPr/>
            </p14:nvContentPartPr>
            <p14:xfrm>
              <a:off x="6291459" y="2435561"/>
              <a:ext cx="236880" cy="16776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C3E63DE2-6F5B-45CA-9EFD-C7687E24519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273459" y="2417561"/>
                <a:ext cx="2725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E7D425C2-C4B8-4CEC-A18C-16C38194FEB6}"/>
                  </a:ext>
                </a:extLst>
              </p14:cNvPr>
              <p14:cNvContentPartPr/>
              <p14:nvPr/>
            </p14:nvContentPartPr>
            <p14:xfrm>
              <a:off x="5371299" y="2907881"/>
              <a:ext cx="375840" cy="29448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E7D425C2-C4B8-4CEC-A18C-16C38194FEB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53299" y="2889881"/>
                <a:ext cx="41148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F2BA531A-9346-4EF5-AD61-F9EB3F308E27}"/>
                  </a:ext>
                </a:extLst>
              </p14:cNvPr>
              <p14:cNvContentPartPr/>
              <p14:nvPr/>
            </p14:nvContentPartPr>
            <p14:xfrm>
              <a:off x="6282099" y="3426281"/>
              <a:ext cx="305640" cy="25056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F2BA531A-9346-4EF5-AD61-F9EB3F308E2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264099" y="3408281"/>
                <a:ext cx="34128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7D263241-F57F-469A-A778-F4F92D0594AA}"/>
                  </a:ext>
                </a:extLst>
              </p14:cNvPr>
              <p14:cNvContentPartPr/>
              <p14:nvPr/>
            </p14:nvContentPartPr>
            <p14:xfrm>
              <a:off x="4741299" y="4086161"/>
              <a:ext cx="254160" cy="23292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7D263241-F57F-469A-A778-F4F92D0594A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723299" y="4068161"/>
                <a:ext cx="28980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A7CB5356-F053-43EE-9E16-94F8D72F6B53}"/>
                  </a:ext>
                </a:extLst>
              </p14:cNvPr>
              <p14:cNvContentPartPr/>
              <p14:nvPr/>
            </p14:nvContentPartPr>
            <p14:xfrm>
              <a:off x="4050459" y="615041"/>
              <a:ext cx="187920" cy="3117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A7CB5356-F053-43EE-9E16-94F8D72F6B5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032459" y="597041"/>
                <a:ext cx="22356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9636E275-ED55-4C38-B5B4-57C5D3B54938}"/>
                  </a:ext>
                </a:extLst>
              </p14:cNvPr>
              <p14:cNvContentPartPr/>
              <p14:nvPr/>
            </p14:nvContentPartPr>
            <p14:xfrm>
              <a:off x="3838059" y="1169441"/>
              <a:ext cx="350640" cy="37980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9636E275-ED55-4C38-B5B4-57C5D3B5493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820059" y="1151441"/>
                <a:ext cx="38628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BB76E430-1774-47E9-AD5D-405A6FAA8401}"/>
                  </a:ext>
                </a:extLst>
              </p14:cNvPr>
              <p14:cNvContentPartPr/>
              <p14:nvPr/>
            </p14:nvContentPartPr>
            <p14:xfrm>
              <a:off x="3747339" y="1767761"/>
              <a:ext cx="596520" cy="15987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BB76E430-1774-47E9-AD5D-405A6FAA840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29339" y="1749761"/>
                <a:ext cx="632160" cy="163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AE605BD6-A285-41A8-8738-0FD7CD7224E6}"/>
                  </a:ext>
                </a:extLst>
              </p14:cNvPr>
              <p14:cNvContentPartPr/>
              <p14:nvPr/>
            </p14:nvContentPartPr>
            <p14:xfrm>
              <a:off x="3947859" y="3492161"/>
              <a:ext cx="582120" cy="151920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AE605BD6-A285-41A8-8738-0FD7CD7224E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929859" y="3474161"/>
                <a:ext cx="617760" cy="155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916C8B66-2D06-4474-A106-B672755CD789}"/>
                  </a:ext>
                </a:extLst>
              </p14:cNvPr>
              <p14:cNvContentPartPr/>
              <p14:nvPr/>
            </p14:nvContentPartPr>
            <p14:xfrm>
              <a:off x="8478327" y="-10974"/>
              <a:ext cx="2307600" cy="99108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916C8B66-2D06-4474-A106-B672755CD78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60327" y="-28974"/>
                <a:ext cx="2343240" cy="10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5C162A32-BA13-4B08-84CA-A9B35B743967}"/>
                  </a:ext>
                </a:extLst>
              </p14:cNvPr>
              <p14:cNvContentPartPr/>
              <p14:nvPr/>
            </p14:nvContentPartPr>
            <p14:xfrm>
              <a:off x="8478327" y="888908"/>
              <a:ext cx="2307600" cy="73728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5C162A32-BA13-4B08-84CA-A9B35B74396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60327" y="870908"/>
                <a:ext cx="2343240" cy="77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19F4F96E-4115-412E-A31D-8B7F82F27344}"/>
                  </a:ext>
                </a:extLst>
              </p14:cNvPr>
              <p14:cNvContentPartPr/>
              <p14:nvPr/>
            </p14:nvContentPartPr>
            <p14:xfrm>
              <a:off x="8478327" y="1354857"/>
              <a:ext cx="2307600" cy="78768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19F4F96E-4115-412E-A31D-8B7F82F2734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60327" y="1336857"/>
                <a:ext cx="2343240" cy="82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3F8A31E0-4649-4EC5-9CC9-6BD74A7AFCB2}"/>
                  </a:ext>
                </a:extLst>
              </p14:cNvPr>
              <p14:cNvContentPartPr/>
              <p14:nvPr/>
            </p14:nvContentPartPr>
            <p14:xfrm>
              <a:off x="8478327" y="2000939"/>
              <a:ext cx="2307600" cy="73728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3F8A31E0-4649-4EC5-9CC9-6BD74A7AFCB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60327" y="1982939"/>
                <a:ext cx="2343240" cy="77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FBAFC260-FC2D-40C5-AE8E-595D9E1FA080}"/>
                  </a:ext>
                </a:extLst>
              </p14:cNvPr>
              <p14:cNvContentPartPr/>
              <p14:nvPr/>
            </p14:nvContentPartPr>
            <p14:xfrm>
              <a:off x="9109767" y="2526070"/>
              <a:ext cx="811080" cy="63612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FBAFC260-FC2D-40C5-AE8E-595D9E1FA08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091767" y="2508070"/>
                <a:ext cx="846720" cy="67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84A5D077-60E2-460A-9965-1391C2FC503E}"/>
                  </a:ext>
                </a:extLst>
              </p14:cNvPr>
              <p14:cNvContentPartPr/>
              <p14:nvPr/>
            </p14:nvContentPartPr>
            <p14:xfrm>
              <a:off x="8478327" y="3081432"/>
              <a:ext cx="2307600" cy="7372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84A5D077-60E2-460A-9965-1391C2FC503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60327" y="3063432"/>
                <a:ext cx="2343240" cy="77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C1FDF86A-7E5A-4123-AC3F-CE3444FDFC79}"/>
                  </a:ext>
                </a:extLst>
              </p14:cNvPr>
              <p14:cNvContentPartPr/>
              <p14:nvPr/>
            </p14:nvContentPartPr>
            <p14:xfrm>
              <a:off x="8478327" y="3547381"/>
              <a:ext cx="2307600" cy="78768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C1FDF86A-7E5A-4123-AC3F-CE3444FDFC7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60327" y="3529381"/>
                <a:ext cx="2343240" cy="82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0D9C2120-C87E-4262-B09E-9BA97F8F363E}"/>
                  </a:ext>
                </a:extLst>
              </p14:cNvPr>
              <p14:cNvContentPartPr/>
              <p14:nvPr/>
            </p14:nvContentPartPr>
            <p14:xfrm>
              <a:off x="8478327" y="4193463"/>
              <a:ext cx="2307600" cy="73728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0D9C2120-C87E-4262-B09E-9BA97F8F363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60327" y="4175463"/>
                <a:ext cx="2343240" cy="77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906BD0DF-D935-4AAC-9090-27E572EBC875}"/>
                  </a:ext>
                </a:extLst>
              </p14:cNvPr>
              <p14:cNvContentPartPr/>
              <p14:nvPr/>
            </p14:nvContentPartPr>
            <p14:xfrm>
              <a:off x="8517218" y="2727165"/>
              <a:ext cx="29160" cy="60300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906BD0DF-D935-4AAC-9090-27E572EBC87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499218" y="2709165"/>
                <a:ext cx="64800" cy="63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868A8E6D-1FA5-40B3-B0A2-1DF68C67E884}"/>
                  </a:ext>
                </a:extLst>
              </p14:cNvPr>
              <p14:cNvContentPartPr/>
              <p14:nvPr/>
            </p14:nvContentPartPr>
            <p14:xfrm>
              <a:off x="10597298" y="2621325"/>
              <a:ext cx="75960" cy="60084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868A8E6D-1FA5-40B3-B0A2-1DF68C67E88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579298" y="2603325"/>
                <a:ext cx="11160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433E6B9A-7D8D-4651-BC90-4EF0ECBB1FB8}"/>
                  </a:ext>
                </a:extLst>
              </p14:cNvPr>
              <p14:cNvContentPartPr/>
              <p14:nvPr/>
            </p14:nvContentPartPr>
            <p14:xfrm>
              <a:off x="10303898" y="447645"/>
              <a:ext cx="225000" cy="1695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433E6B9A-7D8D-4651-BC90-4EF0ECBB1FB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285898" y="429645"/>
                <a:ext cx="26064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B22E30A3-6B06-468E-B89F-16DC4FE27F4C}"/>
                  </a:ext>
                </a:extLst>
              </p14:cNvPr>
              <p14:cNvContentPartPr/>
              <p14:nvPr/>
            </p14:nvContentPartPr>
            <p14:xfrm>
              <a:off x="9385898" y="523245"/>
              <a:ext cx="375480" cy="19584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B22E30A3-6B06-468E-B89F-16DC4FE27F4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367898" y="505245"/>
                <a:ext cx="41112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811E7F4A-06B1-4639-9046-BBABA0811283}"/>
                  </a:ext>
                </a:extLst>
              </p14:cNvPr>
              <p14:cNvContentPartPr/>
              <p14:nvPr/>
            </p14:nvContentPartPr>
            <p14:xfrm>
              <a:off x="8740058" y="558525"/>
              <a:ext cx="199080" cy="19404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811E7F4A-06B1-4639-9046-BBABA081128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722058" y="540525"/>
                <a:ext cx="2347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4007A202-7151-451C-AC51-6CD4D033B04D}"/>
                  </a:ext>
                </a:extLst>
              </p14:cNvPr>
              <p14:cNvContentPartPr/>
              <p14:nvPr/>
            </p14:nvContentPartPr>
            <p14:xfrm>
              <a:off x="8776778" y="1200405"/>
              <a:ext cx="219240" cy="2397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4007A202-7151-451C-AC51-6CD4D033B04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758778" y="1182405"/>
                <a:ext cx="25488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2FECD096-C3F2-4930-8D62-BB25C3233D1C}"/>
                  </a:ext>
                </a:extLst>
              </p14:cNvPr>
              <p14:cNvContentPartPr/>
              <p14:nvPr/>
            </p14:nvContentPartPr>
            <p14:xfrm>
              <a:off x="9284378" y="1228125"/>
              <a:ext cx="288720" cy="16812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2FECD096-C3F2-4930-8D62-BB25C3233D1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266378" y="1210125"/>
                <a:ext cx="3243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4E5330ED-EAC7-4817-A4A0-9F1785368049}"/>
                  </a:ext>
                </a:extLst>
              </p14:cNvPr>
              <p14:cNvContentPartPr/>
              <p14:nvPr/>
            </p14:nvContentPartPr>
            <p14:xfrm>
              <a:off x="8829338" y="1724925"/>
              <a:ext cx="227520" cy="23508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4E5330ED-EAC7-4817-A4A0-9F178536804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811338" y="1706925"/>
                <a:ext cx="26316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41B83E22-A1BF-4CB7-A813-275422081051}"/>
                  </a:ext>
                </a:extLst>
              </p14:cNvPr>
              <p14:cNvContentPartPr/>
              <p14:nvPr/>
            </p14:nvContentPartPr>
            <p14:xfrm>
              <a:off x="10270778" y="1680285"/>
              <a:ext cx="182520" cy="17748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41B83E22-A1BF-4CB7-A813-27542208105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252778" y="1662285"/>
                <a:ext cx="21816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A0C85333-8B98-4C91-893D-886311385BC5}"/>
                  </a:ext>
                </a:extLst>
              </p14:cNvPr>
              <p14:cNvContentPartPr/>
              <p14:nvPr/>
            </p14:nvContentPartPr>
            <p14:xfrm>
              <a:off x="9435578" y="2281485"/>
              <a:ext cx="252720" cy="20268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A0C85333-8B98-4C91-893D-886311385BC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417578" y="2263485"/>
                <a:ext cx="28836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8AB9AEE5-36D8-4A20-AD8E-CBAAEBB06188}"/>
                  </a:ext>
                </a:extLst>
              </p14:cNvPr>
              <p14:cNvContentPartPr/>
              <p14:nvPr/>
            </p14:nvContentPartPr>
            <p14:xfrm>
              <a:off x="10268258" y="2278965"/>
              <a:ext cx="236880" cy="16776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8AB9AEE5-36D8-4A20-AD8E-CBAAEBB0618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250258" y="2260965"/>
                <a:ext cx="2725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D22FD7C9-E34E-4170-9DA1-AF878133F878}"/>
                  </a:ext>
                </a:extLst>
              </p14:cNvPr>
              <p14:cNvContentPartPr/>
              <p14:nvPr/>
            </p14:nvContentPartPr>
            <p14:xfrm>
              <a:off x="9348098" y="2751285"/>
              <a:ext cx="375840" cy="29448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D22FD7C9-E34E-4170-9DA1-AF878133F87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330098" y="2733285"/>
                <a:ext cx="41148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56A79AEF-0687-4E9C-8DC3-ED5CA824332A}"/>
                  </a:ext>
                </a:extLst>
              </p14:cNvPr>
              <p14:cNvContentPartPr/>
              <p14:nvPr/>
            </p14:nvContentPartPr>
            <p14:xfrm>
              <a:off x="10258898" y="3269685"/>
              <a:ext cx="305640" cy="25056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56A79AEF-0687-4E9C-8DC3-ED5CA824332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240898" y="3251685"/>
                <a:ext cx="34128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C380F9AF-4649-4BB5-B648-68B1DD8EE463}"/>
                  </a:ext>
                </a:extLst>
              </p14:cNvPr>
              <p14:cNvContentPartPr/>
              <p14:nvPr/>
            </p14:nvContentPartPr>
            <p14:xfrm>
              <a:off x="8718098" y="3929565"/>
              <a:ext cx="254160" cy="23292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C380F9AF-4649-4BB5-B648-68B1DD8EE46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700098" y="3911565"/>
                <a:ext cx="28980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AB20E882-2C96-45CF-AD4A-4ADB8F9A17B2}"/>
                  </a:ext>
                </a:extLst>
              </p14:cNvPr>
              <p14:cNvContentPartPr/>
              <p14:nvPr/>
            </p14:nvContentPartPr>
            <p14:xfrm>
              <a:off x="8027258" y="458445"/>
              <a:ext cx="187920" cy="31176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AB20E882-2C96-45CF-AD4A-4ADB8F9A17B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009258" y="440445"/>
                <a:ext cx="22356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CC94FFA7-C41C-4478-A864-AEDAF1AB7A85}"/>
                  </a:ext>
                </a:extLst>
              </p14:cNvPr>
              <p14:cNvContentPartPr/>
              <p14:nvPr/>
            </p14:nvContentPartPr>
            <p14:xfrm>
              <a:off x="7814858" y="1012845"/>
              <a:ext cx="350640" cy="37980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CC94FFA7-C41C-4478-A864-AEDAF1AB7A8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796858" y="994845"/>
                <a:ext cx="38628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5ED0D295-5B48-4937-B563-4100CB930D8B}"/>
                  </a:ext>
                </a:extLst>
              </p14:cNvPr>
              <p14:cNvContentPartPr/>
              <p14:nvPr/>
            </p14:nvContentPartPr>
            <p14:xfrm>
              <a:off x="7724138" y="1611165"/>
              <a:ext cx="596520" cy="159876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5ED0D295-5B48-4937-B563-4100CB930D8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706138" y="1593165"/>
                <a:ext cx="632160" cy="163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08AE94FD-17B4-4C8A-A5BC-B51CDC23321C}"/>
                  </a:ext>
                </a:extLst>
              </p14:cNvPr>
              <p14:cNvContentPartPr/>
              <p14:nvPr/>
            </p14:nvContentPartPr>
            <p14:xfrm>
              <a:off x="7924658" y="3335565"/>
              <a:ext cx="582120" cy="151920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08AE94FD-17B4-4C8A-A5BC-B51CDC23321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906658" y="3317565"/>
                <a:ext cx="617760" cy="155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6E15B191-C94D-4737-9516-A255FB9B1A9A}"/>
                  </a:ext>
                </a:extLst>
              </p14:cNvPr>
              <p14:cNvContentPartPr/>
              <p14:nvPr/>
            </p14:nvContentPartPr>
            <p14:xfrm>
              <a:off x="1269633" y="807185"/>
              <a:ext cx="199080" cy="3456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6E15B191-C94D-4737-9516-A255FB9B1A9A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224633" y="717185"/>
                <a:ext cx="28872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9097D263-33D3-4D96-8C52-132F5DAE80C2}"/>
                  </a:ext>
                </a:extLst>
              </p14:cNvPr>
              <p14:cNvContentPartPr/>
              <p14:nvPr/>
            </p14:nvContentPartPr>
            <p14:xfrm>
              <a:off x="1191513" y="1412345"/>
              <a:ext cx="239400" cy="10440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9097D263-33D3-4D96-8C52-132F5DAE80C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146513" y="1322345"/>
                <a:ext cx="32904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19599D75-B946-4A3E-8DA1-6B7A7BAE0F75}"/>
                  </a:ext>
                </a:extLst>
              </p14:cNvPr>
              <p14:cNvContentPartPr/>
              <p14:nvPr/>
            </p14:nvContentPartPr>
            <p14:xfrm>
              <a:off x="1219953" y="2053505"/>
              <a:ext cx="217800" cy="4752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19599D75-B946-4A3E-8DA1-6B7A7BAE0F7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174953" y="1963505"/>
                <a:ext cx="30744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CFDFF05E-E27F-465A-AFFA-68E4B86AC729}"/>
                  </a:ext>
                </a:extLst>
              </p14:cNvPr>
              <p14:cNvContentPartPr/>
              <p14:nvPr/>
            </p14:nvContentPartPr>
            <p14:xfrm>
              <a:off x="1255233" y="2658665"/>
              <a:ext cx="218160" cy="10692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CFDFF05E-E27F-465A-AFFA-68E4B86AC729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210233" y="2568665"/>
                <a:ext cx="30780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2EA27EA6-5306-4F89-B199-A59723E26C5D}"/>
                  </a:ext>
                </a:extLst>
              </p14:cNvPr>
              <p14:cNvContentPartPr/>
              <p14:nvPr/>
            </p14:nvContentPartPr>
            <p14:xfrm>
              <a:off x="1250553" y="3160145"/>
              <a:ext cx="161280" cy="2844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2EA27EA6-5306-4F89-B199-A59723E26C5D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205553" y="3070145"/>
                <a:ext cx="2509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E36B376F-4BD0-414E-BC57-74DFA720359D}"/>
                  </a:ext>
                </a:extLst>
              </p14:cNvPr>
              <p14:cNvContentPartPr/>
              <p14:nvPr/>
            </p14:nvContentPartPr>
            <p14:xfrm>
              <a:off x="1298073" y="3632105"/>
              <a:ext cx="196560" cy="4464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E36B376F-4BD0-414E-BC57-74DFA720359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253073" y="3542105"/>
                <a:ext cx="28620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3712A131-28AA-4910-B136-540A58921872}"/>
                  </a:ext>
                </a:extLst>
              </p14:cNvPr>
              <p14:cNvContentPartPr/>
              <p14:nvPr/>
            </p14:nvContentPartPr>
            <p14:xfrm>
              <a:off x="1259913" y="4127105"/>
              <a:ext cx="182520" cy="4032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3712A131-28AA-4910-B136-540A58921872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214913" y="4037105"/>
                <a:ext cx="27216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86CB1ABE-917C-4A58-8EEB-E521DFE5B003}"/>
                  </a:ext>
                </a:extLst>
              </p14:cNvPr>
              <p14:cNvContentPartPr/>
              <p14:nvPr/>
            </p14:nvContentPartPr>
            <p14:xfrm>
              <a:off x="1281513" y="4801385"/>
              <a:ext cx="184680" cy="9468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86CB1ABE-917C-4A58-8EEB-E521DFE5B003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236513" y="4711385"/>
                <a:ext cx="27432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4C19A554-D4B8-4E4A-818C-B3BC1839A339}"/>
                  </a:ext>
                </a:extLst>
              </p14:cNvPr>
              <p14:cNvContentPartPr/>
              <p14:nvPr/>
            </p14:nvContentPartPr>
            <p14:xfrm>
              <a:off x="5750193" y="613865"/>
              <a:ext cx="120240" cy="3240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4C19A554-D4B8-4E4A-818C-B3BC1839A339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705193" y="523865"/>
                <a:ext cx="20988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E8108F9A-6FAF-4678-BEAF-D66202E862F4}"/>
                  </a:ext>
                </a:extLst>
              </p14:cNvPr>
              <p14:cNvContentPartPr/>
              <p14:nvPr/>
            </p14:nvContentPartPr>
            <p14:xfrm>
              <a:off x="5610513" y="1323065"/>
              <a:ext cx="163440" cy="2160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E8108F9A-6FAF-4678-BEAF-D66202E862F4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565513" y="1233065"/>
                <a:ext cx="25308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87D6BCCF-9D74-4B6B-9AEF-6779DD235DB3}"/>
                  </a:ext>
                </a:extLst>
              </p14:cNvPr>
              <p14:cNvContentPartPr/>
              <p14:nvPr/>
            </p14:nvContentPartPr>
            <p14:xfrm>
              <a:off x="5676753" y="1814105"/>
              <a:ext cx="151920" cy="3348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87D6BCCF-9D74-4B6B-9AEF-6779DD235DB3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631753" y="1724105"/>
                <a:ext cx="24156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A01F02BA-1C53-41C9-AD7F-78A3BB88F5D2}"/>
                  </a:ext>
                </a:extLst>
              </p14:cNvPr>
              <p14:cNvContentPartPr/>
              <p14:nvPr/>
            </p14:nvContentPartPr>
            <p14:xfrm>
              <a:off x="5702673" y="2315585"/>
              <a:ext cx="192240" cy="2772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A01F02BA-1C53-41C9-AD7F-78A3BB88F5D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657673" y="2225585"/>
                <a:ext cx="2818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2B745AB3-A901-4891-8A99-905DAA452B67}"/>
                  </a:ext>
                </a:extLst>
              </p14:cNvPr>
              <p14:cNvContentPartPr/>
              <p14:nvPr/>
            </p14:nvContentPartPr>
            <p14:xfrm>
              <a:off x="5690793" y="2874305"/>
              <a:ext cx="175680" cy="4392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2B745AB3-A901-4891-8A99-905DAA452B67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645793" y="2784305"/>
                <a:ext cx="26532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55C68D81-D4D1-4E91-B012-E94D2A3ED43B}"/>
                  </a:ext>
                </a:extLst>
              </p14:cNvPr>
              <p14:cNvContentPartPr/>
              <p14:nvPr/>
            </p14:nvContentPartPr>
            <p14:xfrm>
              <a:off x="5683953" y="3488825"/>
              <a:ext cx="175320" cy="5616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55C68D81-D4D1-4E91-B012-E94D2A3ED43B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638953" y="3398825"/>
                <a:ext cx="26496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CF216610-6E49-42A5-BB4B-28D63E88EB33}"/>
                  </a:ext>
                </a:extLst>
              </p14:cNvPr>
              <p14:cNvContentPartPr/>
              <p14:nvPr/>
            </p14:nvContentPartPr>
            <p14:xfrm>
              <a:off x="5717073" y="3998225"/>
              <a:ext cx="120960" cy="7056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CF216610-6E49-42A5-BB4B-28D63E88EB3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672073" y="3908225"/>
                <a:ext cx="21060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30595E93-983C-4EE1-997E-993B7986FEA0}"/>
                  </a:ext>
                </a:extLst>
              </p14:cNvPr>
              <p14:cNvContentPartPr/>
              <p14:nvPr/>
            </p14:nvContentPartPr>
            <p14:xfrm>
              <a:off x="5667393" y="4792025"/>
              <a:ext cx="168120" cy="5508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30595E93-983C-4EE1-997E-993B7986FEA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622393" y="4702025"/>
                <a:ext cx="25776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7B587947-D53B-45FB-BA2C-95A05E0865AD}"/>
                  </a:ext>
                </a:extLst>
              </p14:cNvPr>
              <p14:cNvContentPartPr/>
              <p14:nvPr/>
            </p14:nvContentPartPr>
            <p14:xfrm>
              <a:off x="10133553" y="416225"/>
              <a:ext cx="213480" cy="3780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7B587947-D53B-45FB-BA2C-95A05E0865AD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0088553" y="326225"/>
                <a:ext cx="30312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0DCD9565-78CF-4F6F-944A-559940FBC9CB}"/>
                  </a:ext>
                </a:extLst>
              </p14:cNvPr>
              <p14:cNvContentPartPr/>
              <p14:nvPr/>
            </p14:nvContentPartPr>
            <p14:xfrm>
              <a:off x="10131393" y="967025"/>
              <a:ext cx="232200" cy="4752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0DCD9565-78CF-4F6F-944A-559940FBC9CB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0086393" y="877025"/>
                <a:ext cx="32184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690CC18A-6DD7-4504-9949-0B97AC53C9A0}"/>
                  </a:ext>
                </a:extLst>
              </p14:cNvPr>
              <p14:cNvContentPartPr/>
              <p14:nvPr/>
            </p14:nvContentPartPr>
            <p14:xfrm>
              <a:off x="10065153" y="1629425"/>
              <a:ext cx="201240" cy="1872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690CC18A-6DD7-4504-9949-0B97AC53C9A0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0020153" y="1539425"/>
                <a:ext cx="29088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46DE5D9D-F374-4334-B017-EDC44B85CCD6}"/>
                  </a:ext>
                </a:extLst>
              </p14:cNvPr>
              <p14:cNvContentPartPr/>
              <p14:nvPr/>
            </p14:nvContentPartPr>
            <p14:xfrm>
              <a:off x="10100433" y="2202545"/>
              <a:ext cx="177840" cy="1368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46DE5D9D-F374-4334-B017-EDC44B85CCD6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0055433" y="2112545"/>
                <a:ext cx="2674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1CF82C16-0058-4C46-A467-3B51C48068AA}"/>
                  </a:ext>
                </a:extLst>
              </p14:cNvPr>
              <p14:cNvContentPartPr/>
              <p14:nvPr/>
            </p14:nvContentPartPr>
            <p14:xfrm>
              <a:off x="10137153" y="2801225"/>
              <a:ext cx="162360" cy="7200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1CF82C16-0058-4C46-A467-3B51C48068AA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0092153" y="2711225"/>
                <a:ext cx="25200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B6E16635-77DF-45F8-9396-B748BC7914EC}"/>
                  </a:ext>
                </a:extLst>
              </p14:cNvPr>
              <p14:cNvContentPartPr/>
              <p14:nvPr/>
            </p14:nvContentPartPr>
            <p14:xfrm>
              <a:off x="10131393" y="3227825"/>
              <a:ext cx="165960" cy="3636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B6E16635-77DF-45F8-9396-B748BC7914EC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0086393" y="3137825"/>
                <a:ext cx="2556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D0FE2297-2A61-476D-A615-BA2209DF3FE6}"/>
                  </a:ext>
                </a:extLst>
              </p14:cNvPr>
              <p14:cNvContentPartPr/>
              <p14:nvPr/>
            </p14:nvContentPartPr>
            <p14:xfrm>
              <a:off x="10152633" y="3834425"/>
              <a:ext cx="298440" cy="12024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D0FE2297-2A61-476D-A615-BA2209DF3FE6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0107633" y="3744425"/>
                <a:ext cx="38808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36E3E009-E891-4A6D-BB6B-AA38863C29B7}"/>
                  </a:ext>
                </a:extLst>
              </p14:cNvPr>
              <p14:cNvContentPartPr/>
              <p14:nvPr/>
            </p14:nvContentPartPr>
            <p14:xfrm>
              <a:off x="10204473" y="4456865"/>
              <a:ext cx="180360" cy="5436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36E3E009-E891-4A6D-BB6B-AA38863C29B7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0159473" y="4366865"/>
                <a:ext cx="27000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B7B41470-45BE-469C-8AFE-24CE0AB45E17}"/>
                  </a:ext>
                </a:extLst>
              </p14:cNvPr>
              <p14:cNvContentPartPr/>
              <p14:nvPr/>
            </p14:nvContentPartPr>
            <p14:xfrm>
              <a:off x="3559593" y="5824145"/>
              <a:ext cx="454320" cy="41796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B7B41470-45BE-469C-8AFE-24CE0AB45E17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541593" y="5806145"/>
                <a:ext cx="48996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AB14EF94-32B8-4FCA-B148-99B4A156E0A0}"/>
                  </a:ext>
                </a:extLst>
              </p14:cNvPr>
              <p14:cNvContentPartPr/>
              <p14:nvPr/>
            </p14:nvContentPartPr>
            <p14:xfrm>
              <a:off x="4264473" y="6034385"/>
              <a:ext cx="390600" cy="13824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AB14EF94-32B8-4FCA-B148-99B4A156E0A0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246473" y="6016385"/>
                <a:ext cx="42624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069F13A2-9647-4FCF-B96C-A3D19B790032}"/>
                  </a:ext>
                </a:extLst>
              </p14:cNvPr>
              <p14:cNvContentPartPr/>
              <p14:nvPr/>
            </p14:nvContentPartPr>
            <p14:xfrm>
              <a:off x="2743113" y="5587625"/>
              <a:ext cx="551880" cy="70344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069F13A2-9647-4FCF-B96C-A3D19B790032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725113" y="5569625"/>
                <a:ext cx="587520" cy="73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4C568FCE-2A9C-4627-B0D2-BBF47D5B4BE5}"/>
                  </a:ext>
                </a:extLst>
              </p14:cNvPr>
              <p14:cNvContentPartPr/>
              <p14:nvPr/>
            </p14:nvContentPartPr>
            <p14:xfrm>
              <a:off x="5047473" y="5602025"/>
              <a:ext cx="771480" cy="49248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4C568FCE-2A9C-4627-B0D2-BBF47D5B4BE5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029473" y="5584025"/>
                <a:ext cx="807120" cy="5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0AF4FFE3-5C70-413F-8559-57BD77A7C85D}"/>
                  </a:ext>
                </a:extLst>
              </p14:cNvPr>
              <p14:cNvContentPartPr/>
              <p14:nvPr/>
            </p14:nvContentPartPr>
            <p14:xfrm>
              <a:off x="8570073" y="5163185"/>
              <a:ext cx="3019680" cy="51228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0AF4FFE3-5C70-413F-8559-57BD77A7C85D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8552073" y="5145185"/>
                <a:ext cx="3055320" cy="5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5B833837-2BF4-4463-89FB-4C6F3315EC9D}"/>
                  </a:ext>
                </a:extLst>
              </p14:cNvPr>
              <p14:cNvContentPartPr/>
              <p14:nvPr/>
            </p14:nvContentPartPr>
            <p14:xfrm>
              <a:off x="6490713" y="5179025"/>
              <a:ext cx="1798200" cy="48312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5B833837-2BF4-4463-89FB-4C6F3315EC9D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472713" y="5161025"/>
                <a:ext cx="183384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E24F490-4DC0-43F0-A838-0459D345907F}"/>
                  </a:ext>
                </a:extLst>
              </p14:cNvPr>
              <p14:cNvContentPartPr/>
              <p14:nvPr/>
            </p14:nvContentPartPr>
            <p14:xfrm>
              <a:off x="173793" y="4907945"/>
              <a:ext cx="1195560" cy="940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E24F490-4DC0-43F0-A838-0459D345907F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55793" y="4889945"/>
                <a:ext cx="1231200" cy="9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7C9A596-7899-4E3D-89DA-DCFA27134D91}"/>
                  </a:ext>
                </a:extLst>
              </p14:cNvPr>
              <p14:cNvContentPartPr/>
              <p14:nvPr/>
            </p14:nvContentPartPr>
            <p14:xfrm>
              <a:off x="4623393" y="4878425"/>
              <a:ext cx="1172160" cy="548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7C9A596-7899-4E3D-89DA-DCFA27134D91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605393" y="4860425"/>
                <a:ext cx="1207800" cy="58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BB762A4-D124-4131-ACF7-B991873518B3}"/>
                  </a:ext>
                </a:extLst>
              </p14:cNvPr>
              <p14:cNvContentPartPr/>
              <p14:nvPr/>
            </p14:nvContentPartPr>
            <p14:xfrm>
              <a:off x="10235433" y="4620665"/>
              <a:ext cx="660600" cy="477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BB762A4-D124-4131-ACF7-B991873518B3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0217433" y="4602665"/>
                <a:ext cx="696240" cy="5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4BCF283-335D-4C01-8E6B-1CCC71826BD8}"/>
                  </a:ext>
                </a:extLst>
              </p14:cNvPr>
              <p14:cNvContentPartPr/>
              <p14:nvPr/>
            </p14:nvContentPartPr>
            <p14:xfrm>
              <a:off x="11429913" y="4573865"/>
              <a:ext cx="95040" cy="151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4BCF283-335D-4C01-8E6B-1CCC71826BD8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1411913" y="4555865"/>
                <a:ext cx="1306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F283C15-ECFE-4A4C-B512-B3FBCA727B4C}"/>
                  </a:ext>
                </a:extLst>
              </p14:cNvPr>
              <p14:cNvContentPartPr/>
              <p14:nvPr/>
            </p14:nvContentPartPr>
            <p14:xfrm>
              <a:off x="11240193" y="4711025"/>
              <a:ext cx="849960" cy="3981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F283C15-ECFE-4A4C-B512-B3FBCA727B4C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1222193" y="4693025"/>
                <a:ext cx="885600" cy="43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5004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6764</TotalTime>
  <Words>825</Words>
  <Application>Microsoft Office PowerPoint</Application>
  <PresentationFormat>Widescreen</PresentationFormat>
  <Paragraphs>188</Paragraphs>
  <Slides>61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Represention</vt:lpstr>
      <vt:lpstr>Representation Language</vt:lpstr>
      <vt:lpstr>Actions</vt:lpstr>
      <vt:lpstr>Constraints</vt:lpstr>
      <vt:lpstr>Example – One Solution…</vt:lpstr>
      <vt:lpstr>PowerPoint Presentation</vt:lpstr>
      <vt:lpstr>Water Jug Problem</vt:lpstr>
      <vt:lpstr>PowerPoint Presentation</vt:lpstr>
      <vt:lpstr>PowerPoint Presentation</vt:lpstr>
      <vt:lpstr>Water jug state space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iman zabbah</dc:creator>
  <cp:lastModifiedBy>Hafez.pc</cp:lastModifiedBy>
  <cp:revision>46</cp:revision>
  <dcterms:created xsi:type="dcterms:W3CDTF">2021-03-10T06:22:03Z</dcterms:created>
  <dcterms:modified xsi:type="dcterms:W3CDTF">2025-03-08T09:22:14Z</dcterms:modified>
</cp:coreProperties>
</file>